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A15F7-34B6-8814-49E3-F6F49AF80A99}" v="645" dt="2024-04-05T07:17:11.592"/>
    <p1510:client id="{F8D175C2-00BD-F0A5-9935-3B26DE20E972}" v="43" dt="2024-04-04T09:19:42.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6" Type="http://schemas.openxmlformats.org/officeDocument/2006/relationships/image" Target="../media/image39.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20.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6" Type="http://schemas.openxmlformats.org/officeDocument/2006/relationships/image" Target="../media/image39.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20.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01B41D-E9BD-42F1-9589-D1B381D8CC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5607071-C676-415F-BF3C-E902E5E4B128}">
      <dgm:prSet/>
      <dgm:spPr/>
      <dgm:t>
        <a:bodyPr/>
        <a:lstStyle/>
        <a:p>
          <a:r>
            <a:rPr lang="en-US" b="1"/>
            <a:t>PROBLEM STATEMENT</a:t>
          </a:r>
          <a:endParaRPr lang="en-US"/>
        </a:p>
      </dgm:t>
    </dgm:pt>
    <dgm:pt modelId="{159A738D-495B-4BDD-BE90-914F8F68056D}" type="parTrans" cxnId="{11D7EB03-A706-4EBC-9C14-62140870C72C}">
      <dgm:prSet/>
      <dgm:spPr/>
      <dgm:t>
        <a:bodyPr/>
        <a:lstStyle/>
        <a:p>
          <a:endParaRPr lang="en-US"/>
        </a:p>
      </dgm:t>
    </dgm:pt>
    <dgm:pt modelId="{A0C4278F-60BB-49D6-A127-140D1E857AC7}" type="sibTrans" cxnId="{11D7EB03-A706-4EBC-9C14-62140870C72C}">
      <dgm:prSet/>
      <dgm:spPr/>
      <dgm:t>
        <a:bodyPr/>
        <a:lstStyle/>
        <a:p>
          <a:endParaRPr lang="en-US"/>
        </a:p>
      </dgm:t>
    </dgm:pt>
    <dgm:pt modelId="{89DB6039-A110-432A-A5A5-F266AA5F1BA9}">
      <dgm:prSet/>
      <dgm:spPr/>
      <dgm:t>
        <a:bodyPr/>
        <a:lstStyle/>
        <a:p>
          <a:r>
            <a:rPr lang="en-US" b="1"/>
            <a:t>PROJECT OVERVIEW</a:t>
          </a:r>
          <a:endParaRPr lang="en-US"/>
        </a:p>
      </dgm:t>
    </dgm:pt>
    <dgm:pt modelId="{1131F723-4769-4060-B7E4-FB9E57E66904}" type="parTrans" cxnId="{850CB51F-EE4A-4813-822B-8852E2936E91}">
      <dgm:prSet/>
      <dgm:spPr/>
      <dgm:t>
        <a:bodyPr/>
        <a:lstStyle/>
        <a:p>
          <a:endParaRPr lang="en-US"/>
        </a:p>
      </dgm:t>
    </dgm:pt>
    <dgm:pt modelId="{147A4896-79A8-44F2-A9A9-0C28DACE7991}" type="sibTrans" cxnId="{850CB51F-EE4A-4813-822B-8852E2936E91}">
      <dgm:prSet/>
      <dgm:spPr/>
      <dgm:t>
        <a:bodyPr/>
        <a:lstStyle/>
        <a:p>
          <a:endParaRPr lang="en-US"/>
        </a:p>
      </dgm:t>
    </dgm:pt>
    <dgm:pt modelId="{A20227FC-E19A-4AFB-B0CC-6A6C2AE2B7F8}">
      <dgm:prSet/>
      <dgm:spPr/>
      <dgm:t>
        <a:bodyPr/>
        <a:lstStyle/>
        <a:p>
          <a:r>
            <a:rPr lang="en-US" b="1"/>
            <a:t>END USERS</a:t>
          </a:r>
          <a:endParaRPr lang="en-US"/>
        </a:p>
      </dgm:t>
    </dgm:pt>
    <dgm:pt modelId="{8EDF13C5-D2D7-4E8A-8186-B3A605C93035}" type="parTrans" cxnId="{B3F362D8-6B8D-4FFA-91A0-27CDD802F7F9}">
      <dgm:prSet/>
      <dgm:spPr/>
      <dgm:t>
        <a:bodyPr/>
        <a:lstStyle/>
        <a:p>
          <a:endParaRPr lang="en-US"/>
        </a:p>
      </dgm:t>
    </dgm:pt>
    <dgm:pt modelId="{7DCC088E-9CD9-48E7-9941-EC344E1100FA}" type="sibTrans" cxnId="{B3F362D8-6B8D-4FFA-91A0-27CDD802F7F9}">
      <dgm:prSet/>
      <dgm:spPr/>
      <dgm:t>
        <a:bodyPr/>
        <a:lstStyle/>
        <a:p>
          <a:endParaRPr lang="en-US"/>
        </a:p>
      </dgm:t>
    </dgm:pt>
    <dgm:pt modelId="{6D6589B1-2581-4E3F-85A1-8AAB04FA85E2}">
      <dgm:prSet/>
      <dgm:spPr/>
      <dgm:t>
        <a:bodyPr/>
        <a:lstStyle/>
        <a:p>
          <a:r>
            <a:rPr lang="en-US" b="1"/>
            <a:t>SOLUTION</a:t>
          </a:r>
          <a:endParaRPr lang="en-US"/>
        </a:p>
      </dgm:t>
    </dgm:pt>
    <dgm:pt modelId="{F9DC015D-3FCA-4306-A7F2-F7CF7A03EE78}" type="parTrans" cxnId="{7EE5EFB7-FCB7-4F89-A03C-657C316733EB}">
      <dgm:prSet/>
      <dgm:spPr/>
      <dgm:t>
        <a:bodyPr/>
        <a:lstStyle/>
        <a:p>
          <a:endParaRPr lang="en-US"/>
        </a:p>
      </dgm:t>
    </dgm:pt>
    <dgm:pt modelId="{71C5B3EE-FE80-475D-9A77-D20EEC217AB9}" type="sibTrans" cxnId="{7EE5EFB7-FCB7-4F89-A03C-657C316733EB}">
      <dgm:prSet/>
      <dgm:spPr/>
      <dgm:t>
        <a:bodyPr/>
        <a:lstStyle/>
        <a:p>
          <a:endParaRPr lang="en-US"/>
        </a:p>
      </dgm:t>
    </dgm:pt>
    <dgm:pt modelId="{C4AB7852-F18C-4FC9-A377-C48AC095243C}">
      <dgm:prSet/>
      <dgm:spPr/>
      <dgm:t>
        <a:bodyPr/>
        <a:lstStyle/>
        <a:p>
          <a:r>
            <a:rPr lang="en-US" b="1"/>
            <a:t>MODELLING</a:t>
          </a:r>
          <a:endParaRPr lang="en-US"/>
        </a:p>
      </dgm:t>
    </dgm:pt>
    <dgm:pt modelId="{962BCBF4-0E25-4119-8BB0-0CA9F1FB0C26}" type="parTrans" cxnId="{BCE5BD23-F99F-4A78-9E95-3D1200FD04B6}">
      <dgm:prSet/>
      <dgm:spPr/>
      <dgm:t>
        <a:bodyPr/>
        <a:lstStyle/>
        <a:p>
          <a:endParaRPr lang="en-US"/>
        </a:p>
      </dgm:t>
    </dgm:pt>
    <dgm:pt modelId="{3B29F7BD-0C67-46E3-827C-1F64D337B270}" type="sibTrans" cxnId="{BCE5BD23-F99F-4A78-9E95-3D1200FD04B6}">
      <dgm:prSet/>
      <dgm:spPr/>
      <dgm:t>
        <a:bodyPr/>
        <a:lstStyle/>
        <a:p>
          <a:endParaRPr lang="en-US"/>
        </a:p>
      </dgm:t>
    </dgm:pt>
    <dgm:pt modelId="{84AE8C95-B108-451D-BF4D-13BD5E0D95D5}">
      <dgm:prSet/>
      <dgm:spPr/>
      <dgm:t>
        <a:bodyPr/>
        <a:lstStyle/>
        <a:p>
          <a:r>
            <a:rPr lang="en-US" b="1"/>
            <a:t>RESULTS</a:t>
          </a:r>
          <a:endParaRPr lang="en-US"/>
        </a:p>
      </dgm:t>
    </dgm:pt>
    <dgm:pt modelId="{A7F76243-9F10-4FC9-A9FC-4B7B98968317}" type="parTrans" cxnId="{9F7FA21E-E18B-4EF5-8733-C4B483AEF4B9}">
      <dgm:prSet/>
      <dgm:spPr/>
      <dgm:t>
        <a:bodyPr/>
        <a:lstStyle/>
        <a:p>
          <a:endParaRPr lang="en-US"/>
        </a:p>
      </dgm:t>
    </dgm:pt>
    <dgm:pt modelId="{9445575E-3B80-4A5E-A12B-1F29029594C8}" type="sibTrans" cxnId="{9F7FA21E-E18B-4EF5-8733-C4B483AEF4B9}">
      <dgm:prSet/>
      <dgm:spPr/>
      <dgm:t>
        <a:bodyPr/>
        <a:lstStyle/>
        <a:p>
          <a:endParaRPr lang="en-US"/>
        </a:p>
      </dgm:t>
    </dgm:pt>
    <dgm:pt modelId="{4D268B83-6FC8-4949-82D7-2C29D28A49AF}" type="pres">
      <dgm:prSet presAssocID="{BA01B41D-E9BD-42F1-9589-D1B381D8CC26}" presName="linear" presStyleCnt="0">
        <dgm:presLayoutVars>
          <dgm:animLvl val="lvl"/>
          <dgm:resizeHandles val="exact"/>
        </dgm:presLayoutVars>
      </dgm:prSet>
      <dgm:spPr/>
    </dgm:pt>
    <dgm:pt modelId="{69A1EA08-EE18-4568-B915-1C1EE14EAE97}" type="pres">
      <dgm:prSet presAssocID="{15607071-C676-415F-BF3C-E902E5E4B128}" presName="parentText" presStyleLbl="node1" presStyleIdx="0" presStyleCnt="6">
        <dgm:presLayoutVars>
          <dgm:chMax val="0"/>
          <dgm:bulletEnabled val="1"/>
        </dgm:presLayoutVars>
      </dgm:prSet>
      <dgm:spPr/>
    </dgm:pt>
    <dgm:pt modelId="{77EFD8E8-F96F-425F-B39C-F455A4E6B6E8}" type="pres">
      <dgm:prSet presAssocID="{A0C4278F-60BB-49D6-A127-140D1E857AC7}" presName="spacer" presStyleCnt="0"/>
      <dgm:spPr/>
    </dgm:pt>
    <dgm:pt modelId="{98A55019-6DA8-4FA5-A2F4-1708C97CCFE0}" type="pres">
      <dgm:prSet presAssocID="{89DB6039-A110-432A-A5A5-F266AA5F1BA9}" presName="parentText" presStyleLbl="node1" presStyleIdx="1" presStyleCnt="6">
        <dgm:presLayoutVars>
          <dgm:chMax val="0"/>
          <dgm:bulletEnabled val="1"/>
        </dgm:presLayoutVars>
      </dgm:prSet>
      <dgm:spPr/>
    </dgm:pt>
    <dgm:pt modelId="{167D2354-6B50-4EF2-9389-9FF8D5CB4305}" type="pres">
      <dgm:prSet presAssocID="{147A4896-79A8-44F2-A9A9-0C28DACE7991}" presName="spacer" presStyleCnt="0"/>
      <dgm:spPr/>
    </dgm:pt>
    <dgm:pt modelId="{02694563-8D6F-43D5-B57E-005C6F77AB03}" type="pres">
      <dgm:prSet presAssocID="{A20227FC-E19A-4AFB-B0CC-6A6C2AE2B7F8}" presName="parentText" presStyleLbl="node1" presStyleIdx="2" presStyleCnt="6">
        <dgm:presLayoutVars>
          <dgm:chMax val="0"/>
          <dgm:bulletEnabled val="1"/>
        </dgm:presLayoutVars>
      </dgm:prSet>
      <dgm:spPr/>
    </dgm:pt>
    <dgm:pt modelId="{C327C51A-929B-412B-BDF2-5D689EA857B3}" type="pres">
      <dgm:prSet presAssocID="{7DCC088E-9CD9-48E7-9941-EC344E1100FA}" presName="spacer" presStyleCnt="0"/>
      <dgm:spPr/>
    </dgm:pt>
    <dgm:pt modelId="{5E0F8742-86E9-4CF2-B650-FD58AA6A5BF0}" type="pres">
      <dgm:prSet presAssocID="{6D6589B1-2581-4E3F-85A1-8AAB04FA85E2}" presName="parentText" presStyleLbl="node1" presStyleIdx="3" presStyleCnt="6">
        <dgm:presLayoutVars>
          <dgm:chMax val="0"/>
          <dgm:bulletEnabled val="1"/>
        </dgm:presLayoutVars>
      </dgm:prSet>
      <dgm:spPr/>
    </dgm:pt>
    <dgm:pt modelId="{869BF4DD-0063-4759-A478-56B95FB28B3F}" type="pres">
      <dgm:prSet presAssocID="{71C5B3EE-FE80-475D-9A77-D20EEC217AB9}" presName="spacer" presStyleCnt="0"/>
      <dgm:spPr/>
    </dgm:pt>
    <dgm:pt modelId="{C58EE021-B6E7-45E3-BCA8-2FECC102F536}" type="pres">
      <dgm:prSet presAssocID="{C4AB7852-F18C-4FC9-A377-C48AC095243C}" presName="parentText" presStyleLbl="node1" presStyleIdx="4" presStyleCnt="6">
        <dgm:presLayoutVars>
          <dgm:chMax val="0"/>
          <dgm:bulletEnabled val="1"/>
        </dgm:presLayoutVars>
      </dgm:prSet>
      <dgm:spPr/>
    </dgm:pt>
    <dgm:pt modelId="{2AA3BD46-B27F-4B26-818D-53C7E3918B80}" type="pres">
      <dgm:prSet presAssocID="{3B29F7BD-0C67-46E3-827C-1F64D337B270}" presName="spacer" presStyleCnt="0"/>
      <dgm:spPr/>
    </dgm:pt>
    <dgm:pt modelId="{D849AA80-0FEB-4977-9F1D-9B7A04D4A98A}" type="pres">
      <dgm:prSet presAssocID="{84AE8C95-B108-451D-BF4D-13BD5E0D95D5}" presName="parentText" presStyleLbl="node1" presStyleIdx="5" presStyleCnt="6">
        <dgm:presLayoutVars>
          <dgm:chMax val="0"/>
          <dgm:bulletEnabled val="1"/>
        </dgm:presLayoutVars>
      </dgm:prSet>
      <dgm:spPr/>
    </dgm:pt>
  </dgm:ptLst>
  <dgm:cxnLst>
    <dgm:cxn modelId="{11D7EB03-A706-4EBC-9C14-62140870C72C}" srcId="{BA01B41D-E9BD-42F1-9589-D1B381D8CC26}" destId="{15607071-C676-415F-BF3C-E902E5E4B128}" srcOrd="0" destOrd="0" parTransId="{159A738D-495B-4BDD-BE90-914F8F68056D}" sibTransId="{A0C4278F-60BB-49D6-A127-140D1E857AC7}"/>
    <dgm:cxn modelId="{9F7FA21E-E18B-4EF5-8733-C4B483AEF4B9}" srcId="{BA01B41D-E9BD-42F1-9589-D1B381D8CC26}" destId="{84AE8C95-B108-451D-BF4D-13BD5E0D95D5}" srcOrd="5" destOrd="0" parTransId="{A7F76243-9F10-4FC9-A9FC-4B7B98968317}" sibTransId="{9445575E-3B80-4A5E-A12B-1F29029594C8}"/>
    <dgm:cxn modelId="{850CB51F-EE4A-4813-822B-8852E2936E91}" srcId="{BA01B41D-E9BD-42F1-9589-D1B381D8CC26}" destId="{89DB6039-A110-432A-A5A5-F266AA5F1BA9}" srcOrd="1" destOrd="0" parTransId="{1131F723-4769-4060-B7E4-FB9E57E66904}" sibTransId="{147A4896-79A8-44F2-A9A9-0C28DACE7991}"/>
    <dgm:cxn modelId="{BCE5BD23-F99F-4A78-9E95-3D1200FD04B6}" srcId="{BA01B41D-E9BD-42F1-9589-D1B381D8CC26}" destId="{C4AB7852-F18C-4FC9-A377-C48AC095243C}" srcOrd="4" destOrd="0" parTransId="{962BCBF4-0E25-4119-8BB0-0CA9F1FB0C26}" sibTransId="{3B29F7BD-0C67-46E3-827C-1F64D337B270}"/>
    <dgm:cxn modelId="{B8F2C92F-1B3A-45B5-8FE8-11B07CE36BB1}" type="presOf" srcId="{BA01B41D-E9BD-42F1-9589-D1B381D8CC26}" destId="{4D268B83-6FC8-4949-82D7-2C29D28A49AF}" srcOrd="0" destOrd="0" presId="urn:microsoft.com/office/officeart/2005/8/layout/vList2"/>
    <dgm:cxn modelId="{AEDB703B-E28A-4A7B-BF84-C119D48775AF}" type="presOf" srcId="{15607071-C676-415F-BF3C-E902E5E4B128}" destId="{69A1EA08-EE18-4568-B915-1C1EE14EAE97}" srcOrd="0" destOrd="0" presId="urn:microsoft.com/office/officeart/2005/8/layout/vList2"/>
    <dgm:cxn modelId="{4BEB8E64-68CC-4510-A6EF-EA36B3C5DA0A}" type="presOf" srcId="{84AE8C95-B108-451D-BF4D-13BD5E0D95D5}" destId="{D849AA80-0FEB-4977-9F1D-9B7A04D4A98A}" srcOrd="0" destOrd="0" presId="urn:microsoft.com/office/officeart/2005/8/layout/vList2"/>
    <dgm:cxn modelId="{EB950F6E-1849-4B72-AFCC-0C0CE3830AF2}" type="presOf" srcId="{A20227FC-E19A-4AFB-B0CC-6A6C2AE2B7F8}" destId="{02694563-8D6F-43D5-B57E-005C6F77AB03}" srcOrd="0" destOrd="0" presId="urn:microsoft.com/office/officeart/2005/8/layout/vList2"/>
    <dgm:cxn modelId="{538AD87D-1D0A-47CA-914D-00184EB4328F}" type="presOf" srcId="{89DB6039-A110-432A-A5A5-F266AA5F1BA9}" destId="{98A55019-6DA8-4FA5-A2F4-1708C97CCFE0}" srcOrd="0" destOrd="0" presId="urn:microsoft.com/office/officeart/2005/8/layout/vList2"/>
    <dgm:cxn modelId="{7EE5EFB7-FCB7-4F89-A03C-657C316733EB}" srcId="{BA01B41D-E9BD-42F1-9589-D1B381D8CC26}" destId="{6D6589B1-2581-4E3F-85A1-8AAB04FA85E2}" srcOrd="3" destOrd="0" parTransId="{F9DC015D-3FCA-4306-A7F2-F7CF7A03EE78}" sibTransId="{71C5B3EE-FE80-475D-9A77-D20EEC217AB9}"/>
    <dgm:cxn modelId="{0449D7D6-C9ED-4E9F-AD6F-E5079ACE040B}" type="presOf" srcId="{6D6589B1-2581-4E3F-85A1-8AAB04FA85E2}" destId="{5E0F8742-86E9-4CF2-B650-FD58AA6A5BF0}" srcOrd="0" destOrd="0" presId="urn:microsoft.com/office/officeart/2005/8/layout/vList2"/>
    <dgm:cxn modelId="{B3F362D8-6B8D-4FFA-91A0-27CDD802F7F9}" srcId="{BA01B41D-E9BD-42F1-9589-D1B381D8CC26}" destId="{A20227FC-E19A-4AFB-B0CC-6A6C2AE2B7F8}" srcOrd="2" destOrd="0" parTransId="{8EDF13C5-D2D7-4E8A-8186-B3A605C93035}" sibTransId="{7DCC088E-9CD9-48E7-9941-EC344E1100FA}"/>
    <dgm:cxn modelId="{78A73EF9-A028-4624-AAC5-CC47AE5C1BEB}" type="presOf" srcId="{C4AB7852-F18C-4FC9-A377-C48AC095243C}" destId="{C58EE021-B6E7-45E3-BCA8-2FECC102F536}" srcOrd="0" destOrd="0" presId="urn:microsoft.com/office/officeart/2005/8/layout/vList2"/>
    <dgm:cxn modelId="{7FD8F9AD-2DEE-4026-8D7F-93B64F786883}" type="presParOf" srcId="{4D268B83-6FC8-4949-82D7-2C29D28A49AF}" destId="{69A1EA08-EE18-4568-B915-1C1EE14EAE97}" srcOrd="0" destOrd="0" presId="urn:microsoft.com/office/officeart/2005/8/layout/vList2"/>
    <dgm:cxn modelId="{1E2C1017-7FBF-4E2D-8BAD-67A92C1F306F}" type="presParOf" srcId="{4D268B83-6FC8-4949-82D7-2C29D28A49AF}" destId="{77EFD8E8-F96F-425F-B39C-F455A4E6B6E8}" srcOrd="1" destOrd="0" presId="urn:microsoft.com/office/officeart/2005/8/layout/vList2"/>
    <dgm:cxn modelId="{28697024-75AE-4836-AC53-013E78005D33}" type="presParOf" srcId="{4D268B83-6FC8-4949-82D7-2C29D28A49AF}" destId="{98A55019-6DA8-4FA5-A2F4-1708C97CCFE0}" srcOrd="2" destOrd="0" presId="urn:microsoft.com/office/officeart/2005/8/layout/vList2"/>
    <dgm:cxn modelId="{0BBE688A-2F27-4F28-AD0A-7B99114E0FCB}" type="presParOf" srcId="{4D268B83-6FC8-4949-82D7-2C29D28A49AF}" destId="{167D2354-6B50-4EF2-9389-9FF8D5CB4305}" srcOrd="3" destOrd="0" presId="urn:microsoft.com/office/officeart/2005/8/layout/vList2"/>
    <dgm:cxn modelId="{5947EF1C-958A-4204-BEB1-20DCBF7F2921}" type="presParOf" srcId="{4D268B83-6FC8-4949-82D7-2C29D28A49AF}" destId="{02694563-8D6F-43D5-B57E-005C6F77AB03}" srcOrd="4" destOrd="0" presId="urn:microsoft.com/office/officeart/2005/8/layout/vList2"/>
    <dgm:cxn modelId="{2263D611-9290-4B1C-ACB6-43A6A2F50319}" type="presParOf" srcId="{4D268B83-6FC8-4949-82D7-2C29D28A49AF}" destId="{C327C51A-929B-412B-BDF2-5D689EA857B3}" srcOrd="5" destOrd="0" presId="urn:microsoft.com/office/officeart/2005/8/layout/vList2"/>
    <dgm:cxn modelId="{46C4E06D-8CA8-428E-A6E6-793D0B1A8AD3}" type="presParOf" srcId="{4D268B83-6FC8-4949-82D7-2C29D28A49AF}" destId="{5E0F8742-86E9-4CF2-B650-FD58AA6A5BF0}" srcOrd="6" destOrd="0" presId="urn:microsoft.com/office/officeart/2005/8/layout/vList2"/>
    <dgm:cxn modelId="{0682B17D-209A-40D8-A29A-250836B0DD20}" type="presParOf" srcId="{4D268B83-6FC8-4949-82D7-2C29D28A49AF}" destId="{869BF4DD-0063-4759-A478-56B95FB28B3F}" srcOrd="7" destOrd="0" presId="urn:microsoft.com/office/officeart/2005/8/layout/vList2"/>
    <dgm:cxn modelId="{574C9F50-FE5B-4E89-A084-AE1C7D7D6AB1}" type="presParOf" srcId="{4D268B83-6FC8-4949-82D7-2C29D28A49AF}" destId="{C58EE021-B6E7-45E3-BCA8-2FECC102F536}" srcOrd="8" destOrd="0" presId="urn:microsoft.com/office/officeart/2005/8/layout/vList2"/>
    <dgm:cxn modelId="{5F16BD96-E0C9-4D5C-B787-DB8956E922C6}" type="presParOf" srcId="{4D268B83-6FC8-4949-82D7-2C29D28A49AF}" destId="{2AA3BD46-B27F-4B26-818D-53C7E3918B80}" srcOrd="9" destOrd="0" presId="urn:microsoft.com/office/officeart/2005/8/layout/vList2"/>
    <dgm:cxn modelId="{284163CD-94FA-427C-80C5-03013D29ABAB}" type="presParOf" srcId="{4D268B83-6FC8-4949-82D7-2C29D28A49AF}" destId="{D849AA80-0FEB-4977-9F1D-9B7A04D4A98A}"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5B99E2-89B8-41DF-8982-7D240EB55ED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7A5F07-580C-4BCB-BFD1-F00B446A442B}">
      <dgm:prSet/>
      <dgm:spPr/>
      <dgm:t>
        <a:bodyPr/>
        <a:lstStyle/>
        <a:p>
          <a:pPr>
            <a:lnSpc>
              <a:spcPct val="100000"/>
            </a:lnSpc>
          </a:pPr>
          <a:r>
            <a:rPr lang="en-US" b="1"/>
            <a:t>The Facial Expression Recognition (FER) system will leverage machine learning techniques, particularly ANNs, to analyze facial features and classify expressions. </a:t>
          </a:r>
          <a:endParaRPr lang="en-US"/>
        </a:p>
      </dgm:t>
    </dgm:pt>
    <dgm:pt modelId="{A82966C3-0575-43EB-9B33-32AF1BD18D37}" type="parTrans" cxnId="{43C0B5C6-A2AC-4E24-88AE-3C84FB5782B8}">
      <dgm:prSet/>
      <dgm:spPr/>
      <dgm:t>
        <a:bodyPr/>
        <a:lstStyle/>
        <a:p>
          <a:endParaRPr lang="en-US"/>
        </a:p>
      </dgm:t>
    </dgm:pt>
    <dgm:pt modelId="{D4A2988C-0D4A-4E5E-B366-EF43179DEB07}" type="sibTrans" cxnId="{43C0B5C6-A2AC-4E24-88AE-3C84FB5782B8}">
      <dgm:prSet/>
      <dgm:spPr/>
      <dgm:t>
        <a:bodyPr/>
        <a:lstStyle/>
        <a:p>
          <a:pPr>
            <a:lnSpc>
              <a:spcPct val="100000"/>
            </a:lnSpc>
          </a:pPr>
          <a:endParaRPr lang="en-US"/>
        </a:p>
      </dgm:t>
    </dgm:pt>
    <dgm:pt modelId="{827A495E-C8E6-4D3D-A529-CB445920C4BD}">
      <dgm:prSet/>
      <dgm:spPr/>
      <dgm:t>
        <a:bodyPr/>
        <a:lstStyle/>
        <a:p>
          <a:pPr>
            <a:lnSpc>
              <a:spcPct val="100000"/>
            </a:lnSpc>
          </a:pPr>
          <a:r>
            <a:rPr lang="en-US" b="1"/>
            <a:t>This technology can find applications in various domains such as healthcare, entertainment, security, and human-computer interaction.</a:t>
          </a:r>
          <a:endParaRPr lang="en-US"/>
        </a:p>
      </dgm:t>
    </dgm:pt>
    <dgm:pt modelId="{8B564382-9ADD-4B02-AE01-4A8AE17A18A8}" type="parTrans" cxnId="{FE20A80E-E6BF-48AC-8E89-5C522807B1B1}">
      <dgm:prSet/>
      <dgm:spPr/>
      <dgm:t>
        <a:bodyPr/>
        <a:lstStyle/>
        <a:p>
          <a:endParaRPr lang="en-US"/>
        </a:p>
      </dgm:t>
    </dgm:pt>
    <dgm:pt modelId="{99358259-9FF0-4B72-9124-D3AAAC0E9087}" type="sibTrans" cxnId="{FE20A80E-E6BF-48AC-8E89-5C522807B1B1}">
      <dgm:prSet/>
      <dgm:spPr/>
      <dgm:t>
        <a:bodyPr/>
        <a:lstStyle/>
        <a:p>
          <a:endParaRPr lang="en-US"/>
        </a:p>
      </dgm:t>
    </dgm:pt>
    <dgm:pt modelId="{EE159B11-7923-4A81-801C-52BA794FE71D}" type="pres">
      <dgm:prSet presAssocID="{145B99E2-89B8-41DF-8982-7D240EB55ED1}" presName="root" presStyleCnt="0">
        <dgm:presLayoutVars>
          <dgm:dir/>
          <dgm:resizeHandles val="exact"/>
        </dgm:presLayoutVars>
      </dgm:prSet>
      <dgm:spPr/>
    </dgm:pt>
    <dgm:pt modelId="{DD6FB98F-C420-4F8E-9E8A-CCB7382DFC9C}" type="pres">
      <dgm:prSet presAssocID="{227A5F07-580C-4BCB-BFD1-F00B446A442B}" presName="compNode" presStyleCnt="0"/>
      <dgm:spPr/>
    </dgm:pt>
    <dgm:pt modelId="{448A7A60-56E8-4B32-8DBB-756DC943AFC9}" type="pres">
      <dgm:prSet presAssocID="{227A5F07-580C-4BCB-BFD1-F00B446A442B}" presName="bgRect" presStyleLbl="bgShp" presStyleIdx="0" presStyleCnt="2"/>
      <dgm:spPr/>
    </dgm:pt>
    <dgm:pt modelId="{C4A95FFD-566D-4623-9BFC-33261A4B2C70}" type="pres">
      <dgm:prSet presAssocID="{227A5F07-580C-4BCB-BFD1-F00B446A44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ustache"/>
        </a:ext>
      </dgm:extLst>
    </dgm:pt>
    <dgm:pt modelId="{99C0A376-BDCD-48DB-8366-E4A4C9747AA5}" type="pres">
      <dgm:prSet presAssocID="{227A5F07-580C-4BCB-BFD1-F00B446A442B}" presName="spaceRect" presStyleCnt="0"/>
      <dgm:spPr/>
    </dgm:pt>
    <dgm:pt modelId="{1AFF13F1-72DD-4633-A60F-1DF796F2F9FC}" type="pres">
      <dgm:prSet presAssocID="{227A5F07-580C-4BCB-BFD1-F00B446A442B}" presName="parTx" presStyleLbl="revTx" presStyleIdx="0" presStyleCnt="2">
        <dgm:presLayoutVars>
          <dgm:chMax val="0"/>
          <dgm:chPref val="0"/>
        </dgm:presLayoutVars>
      </dgm:prSet>
      <dgm:spPr/>
    </dgm:pt>
    <dgm:pt modelId="{E804526D-F700-4F78-9BCB-125B2BC93E73}" type="pres">
      <dgm:prSet presAssocID="{D4A2988C-0D4A-4E5E-B366-EF43179DEB07}" presName="sibTrans" presStyleCnt="0"/>
      <dgm:spPr/>
    </dgm:pt>
    <dgm:pt modelId="{4C6C1498-6941-41D3-AD23-877C107BAD0E}" type="pres">
      <dgm:prSet presAssocID="{827A495E-C8E6-4D3D-A529-CB445920C4BD}" presName="compNode" presStyleCnt="0"/>
      <dgm:spPr/>
    </dgm:pt>
    <dgm:pt modelId="{7DE61824-A1C3-4026-AA58-D69DEA93F8A0}" type="pres">
      <dgm:prSet presAssocID="{827A495E-C8E6-4D3D-A529-CB445920C4BD}" presName="bgRect" presStyleLbl="bgShp" presStyleIdx="1" presStyleCnt="2"/>
      <dgm:spPr/>
    </dgm:pt>
    <dgm:pt modelId="{BF234449-F18F-42AD-AC10-88279B455C8D}" type="pres">
      <dgm:prSet presAssocID="{827A495E-C8E6-4D3D-A529-CB445920C4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37B50D3D-77DA-4687-8B7F-B4EB42832BB5}" type="pres">
      <dgm:prSet presAssocID="{827A495E-C8E6-4D3D-A529-CB445920C4BD}" presName="spaceRect" presStyleCnt="0"/>
      <dgm:spPr/>
    </dgm:pt>
    <dgm:pt modelId="{975BB00C-65DB-4595-8A77-B84593C26F1C}" type="pres">
      <dgm:prSet presAssocID="{827A495E-C8E6-4D3D-A529-CB445920C4BD}" presName="parTx" presStyleLbl="revTx" presStyleIdx="1" presStyleCnt="2">
        <dgm:presLayoutVars>
          <dgm:chMax val="0"/>
          <dgm:chPref val="0"/>
        </dgm:presLayoutVars>
      </dgm:prSet>
      <dgm:spPr/>
    </dgm:pt>
  </dgm:ptLst>
  <dgm:cxnLst>
    <dgm:cxn modelId="{FE20A80E-E6BF-48AC-8E89-5C522807B1B1}" srcId="{145B99E2-89B8-41DF-8982-7D240EB55ED1}" destId="{827A495E-C8E6-4D3D-A529-CB445920C4BD}" srcOrd="1" destOrd="0" parTransId="{8B564382-9ADD-4B02-AE01-4A8AE17A18A8}" sibTransId="{99358259-9FF0-4B72-9124-D3AAAC0E9087}"/>
    <dgm:cxn modelId="{EF9AE21D-3652-4DC1-9CC0-CFA75E97881A}" type="presOf" srcId="{827A495E-C8E6-4D3D-A529-CB445920C4BD}" destId="{975BB00C-65DB-4595-8A77-B84593C26F1C}" srcOrd="0" destOrd="0" presId="urn:microsoft.com/office/officeart/2018/2/layout/IconVerticalSolidList"/>
    <dgm:cxn modelId="{57675EAE-DA2A-4CCA-92F2-F9BB04BF30B3}" type="presOf" srcId="{145B99E2-89B8-41DF-8982-7D240EB55ED1}" destId="{EE159B11-7923-4A81-801C-52BA794FE71D}" srcOrd="0" destOrd="0" presId="urn:microsoft.com/office/officeart/2018/2/layout/IconVerticalSolidList"/>
    <dgm:cxn modelId="{43C0B5C6-A2AC-4E24-88AE-3C84FB5782B8}" srcId="{145B99E2-89B8-41DF-8982-7D240EB55ED1}" destId="{227A5F07-580C-4BCB-BFD1-F00B446A442B}" srcOrd="0" destOrd="0" parTransId="{A82966C3-0575-43EB-9B33-32AF1BD18D37}" sibTransId="{D4A2988C-0D4A-4E5E-B366-EF43179DEB07}"/>
    <dgm:cxn modelId="{BDF100FD-E16E-4DCA-B68C-4DEB26437995}" type="presOf" srcId="{227A5F07-580C-4BCB-BFD1-F00B446A442B}" destId="{1AFF13F1-72DD-4633-A60F-1DF796F2F9FC}" srcOrd="0" destOrd="0" presId="urn:microsoft.com/office/officeart/2018/2/layout/IconVerticalSolidList"/>
    <dgm:cxn modelId="{02DA919F-9BC3-4B83-BFE3-D655BCCAC23E}" type="presParOf" srcId="{EE159B11-7923-4A81-801C-52BA794FE71D}" destId="{DD6FB98F-C420-4F8E-9E8A-CCB7382DFC9C}" srcOrd="0" destOrd="0" presId="urn:microsoft.com/office/officeart/2018/2/layout/IconVerticalSolidList"/>
    <dgm:cxn modelId="{4A154D8F-68AA-4D15-990C-99D66C48DD8D}" type="presParOf" srcId="{DD6FB98F-C420-4F8E-9E8A-CCB7382DFC9C}" destId="{448A7A60-56E8-4B32-8DBB-756DC943AFC9}" srcOrd="0" destOrd="0" presId="urn:microsoft.com/office/officeart/2018/2/layout/IconVerticalSolidList"/>
    <dgm:cxn modelId="{E0C14C29-A8C9-4608-B8F9-F0D91E264214}" type="presParOf" srcId="{DD6FB98F-C420-4F8E-9E8A-CCB7382DFC9C}" destId="{C4A95FFD-566D-4623-9BFC-33261A4B2C70}" srcOrd="1" destOrd="0" presId="urn:microsoft.com/office/officeart/2018/2/layout/IconVerticalSolidList"/>
    <dgm:cxn modelId="{ACBBB97E-5C5B-41B5-92F6-9A9804263436}" type="presParOf" srcId="{DD6FB98F-C420-4F8E-9E8A-CCB7382DFC9C}" destId="{99C0A376-BDCD-48DB-8366-E4A4C9747AA5}" srcOrd="2" destOrd="0" presId="urn:microsoft.com/office/officeart/2018/2/layout/IconVerticalSolidList"/>
    <dgm:cxn modelId="{BC033A72-D505-4267-BEA3-16E07B1B26F0}" type="presParOf" srcId="{DD6FB98F-C420-4F8E-9E8A-CCB7382DFC9C}" destId="{1AFF13F1-72DD-4633-A60F-1DF796F2F9FC}" srcOrd="3" destOrd="0" presId="urn:microsoft.com/office/officeart/2018/2/layout/IconVerticalSolidList"/>
    <dgm:cxn modelId="{291511E8-4754-4B04-83D5-6BD4DF6BA6A5}" type="presParOf" srcId="{EE159B11-7923-4A81-801C-52BA794FE71D}" destId="{E804526D-F700-4F78-9BCB-125B2BC93E73}" srcOrd="1" destOrd="0" presId="urn:microsoft.com/office/officeart/2018/2/layout/IconVerticalSolidList"/>
    <dgm:cxn modelId="{A8FBBCCB-12F7-4484-AE9C-7D6B267EE707}" type="presParOf" srcId="{EE159B11-7923-4A81-801C-52BA794FE71D}" destId="{4C6C1498-6941-41D3-AD23-877C107BAD0E}" srcOrd="2" destOrd="0" presId="urn:microsoft.com/office/officeart/2018/2/layout/IconVerticalSolidList"/>
    <dgm:cxn modelId="{C5744DB4-26DE-4C72-B89B-67A5343751EE}" type="presParOf" srcId="{4C6C1498-6941-41D3-AD23-877C107BAD0E}" destId="{7DE61824-A1C3-4026-AA58-D69DEA93F8A0}" srcOrd="0" destOrd="0" presId="urn:microsoft.com/office/officeart/2018/2/layout/IconVerticalSolidList"/>
    <dgm:cxn modelId="{985577D3-CB07-4536-A70E-2D026903B737}" type="presParOf" srcId="{4C6C1498-6941-41D3-AD23-877C107BAD0E}" destId="{BF234449-F18F-42AD-AC10-88279B455C8D}" srcOrd="1" destOrd="0" presId="urn:microsoft.com/office/officeart/2018/2/layout/IconVerticalSolidList"/>
    <dgm:cxn modelId="{871415BC-A556-4744-8778-09A2B9AECE5C}" type="presParOf" srcId="{4C6C1498-6941-41D3-AD23-877C107BAD0E}" destId="{37B50D3D-77DA-4687-8B7F-B4EB42832BB5}" srcOrd="2" destOrd="0" presId="urn:microsoft.com/office/officeart/2018/2/layout/IconVerticalSolidList"/>
    <dgm:cxn modelId="{0C4E24D7-7575-4577-AE94-373103658694}" type="presParOf" srcId="{4C6C1498-6941-41D3-AD23-877C107BAD0E}" destId="{975BB00C-65DB-4595-8A77-B84593C26F1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60B2CC-D62C-41B8-98EA-FEEE045793D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2EC4DA-915D-4A70-B5A0-0FDDEDFB8E18}">
      <dgm:prSet/>
      <dgm:spPr/>
      <dgm:t>
        <a:bodyPr/>
        <a:lstStyle/>
        <a:p>
          <a:pPr>
            <a:lnSpc>
              <a:spcPct val="100000"/>
            </a:lnSpc>
          </a:pPr>
          <a:r>
            <a:rPr lang="en-US" b="1"/>
            <a:t>Healthcare professionals using emotion analysis for patient monitoring and mental health assessment.</a:t>
          </a:r>
          <a:endParaRPr lang="en-US"/>
        </a:p>
      </dgm:t>
    </dgm:pt>
    <dgm:pt modelId="{094164E6-7CD5-40A2-926E-2543122CAA15}" type="parTrans" cxnId="{B4CDB8FB-72DB-43A9-8E8B-23D50165581F}">
      <dgm:prSet/>
      <dgm:spPr/>
      <dgm:t>
        <a:bodyPr/>
        <a:lstStyle/>
        <a:p>
          <a:endParaRPr lang="en-US"/>
        </a:p>
      </dgm:t>
    </dgm:pt>
    <dgm:pt modelId="{8B5A4C35-CE5B-4F8E-99C6-847396F6BD84}" type="sibTrans" cxnId="{B4CDB8FB-72DB-43A9-8E8B-23D50165581F}">
      <dgm:prSet/>
      <dgm:spPr/>
      <dgm:t>
        <a:bodyPr/>
        <a:lstStyle/>
        <a:p>
          <a:endParaRPr lang="en-US"/>
        </a:p>
      </dgm:t>
    </dgm:pt>
    <dgm:pt modelId="{EFBF77D7-2E98-499F-BB21-8E3B3D445CEC}">
      <dgm:prSet/>
      <dgm:spPr/>
      <dgm:t>
        <a:bodyPr/>
        <a:lstStyle/>
        <a:p>
          <a:pPr>
            <a:lnSpc>
              <a:spcPct val="100000"/>
            </a:lnSpc>
          </a:pPr>
          <a:r>
            <a:rPr lang="en-US" b="1"/>
            <a:t>Entertainment industry for creating interactive experiences based on user emotions.</a:t>
          </a:r>
          <a:endParaRPr lang="en-US"/>
        </a:p>
      </dgm:t>
    </dgm:pt>
    <dgm:pt modelId="{B0DF339A-F9F5-4028-BC0E-F2ADB667B8E8}" type="parTrans" cxnId="{DA990E54-A2AE-4CD2-8E5F-42800D8754E2}">
      <dgm:prSet/>
      <dgm:spPr/>
      <dgm:t>
        <a:bodyPr/>
        <a:lstStyle/>
        <a:p>
          <a:endParaRPr lang="en-US"/>
        </a:p>
      </dgm:t>
    </dgm:pt>
    <dgm:pt modelId="{6E19D131-170B-4BD9-9F9D-24FD77C9F041}" type="sibTrans" cxnId="{DA990E54-A2AE-4CD2-8E5F-42800D8754E2}">
      <dgm:prSet/>
      <dgm:spPr/>
      <dgm:t>
        <a:bodyPr/>
        <a:lstStyle/>
        <a:p>
          <a:endParaRPr lang="en-US"/>
        </a:p>
      </dgm:t>
    </dgm:pt>
    <dgm:pt modelId="{A6F3AB09-2143-4887-B753-1D7D055E4C88}">
      <dgm:prSet/>
      <dgm:spPr/>
      <dgm:t>
        <a:bodyPr/>
        <a:lstStyle/>
        <a:p>
          <a:pPr>
            <a:lnSpc>
              <a:spcPct val="100000"/>
            </a:lnSpc>
          </a:pPr>
          <a:r>
            <a:rPr lang="en-US" b="1"/>
            <a:t>Security systems for emotion-based surveillance and access control.</a:t>
          </a:r>
          <a:endParaRPr lang="en-US"/>
        </a:p>
      </dgm:t>
    </dgm:pt>
    <dgm:pt modelId="{7FEE2435-0FC2-470A-90ED-49CC50F4AAD0}" type="parTrans" cxnId="{2E9862F4-DE27-4232-ADA6-723A97203CD1}">
      <dgm:prSet/>
      <dgm:spPr/>
      <dgm:t>
        <a:bodyPr/>
        <a:lstStyle/>
        <a:p>
          <a:endParaRPr lang="en-US"/>
        </a:p>
      </dgm:t>
    </dgm:pt>
    <dgm:pt modelId="{CD6BD8B7-8FBE-469F-BFEA-EC909B6FC758}" type="sibTrans" cxnId="{2E9862F4-DE27-4232-ADA6-723A97203CD1}">
      <dgm:prSet/>
      <dgm:spPr/>
      <dgm:t>
        <a:bodyPr/>
        <a:lstStyle/>
        <a:p>
          <a:endParaRPr lang="en-US"/>
        </a:p>
      </dgm:t>
    </dgm:pt>
    <dgm:pt modelId="{734F7853-EC3A-40E4-99EC-AFCC3A839C3E}">
      <dgm:prSet/>
      <dgm:spPr/>
      <dgm:t>
        <a:bodyPr/>
        <a:lstStyle/>
        <a:p>
          <a:pPr>
            <a:lnSpc>
              <a:spcPct val="100000"/>
            </a:lnSpc>
          </a:pPr>
          <a:r>
            <a:rPr lang="en-US" b="1"/>
            <a:t>Human-computer interaction in devices like virtual assistants and emotion-aware applications.</a:t>
          </a:r>
          <a:endParaRPr lang="en-US"/>
        </a:p>
      </dgm:t>
    </dgm:pt>
    <dgm:pt modelId="{7BA7AD0B-21DB-4B19-89BC-C51A04BA7368}" type="parTrans" cxnId="{23117764-D8A8-4655-9ED3-38C38182E8B2}">
      <dgm:prSet/>
      <dgm:spPr/>
      <dgm:t>
        <a:bodyPr/>
        <a:lstStyle/>
        <a:p>
          <a:endParaRPr lang="en-US"/>
        </a:p>
      </dgm:t>
    </dgm:pt>
    <dgm:pt modelId="{4B709764-7BE3-4584-A56E-058EC4F2E85E}" type="sibTrans" cxnId="{23117764-D8A8-4655-9ED3-38C38182E8B2}">
      <dgm:prSet/>
      <dgm:spPr/>
      <dgm:t>
        <a:bodyPr/>
        <a:lstStyle/>
        <a:p>
          <a:endParaRPr lang="en-US"/>
        </a:p>
      </dgm:t>
    </dgm:pt>
    <dgm:pt modelId="{CE4720D8-8791-4E9D-B609-47346B5BC77B}" type="pres">
      <dgm:prSet presAssocID="{7C60B2CC-D62C-41B8-98EA-FEEE045793D1}" presName="root" presStyleCnt="0">
        <dgm:presLayoutVars>
          <dgm:dir/>
          <dgm:resizeHandles val="exact"/>
        </dgm:presLayoutVars>
      </dgm:prSet>
      <dgm:spPr/>
    </dgm:pt>
    <dgm:pt modelId="{BFD9E712-9512-410A-A8E3-8C4424632737}" type="pres">
      <dgm:prSet presAssocID="{932EC4DA-915D-4A70-B5A0-0FDDEDFB8E18}" presName="compNode" presStyleCnt="0"/>
      <dgm:spPr/>
    </dgm:pt>
    <dgm:pt modelId="{4BFE192D-3F25-4D6E-88D5-F5CC9CF68176}" type="pres">
      <dgm:prSet presAssocID="{932EC4DA-915D-4A70-B5A0-0FDDEDFB8E18}" presName="bgRect" presStyleLbl="bgShp" presStyleIdx="0" presStyleCnt="4"/>
      <dgm:spPr/>
    </dgm:pt>
    <dgm:pt modelId="{D6385084-C1DF-4B3B-A2AF-071292462572}" type="pres">
      <dgm:prSet presAssocID="{932EC4DA-915D-4A70-B5A0-0FDDEDFB8E1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in head"/>
        </a:ext>
      </dgm:extLst>
    </dgm:pt>
    <dgm:pt modelId="{8BB708CD-FAF9-4E38-8773-2A7C618E2290}" type="pres">
      <dgm:prSet presAssocID="{932EC4DA-915D-4A70-B5A0-0FDDEDFB8E18}" presName="spaceRect" presStyleCnt="0"/>
      <dgm:spPr/>
    </dgm:pt>
    <dgm:pt modelId="{9CE35F29-D78E-4B29-875C-DBD348E326F8}" type="pres">
      <dgm:prSet presAssocID="{932EC4DA-915D-4A70-B5A0-0FDDEDFB8E18}" presName="parTx" presStyleLbl="revTx" presStyleIdx="0" presStyleCnt="4">
        <dgm:presLayoutVars>
          <dgm:chMax val="0"/>
          <dgm:chPref val="0"/>
        </dgm:presLayoutVars>
      </dgm:prSet>
      <dgm:spPr/>
    </dgm:pt>
    <dgm:pt modelId="{5CB29DB4-907D-4550-BDE0-81222A79546E}" type="pres">
      <dgm:prSet presAssocID="{8B5A4C35-CE5B-4F8E-99C6-847396F6BD84}" presName="sibTrans" presStyleCnt="0"/>
      <dgm:spPr/>
    </dgm:pt>
    <dgm:pt modelId="{85F340C4-6C45-4DDB-8DFE-3A09C8449B5A}" type="pres">
      <dgm:prSet presAssocID="{EFBF77D7-2E98-499F-BB21-8E3B3D445CEC}" presName="compNode" presStyleCnt="0"/>
      <dgm:spPr/>
    </dgm:pt>
    <dgm:pt modelId="{DEC6A961-1777-4561-A7FB-72AD626C2D9B}" type="pres">
      <dgm:prSet presAssocID="{EFBF77D7-2E98-499F-BB21-8E3B3D445CEC}" presName="bgRect" presStyleLbl="bgShp" presStyleIdx="1" presStyleCnt="4"/>
      <dgm:spPr/>
    </dgm:pt>
    <dgm:pt modelId="{76FF34BC-2AF2-4DEA-8575-17E9EEEDE389}" type="pres">
      <dgm:prSet presAssocID="{EFBF77D7-2E98-499F-BB21-8E3B3D445C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m reel"/>
        </a:ext>
      </dgm:extLst>
    </dgm:pt>
    <dgm:pt modelId="{86114DE8-3811-49C0-B222-AEFB34A0A37E}" type="pres">
      <dgm:prSet presAssocID="{EFBF77D7-2E98-499F-BB21-8E3B3D445CEC}" presName="spaceRect" presStyleCnt="0"/>
      <dgm:spPr/>
    </dgm:pt>
    <dgm:pt modelId="{14A145DD-4FC7-4EFB-9113-C8339F0D4265}" type="pres">
      <dgm:prSet presAssocID="{EFBF77D7-2E98-499F-BB21-8E3B3D445CEC}" presName="parTx" presStyleLbl="revTx" presStyleIdx="1" presStyleCnt="4">
        <dgm:presLayoutVars>
          <dgm:chMax val="0"/>
          <dgm:chPref val="0"/>
        </dgm:presLayoutVars>
      </dgm:prSet>
      <dgm:spPr/>
    </dgm:pt>
    <dgm:pt modelId="{B22F504F-E35A-4862-9D25-1487B6DE582E}" type="pres">
      <dgm:prSet presAssocID="{6E19D131-170B-4BD9-9F9D-24FD77C9F041}" presName="sibTrans" presStyleCnt="0"/>
      <dgm:spPr/>
    </dgm:pt>
    <dgm:pt modelId="{3DBFF924-318A-4B33-B5B7-4790FD56A5ED}" type="pres">
      <dgm:prSet presAssocID="{A6F3AB09-2143-4887-B753-1D7D055E4C88}" presName="compNode" presStyleCnt="0"/>
      <dgm:spPr/>
    </dgm:pt>
    <dgm:pt modelId="{13ECDE39-3CD3-4C55-BC90-EC9FC4103EB9}" type="pres">
      <dgm:prSet presAssocID="{A6F3AB09-2143-4887-B753-1D7D055E4C88}" presName="bgRect" presStyleLbl="bgShp" presStyleIdx="2" presStyleCnt="4"/>
      <dgm:spPr/>
    </dgm:pt>
    <dgm:pt modelId="{3FFFE05C-D729-4C47-B3A6-C08DB8B15FBF}" type="pres">
      <dgm:prSet presAssocID="{A6F3AB09-2143-4887-B753-1D7D055E4C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curity Camera"/>
        </a:ext>
      </dgm:extLst>
    </dgm:pt>
    <dgm:pt modelId="{55EF7B9A-5600-4B29-898E-0BE8F9B46716}" type="pres">
      <dgm:prSet presAssocID="{A6F3AB09-2143-4887-B753-1D7D055E4C88}" presName="spaceRect" presStyleCnt="0"/>
      <dgm:spPr/>
    </dgm:pt>
    <dgm:pt modelId="{A4D57220-1505-4892-9538-D0F17AE9BC1E}" type="pres">
      <dgm:prSet presAssocID="{A6F3AB09-2143-4887-B753-1D7D055E4C88}" presName="parTx" presStyleLbl="revTx" presStyleIdx="2" presStyleCnt="4">
        <dgm:presLayoutVars>
          <dgm:chMax val="0"/>
          <dgm:chPref val="0"/>
        </dgm:presLayoutVars>
      </dgm:prSet>
      <dgm:spPr/>
    </dgm:pt>
    <dgm:pt modelId="{62958CCD-4597-46DD-B15C-7AE9FE86A5D1}" type="pres">
      <dgm:prSet presAssocID="{CD6BD8B7-8FBE-469F-BFEA-EC909B6FC758}" presName="sibTrans" presStyleCnt="0"/>
      <dgm:spPr/>
    </dgm:pt>
    <dgm:pt modelId="{E651FF9A-DCBF-4D6C-AFF6-A5E2B8CD8378}" type="pres">
      <dgm:prSet presAssocID="{734F7853-EC3A-40E4-99EC-AFCC3A839C3E}" presName="compNode" presStyleCnt="0"/>
      <dgm:spPr/>
    </dgm:pt>
    <dgm:pt modelId="{5B8B78AA-6611-4D44-B1C4-42D4B4C7C20C}" type="pres">
      <dgm:prSet presAssocID="{734F7853-EC3A-40E4-99EC-AFCC3A839C3E}" presName="bgRect" presStyleLbl="bgShp" presStyleIdx="3" presStyleCnt="4"/>
      <dgm:spPr/>
    </dgm:pt>
    <dgm:pt modelId="{CC650479-70FF-4A45-A08F-D688E2FB96FA}" type="pres">
      <dgm:prSet presAssocID="{734F7853-EC3A-40E4-99EC-AFCC3A839C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0A7F8A0B-F0FC-47D5-94E2-E775E496840D}" type="pres">
      <dgm:prSet presAssocID="{734F7853-EC3A-40E4-99EC-AFCC3A839C3E}" presName="spaceRect" presStyleCnt="0"/>
      <dgm:spPr/>
    </dgm:pt>
    <dgm:pt modelId="{C29BC18F-9342-41AC-9409-336105435C61}" type="pres">
      <dgm:prSet presAssocID="{734F7853-EC3A-40E4-99EC-AFCC3A839C3E}" presName="parTx" presStyleLbl="revTx" presStyleIdx="3" presStyleCnt="4">
        <dgm:presLayoutVars>
          <dgm:chMax val="0"/>
          <dgm:chPref val="0"/>
        </dgm:presLayoutVars>
      </dgm:prSet>
      <dgm:spPr/>
    </dgm:pt>
  </dgm:ptLst>
  <dgm:cxnLst>
    <dgm:cxn modelId="{62E6970D-E90F-4C15-9C83-B2457B1ED51F}" type="presOf" srcId="{EFBF77D7-2E98-499F-BB21-8E3B3D445CEC}" destId="{14A145DD-4FC7-4EFB-9113-C8339F0D4265}" srcOrd="0" destOrd="0" presId="urn:microsoft.com/office/officeart/2018/2/layout/IconVerticalSolidList"/>
    <dgm:cxn modelId="{78F77B3C-D38A-46B2-B44B-5938C99D0F3D}" type="presOf" srcId="{734F7853-EC3A-40E4-99EC-AFCC3A839C3E}" destId="{C29BC18F-9342-41AC-9409-336105435C61}" srcOrd="0" destOrd="0" presId="urn:microsoft.com/office/officeart/2018/2/layout/IconVerticalSolidList"/>
    <dgm:cxn modelId="{23117764-D8A8-4655-9ED3-38C38182E8B2}" srcId="{7C60B2CC-D62C-41B8-98EA-FEEE045793D1}" destId="{734F7853-EC3A-40E4-99EC-AFCC3A839C3E}" srcOrd="3" destOrd="0" parTransId="{7BA7AD0B-21DB-4B19-89BC-C51A04BA7368}" sibTransId="{4B709764-7BE3-4584-A56E-058EC4F2E85E}"/>
    <dgm:cxn modelId="{D4558073-5A5E-46DC-B1F8-BD74CE51E5E3}" type="presOf" srcId="{A6F3AB09-2143-4887-B753-1D7D055E4C88}" destId="{A4D57220-1505-4892-9538-D0F17AE9BC1E}" srcOrd="0" destOrd="0" presId="urn:microsoft.com/office/officeart/2018/2/layout/IconVerticalSolidList"/>
    <dgm:cxn modelId="{DA990E54-A2AE-4CD2-8E5F-42800D8754E2}" srcId="{7C60B2CC-D62C-41B8-98EA-FEEE045793D1}" destId="{EFBF77D7-2E98-499F-BB21-8E3B3D445CEC}" srcOrd="1" destOrd="0" parTransId="{B0DF339A-F9F5-4028-BC0E-F2ADB667B8E8}" sibTransId="{6E19D131-170B-4BD9-9F9D-24FD77C9F041}"/>
    <dgm:cxn modelId="{6C2D648F-7677-494F-8060-58FC035B84B4}" type="presOf" srcId="{7C60B2CC-D62C-41B8-98EA-FEEE045793D1}" destId="{CE4720D8-8791-4E9D-B609-47346B5BC77B}" srcOrd="0" destOrd="0" presId="urn:microsoft.com/office/officeart/2018/2/layout/IconVerticalSolidList"/>
    <dgm:cxn modelId="{D1581BB4-A28E-4D3F-B3C0-01E82CB6F31B}" type="presOf" srcId="{932EC4DA-915D-4A70-B5A0-0FDDEDFB8E18}" destId="{9CE35F29-D78E-4B29-875C-DBD348E326F8}" srcOrd="0" destOrd="0" presId="urn:microsoft.com/office/officeart/2018/2/layout/IconVerticalSolidList"/>
    <dgm:cxn modelId="{2E9862F4-DE27-4232-ADA6-723A97203CD1}" srcId="{7C60B2CC-D62C-41B8-98EA-FEEE045793D1}" destId="{A6F3AB09-2143-4887-B753-1D7D055E4C88}" srcOrd="2" destOrd="0" parTransId="{7FEE2435-0FC2-470A-90ED-49CC50F4AAD0}" sibTransId="{CD6BD8B7-8FBE-469F-BFEA-EC909B6FC758}"/>
    <dgm:cxn modelId="{B4CDB8FB-72DB-43A9-8E8B-23D50165581F}" srcId="{7C60B2CC-D62C-41B8-98EA-FEEE045793D1}" destId="{932EC4DA-915D-4A70-B5A0-0FDDEDFB8E18}" srcOrd="0" destOrd="0" parTransId="{094164E6-7CD5-40A2-926E-2543122CAA15}" sibTransId="{8B5A4C35-CE5B-4F8E-99C6-847396F6BD84}"/>
    <dgm:cxn modelId="{B69B7A3A-2929-49D1-974C-C87FDB1807AA}" type="presParOf" srcId="{CE4720D8-8791-4E9D-B609-47346B5BC77B}" destId="{BFD9E712-9512-410A-A8E3-8C4424632737}" srcOrd="0" destOrd="0" presId="urn:microsoft.com/office/officeart/2018/2/layout/IconVerticalSolidList"/>
    <dgm:cxn modelId="{55107F29-BDA1-475D-9BB6-6E72FDA17161}" type="presParOf" srcId="{BFD9E712-9512-410A-A8E3-8C4424632737}" destId="{4BFE192D-3F25-4D6E-88D5-F5CC9CF68176}" srcOrd="0" destOrd="0" presId="urn:microsoft.com/office/officeart/2018/2/layout/IconVerticalSolidList"/>
    <dgm:cxn modelId="{9E7C1223-799A-4752-9D5B-ACCD754C1A18}" type="presParOf" srcId="{BFD9E712-9512-410A-A8E3-8C4424632737}" destId="{D6385084-C1DF-4B3B-A2AF-071292462572}" srcOrd="1" destOrd="0" presId="urn:microsoft.com/office/officeart/2018/2/layout/IconVerticalSolidList"/>
    <dgm:cxn modelId="{42FA5D05-2BA1-4B1F-8B9D-750B1F9AEDB5}" type="presParOf" srcId="{BFD9E712-9512-410A-A8E3-8C4424632737}" destId="{8BB708CD-FAF9-4E38-8773-2A7C618E2290}" srcOrd="2" destOrd="0" presId="urn:microsoft.com/office/officeart/2018/2/layout/IconVerticalSolidList"/>
    <dgm:cxn modelId="{ABE55073-94AF-4DF6-BE7E-82675BE25AAF}" type="presParOf" srcId="{BFD9E712-9512-410A-A8E3-8C4424632737}" destId="{9CE35F29-D78E-4B29-875C-DBD348E326F8}" srcOrd="3" destOrd="0" presId="urn:microsoft.com/office/officeart/2018/2/layout/IconVerticalSolidList"/>
    <dgm:cxn modelId="{9D4F69E2-94AB-4B2A-B95D-12DF05A5DA3E}" type="presParOf" srcId="{CE4720D8-8791-4E9D-B609-47346B5BC77B}" destId="{5CB29DB4-907D-4550-BDE0-81222A79546E}" srcOrd="1" destOrd="0" presId="urn:microsoft.com/office/officeart/2018/2/layout/IconVerticalSolidList"/>
    <dgm:cxn modelId="{C410D4B6-FC75-4612-9E05-66D534DE82F2}" type="presParOf" srcId="{CE4720D8-8791-4E9D-B609-47346B5BC77B}" destId="{85F340C4-6C45-4DDB-8DFE-3A09C8449B5A}" srcOrd="2" destOrd="0" presId="urn:microsoft.com/office/officeart/2018/2/layout/IconVerticalSolidList"/>
    <dgm:cxn modelId="{1C35FCA3-0766-4499-B3BD-D66A800AA463}" type="presParOf" srcId="{85F340C4-6C45-4DDB-8DFE-3A09C8449B5A}" destId="{DEC6A961-1777-4561-A7FB-72AD626C2D9B}" srcOrd="0" destOrd="0" presId="urn:microsoft.com/office/officeart/2018/2/layout/IconVerticalSolidList"/>
    <dgm:cxn modelId="{C844D77F-F863-4A71-A79B-34DEBC1C588F}" type="presParOf" srcId="{85F340C4-6C45-4DDB-8DFE-3A09C8449B5A}" destId="{76FF34BC-2AF2-4DEA-8575-17E9EEEDE389}" srcOrd="1" destOrd="0" presId="urn:microsoft.com/office/officeart/2018/2/layout/IconVerticalSolidList"/>
    <dgm:cxn modelId="{BE183604-EA29-4D1E-B931-60FFF45AA1C2}" type="presParOf" srcId="{85F340C4-6C45-4DDB-8DFE-3A09C8449B5A}" destId="{86114DE8-3811-49C0-B222-AEFB34A0A37E}" srcOrd="2" destOrd="0" presId="urn:microsoft.com/office/officeart/2018/2/layout/IconVerticalSolidList"/>
    <dgm:cxn modelId="{C5537283-615A-422E-B6FA-1D65BC60B762}" type="presParOf" srcId="{85F340C4-6C45-4DDB-8DFE-3A09C8449B5A}" destId="{14A145DD-4FC7-4EFB-9113-C8339F0D4265}" srcOrd="3" destOrd="0" presId="urn:microsoft.com/office/officeart/2018/2/layout/IconVerticalSolidList"/>
    <dgm:cxn modelId="{22F9F8C3-8031-495D-9983-29932820AF28}" type="presParOf" srcId="{CE4720D8-8791-4E9D-B609-47346B5BC77B}" destId="{B22F504F-E35A-4862-9D25-1487B6DE582E}" srcOrd="3" destOrd="0" presId="urn:microsoft.com/office/officeart/2018/2/layout/IconVerticalSolidList"/>
    <dgm:cxn modelId="{1E7D521A-F49C-4681-B444-EE5E2F786CFE}" type="presParOf" srcId="{CE4720D8-8791-4E9D-B609-47346B5BC77B}" destId="{3DBFF924-318A-4B33-B5B7-4790FD56A5ED}" srcOrd="4" destOrd="0" presId="urn:microsoft.com/office/officeart/2018/2/layout/IconVerticalSolidList"/>
    <dgm:cxn modelId="{EDA7F42F-CC38-43A8-9340-0EC71ECC09FB}" type="presParOf" srcId="{3DBFF924-318A-4B33-B5B7-4790FD56A5ED}" destId="{13ECDE39-3CD3-4C55-BC90-EC9FC4103EB9}" srcOrd="0" destOrd="0" presId="urn:microsoft.com/office/officeart/2018/2/layout/IconVerticalSolidList"/>
    <dgm:cxn modelId="{46EDF172-B80A-4E30-8E8E-7D86DA7D3CC1}" type="presParOf" srcId="{3DBFF924-318A-4B33-B5B7-4790FD56A5ED}" destId="{3FFFE05C-D729-4C47-B3A6-C08DB8B15FBF}" srcOrd="1" destOrd="0" presId="urn:microsoft.com/office/officeart/2018/2/layout/IconVerticalSolidList"/>
    <dgm:cxn modelId="{5AB5F806-D005-4C47-88A4-671D5A0A1FA7}" type="presParOf" srcId="{3DBFF924-318A-4B33-B5B7-4790FD56A5ED}" destId="{55EF7B9A-5600-4B29-898E-0BE8F9B46716}" srcOrd="2" destOrd="0" presId="urn:microsoft.com/office/officeart/2018/2/layout/IconVerticalSolidList"/>
    <dgm:cxn modelId="{5BCDEB74-F5CE-4FA9-A30D-6AC8373B425B}" type="presParOf" srcId="{3DBFF924-318A-4B33-B5B7-4790FD56A5ED}" destId="{A4D57220-1505-4892-9538-D0F17AE9BC1E}" srcOrd="3" destOrd="0" presId="urn:microsoft.com/office/officeart/2018/2/layout/IconVerticalSolidList"/>
    <dgm:cxn modelId="{29DA0229-BC1C-4E20-85BE-EB718EBEAC6C}" type="presParOf" srcId="{CE4720D8-8791-4E9D-B609-47346B5BC77B}" destId="{62958CCD-4597-46DD-B15C-7AE9FE86A5D1}" srcOrd="5" destOrd="0" presId="urn:microsoft.com/office/officeart/2018/2/layout/IconVerticalSolidList"/>
    <dgm:cxn modelId="{AEF72095-E984-4405-B061-F8F5B7C1F1BC}" type="presParOf" srcId="{CE4720D8-8791-4E9D-B609-47346B5BC77B}" destId="{E651FF9A-DCBF-4D6C-AFF6-A5E2B8CD8378}" srcOrd="6" destOrd="0" presId="urn:microsoft.com/office/officeart/2018/2/layout/IconVerticalSolidList"/>
    <dgm:cxn modelId="{B02452B0-43F0-4D32-A96F-B509917DC5DA}" type="presParOf" srcId="{E651FF9A-DCBF-4D6C-AFF6-A5E2B8CD8378}" destId="{5B8B78AA-6611-4D44-B1C4-42D4B4C7C20C}" srcOrd="0" destOrd="0" presId="urn:microsoft.com/office/officeart/2018/2/layout/IconVerticalSolidList"/>
    <dgm:cxn modelId="{16842997-7F6E-487C-8113-EF78A2F4ADA7}" type="presParOf" srcId="{E651FF9A-DCBF-4D6C-AFF6-A5E2B8CD8378}" destId="{CC650479-70FF-4A45-A08F-D688E2FB96FA}" srcOrd="1" destOrd="0" presId="urn:microsoft.com/office/officeart/2018/2/layout/IconVerticalSolidList"/>
    <dgm:cxn modelId="{2FFA4070-BDAE-4EA9-8D6D-E4490948CEE7}" type="presParOf" srcId="{E651FF9A-DCBF-4D6C-AFF6-A5E2B8CD8378}" destId="{0A7F8A0B-F0FC-47D5-94E2-E775E496840D}" srcOrd="2" destOrd="0" presId="urn:microsoft.com/office/officeart/2018/2/layout/IconVerticalSolidList"/>
    <dgm:cxn modelId="{174A4458-5E35-4D0A-9E3D-539C8A66B6EE}" type="presParOf" srcId="{E651FF9A-DCBF-4D6C-AFF6-A5E2B8CD8378}" destId="{C29BC18F-9342-41AC-9409-336105435C6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EE7052-DFCB-4573-9639-A6D45E3F56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E67B6B9-9EE4-4DBD-998A-5A6DC6AF9F30}">
      <dgm:prSet/>
      <dgm:spPr/>
      <dgm:t>
        <a:bodyPr/>
        <a:lstStyle/>
        <a:p>
          <a:r>
            <a:rPr lang="en-US" b="1"/>
            <a:t>Our solution leverages Artificial Neural Networks (ANNs) to accurately recognize facial expressions in real-time, offering a seamless and efficient method for emotion analysis. </a:t>
          </a:r>
          <a:endParaRPr lang="en-US"/>
        </a:p>
      </dgm:t>
    </dgm:pt>
    <dgm:pt modelId="{F815279A-F76F-43FC-B505-FFF11C8B4408}" type="parTrans" cxnId="{209C13C1-2CBE-4402-AD28-1AAB6664D6CE}">
      <dgm:prSet/>
      <dgm:spPr/>
      <dgm:t>
        <a:bodyPr/>
        <a:lstStyle/>
        <a:p>
          <a:endParaRPr lang="en-US"/>
        </a:p>
      </dgm:t>
    </dgm:pt>
    <dgm:pt modelId="{9ABDE191-C090-49C6-A724-E320D179E748}" type="sibTrans" cxnId="{209C13C1-2CBE-4402-AD28-1AAB6664D6CE}">
      <dgm:prSet/>
      <dgm:spPr/>
      <dgm:t>
        <a:bodyPr/>
        <a:lstStyle/>
        <a:p>
          <a:endParaRPr lang="en-US"/>
        </a:p>
      </dgm:t>
    </dgm:pt>
    <dgm:pt modelId="{BBBEB9D4-F341-448D-805B-920A0ED3CABD}">
      <dgm:prSet/>
      <dgm:spPr/>
      <dgm:t>
        <a:bodyPr/>
        <a:lstStyle/>
        <a:p>
          <a:r>
            <a:rPr lang="en-US" b="1"/>
            <a:t>This technology provides invaluable insights into user sentiments, enabling applications in personalized services, mental health monitoring, interactive entertainment, and improved human-computer interactions.</a:t>
          </a:r>
          <a:endParaRPr lang="en-US"/>
        </a:p>
      </dgm:t>
    </dgm:pt>
    <dgm:pt modelId="{402B0C07-397F-4E67-BB3E-EBFED71CE724}" type="parTrans" cxnId="{BD813E05-22AA-4C21-93EF-21952AFDF983}">
      <dgm:prSet/>
      <dgm:spPr/>
      <dgm:t>
        <a:bodyPr/>
        <a:lstStyle/>
        <a:p>
          <a:endParaRPr lang="en-US"/>
        </a:p>
      </dgm:t>
    </dgm:pt>
    <dgm:pt modelId="{0F02E1A9-60E8-428A-B937-0F8F0449673D}" type="sibTrans" cxnId="{BD813E05-22AA-4C21-93EF-21952AFDF983}">
      <dgm:prSet/>
      <dgm:spPr/>
      <dgm:t>
        <a:bodyPr/>
        <a:lstStyle/>
        <a:p>
          <a:endParaRPr lang="en-US"/>
        </a:p>
      </dgm:t>
    </dgm:pt>
    <dgm:pt modelId="{E093D108-C40C-4EEA-9865-2501A3040775}" type="pres">
      <dgm:prSet presAssocID="{55EE7052-DFCB-4573-9639-A6D45E3F561D}" presName="linear" presStyleCnt="0">
        <dgm:presLayoutVars>
          <dgm:animLvl val="lvl"/>
          <dgm:resizeHandles val="exact"/>
        </dgm:presLayoutVars>
      </dgm:prSet>
      <dgm:spPr/>
    </dgm:pt>
    <dgm:pt modelId="{94B2B084-FD26-4848-96FB-5E535133B8B9}" type="pres">
      <dgm:prSet presAssocID="{EE67B6B9-9EE4-4DBD-998A-5A6DC6AF9F30}" presName="parentText" presStyleLbl="node1" presStyleIdx="0" presStyleCnt="2">
        <dgm:presLayoutVars>
          <dgm:chMax val="0"/>
          <dgm:bulletEnabled val="1"/>
        </dgm:presLayoutVars>
      </dgm:prSet>
      <dgm:spPr/>
    </dgm:pt>
    <dgm:pt modelId="{8A54E13E-55FB-4F1E-AB41-6A0999FE9B1D}" type="pres">
      <dgm:prSet presAssocID="{9ABDE191-C090-49C6-A724-E320D179E748}" presName="spacer" presStyleCnt="0"/>
      <dgm:spPr/>
    </dgm:pt>
    <dgm:pt modelId="{9099D283-BEFB-4CE7-BF82-970019DC0C2C}" type="pres">
      <dgm:prSet presAssocID="{BBBEB9D4-F341-448D-805B-920A0ED3CABD}" presName="parentText" presStyleLbl="node1" presStyleIdx="1" presStyleCnt="2">
        <dgm:presLayoutVars>
          <dgm:chMax val="0"/>
          <dgm:bulletEnabled val="1"/>
        </dgm:presLayoutVars>
      </dgm:prSet>
      <dgm:spPr/>
    </dgm:pt>
  </dgm:ptLst>
  <dgm:cxnLst>
    <dgm:cxn modelId="{BD813E05-22AA-4C21-93EF-21952AFDF983}" srcId="{55EE7052-DFCB-4573-9639-A6D45E3F561D}" destId="{BBBEB9D4-F341-448D-805B-920A0ED3CABD}" srcOrd="1" destOrd="0" parTransId="{402B0C07-397F-4E67-BB3E-EBFED71CE724}" sibTransId="{0F02E1A9-60E8-428A-B937-0F8F0449673D}"/>
    <dgm:cxn modelId="{DE484F1A-5BA9-4E0A-86AE-98CB2BB0CA4A}" type="presOf" srcId="{EE67B6B9-9EE4-4DBD-998A-5A6DC6AF9F30}" destId="{94B2B084-FD26-4848-96FB-5E535133B8B9}" srcOrd="0" destOrd="0" presId="urn:microsoft.com/office/officeart/2005/8/layout/vList2"/>
    <dgm:cxn modelId="{191F1EAA-B5C1-44B6-9F2A-2B3E9699B117}" type="presOf" srcId="{BBBEB9D4-F341-448D-805B-920A0ED3CABD}" destId="{9099D283-BEFB-4CE7-BF82-970019DC0C2C}" srcOrd="0" destOrd="0" presId="urn:microsoft.com/office/officeart/2005/8/layout/vList2"/>
    <dgm:cxn modelId="{44CE00AB-8EB2-4C67-86D5-5A5E8D245F65}" type="presOf" srcId="{55EE7052-DFCB-4573-9639-A6D45E3F561D}" destId="{E093D108-C40C-4EEA-9865-2501A3040775}" srcOrd="0" destOrd="0" presId="urn:microsoft.com/office/officeart/2005/8/layout/vList2"/>
    <dgm:cxn modelId="{209C13C1-2CBE-4402-AD28-1AAB6664D6CE}" srcId="{55EE7052-DFCB-4573-9639-A6D45E3F561D}" destId="{EE67B6B9-9EE4-4DBD-998A-5A6DC6AF9F30}" srcOrd="0" destOrd="0" parTransId="{F815279A-F76F-43FC-B505-FFF11C8B4408}" sibTransId="{9ABDE191-C090-49C6-A724-E320D179E748}"/>
    <dgm:cxn modelId="{8E4582C4-5AE9-482D-B5C2-E8C824F07CE7}" type="presParOf" srcId="{E093D108-C40C-4EEA-9865-2501A3040775}" destId="{94B2B084-FD26-4848-96FB-5E535133B8B9}" srcOrd="0" destOrd="0" presId="urn:microsoft.com/office/officeart/2005/8/layout/vList2"/>
    <dgm:cxn modelId="{83A659A6-90CF-4B21-9B67-0D2ADAD354B3}" type="presParOf" srcId="{E093D108-C40C-4EEA-9865-2501A3040775}" destId="{8A54E13E-55FB-4F1E-AB41-6A0999FE9B1D}" srcOrd="1" destOrd="0" presId="urn:microsoft.com/office/officeart/2005/8/layout/vList2"/>
    <dgm:cxn modelId="{0476F01D-CD14-4456-8612-C770C6BE6A3A}" type="presParOf" srcId="{E093D108-C40C-4EEA-9865-2501A3040775}" destId="{9099D283-BEFB-4CE7-BF82-970019DC0C2C}"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12DC54-AA4A-4F79-98BD-CA7AABA6629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CD6DA98-A0E4-475F-AE23-0483E8EA6B3A}">
      <dgm:prSet/>
      <dgm:spPr/>
      <dgm:t>
        <a:bodyPr/>
        <a:lstStyle/>
        <a:p>
          <a:pPr>
            <a:lnSpc>
              <a:spcPct val="100000"/>
            </a:lnSpc>
          </a:pPr>
          <a:r>
            <a:rPr lang="en-US" b="1"/>
            <a:t>Data Collection: Gather a diverse dataset of facial expression images.</a:t>
          </a:r>
          <a:endParaRPr lang="en-US"/>
        </a:p>
      </dgm:t>
    </dgm:pt>
    <dgm:pt modelId="{38329F87-EE27-4FF5-9713-F31E8127AFAE}" type="parTrans" cxnId="{997ECD11-5D1E-4FDE-9B5C-1D4EA69A9C59}">
      <dgm:prSet/>
      <dgm:spPr/>
      <dgm:t>
        <a:bodyPr/>
        <a:lstStyle/>
        <a:p>
          <a:endParaRPr lang="en-US"/>
        </a:p>
      </dgm:t>
    </dgm:pt>
    <dgm:pt modelId="{2669A45F-CB49-477A-B50F-C30405C01CE8}" type="sibTrans" cxnId="{997ECD11-5D1E-4FDE-9B5C-1D4EA69A9C59}">
      <dgm:prSet/>
      <dgm:spPr/>
      <dgm:t>
        <a:bodyPr/>
        <a:lstStyle/>
        <a:p>
          <a:endParaRPr lang="en-US"/>
        </a:p>
      </dgm:t>
    </dgm:pt>
    <dgm:pt modelId="{56FEBEAF-1DA1-4C05-A8AE-8D2B5A4A80F8}">
      <dgm:prSet/>
      <dgm:spPr/>
      <dgm:t>
        <a:bodyPr/>
        <a:lstStyle/>
        <a:p>
          <a:pPr>
            <a:lnSpc>
              <a:spcPct val="100000"/>
            </a:lnSpc>
          </a:pPr>
          <a:r>
            <a:rPr lang="en-US" b="1"/>
            <a:t>Data Preprocessing: Clean, normalize, and augment the collected data.</a:t>
          </a:r>
          <a:endParaRPr lang="en-US"/>
        </a:p>
      </dgm:t>
    </dgm:pt>
    <dgm:pt modelId="{0FB89644-C51B-45CB-902C-8B2F348707D5}" type="parTrans" cxnId="{831D1DA2-60E4-403C-8038-E458AA310594}">
      <dgm:prSet/>
      <dgm:spPr/>
      <dgm:t>
        <a:bodyPr/>
        <a:lstStyle/>
        <a:p>
          <a:endParaRPr lang="en-US"/>
        </a:p>
      </dgm:t>
    </dgm:pt>
    <dgm:pt modelId="{8C8864D4-9068-4BB6-8529-1EB312AC2D2E}" type="sibTrans" cxnId="{831D1DA2-60E4-403C-8038-E458AA310594}">
      <dgm:prSet/>
      <dgm:spPr/>
      <dgm:t>
        <a:bodyPr/>
        <a:lstStyle/>
        <a:p>
          <a:endParaRPr lang="en-US"/>
        </a:p>
      </dgm:t>
    </dgm:pt>
    <dgm:pt modelId="{0D131698-6DC8-469B-B6ED-BDC1023F5E84}">
      <dgm:prSet/>
      <dgm:spPr/>
      <dgm:t>
        <a:bodyPr/>
        <a:lstStyle/>
        <a:p>
          <a:pPr>
            <a:lnSpc>
              <a:spcPct val="100000"/>
            </a:lnSpc>
          </a:pPr>
          <a:r>
            <a:rPr lang="en-US" b="1"/>
            <a:t>Model Selection: Choose a suitable neural network architecture (e.g., CNN, ANN).</a:t>
          </a:r>
          <a:endParaRPr lang="en-US"/>
        </a:p>
      </dgm:t>
    </dgm:pt>
    <dgm:pt modelId="{9F6D2000-28DA-4B4B-9725-81DEC649841C}" type="parTrans" cxnId="{8AF7A477-C32F-4E18-9F90-C4A29986F7D7}">
      <dgm:prSet/>
      <dgm:spPr/>
      <dgm:t>
        <a:bodyPr/>
        <a:lstStyle/>
        <a:p>
          <a:endParaRPr lang="en-US"/>
        </a:p>
      </dgm:t>
    </dgm:pt>
    <dgm:pt modelId="{114B9BF5-2B8A-45FE-B2BF-9FA47C8F855D}" type="sibTrans" cxnId="{8AF7A477-C32F-4E18-9F90-C4A29986F7D7}">
      <dgm:prSet/>
      <dgm:spPr/>
      <dgm:t>
        <a:bodyPr/>
        <a:lstStyle/>
        <a:p>
          <a:endParaRPr lang="en-US"/>
        </a:p>
      </dgm:t>
    </dgm:pt>
    <dgm:pt modelId="{32D25414-9EDA-46EB-9847-D9502BD8ABFD}">
      <dgm:prSet/>
      <dgm:spPr/>
      <dgm:t>
        <a:bodyPr/>
        <a:lstStyle/>
        <a:p>
          <a:pPr>
            <a:lnSpc>
              <a:spcPct val="100000"/>
            </a:lnSpc>
          </a:pPr>
          <a:r>
            <a:rPr lang="en-US" b="1"/>
            <a:t>Hyperparameter Tuning: Optimize learning rate, batch size, and other parameters.</a:t>
          </a:r>
          <a:endParaRPr lang="en-US"/>
        </a:p>
      </dgm:t>
    </dgm:pt>
    <dgm:pt modelId="{544242EC-E89B-423E-8419-7C8AA5FE8CF1}" type="parTrans" cxnId="{C1B231B7-1049-4C39-B3F4-7F3657D63218}">
      <dgm:prSet/>
      <dgm:spPr/>
      <dgm:t>
        <a:bodyPr/>
        <a:lstStyle/>
        <a:p>
          <a:endParaRPr lang="en-US"/>
        </a:p>
      </dgm:t>
    </dgm:pt>
    <dgm:pt modelId="{988F3802-9AF4-48F7-BE14-F90606D91B54}" type="sibTrans" cxnId="{C1B231B7-1049-4C39-B3F4-7F3657D63218}">
      <dgm:prSet/>
      <dgm:spPr/>
      <dgm:t>
        <a:bodyPr/>
        <a:lstStyle/>
        <a:p>
          <a:endParaRPr lang="en-US"/>
        </a:p>
      </dgm:t>
    </dgm:pt>
    <dgm:pt modelId="{C4EC5F66-AEED-421F-B3BD-CC04C3CC9790}">
      <dgm:prSet/>
      <dgm:spPr/>
      <dgm:t>
        <a:bodyPr/>
        <a:lstStyle/>
        <a:p>
          <a:pPr>
            <a:lnSpc>
              <a:spcPct val="100000"/>
            </a:lnSpc>
          </a:pPr>
          <a:r>
            <a:rPr lang="en-US" b="1"/>
            <a:t>Training: Train the model using the preprocessed data.</a:t>
          </a:r>
          <a:endParaRPr lang="en-US"/>
        </a:p>
      </dgm:t>
    </dgm:pt>
    <dgm:pt modelId="{4EB84AD2-BA50-4DA9-A50B-6802A3BF618A}" type="parTrans" cxnId="{C5963B53-C743-4242-954D-93C2F33B9A56}">
      <dgm:prSet/>
      <dgm:spPr/>
      <dgm:t>
        <a:bodyPr/>
        <a:lstStyle/>
        <a:p>
          <a:endParaRPr lang="en-US"/>
        </a:p>
      </dgm:t>
    </dgm:pt>
    <dgm:pt modelId="{D117933C-C70E-4254-9782-AFD09081D035}" type="sibTrans" cxnId="{C5963B53-C743-4242-954D-93C2F33B9A56}">
      <dgm:prSet/>
      <dgm:spPr/>
      <dgm:t>
        <a:bodyPr/>
        <a:lstStyle/>
        <a:p>
          <a:endParaRPr lang="en-US"/>
        </a:p>
      </dgm:t>
    </dgm:pt>
    <dgm:pt modelId="{20F31958-9AFA-474C-847A-3EFCEC27FA3B}">
      <dgm:prSet/>
      <dgm:spPr/>
      <dgm:t>
        <a:bodyPr/>
        <a:lstStyle/>
        <a:p>
          <a:pPr>
            <a:lnSpc>
              <a:spcPct val="100000"/>
            </a:lnSpc>
          </a:pPr>
          <a:r>
            <a:rPr lang="en-US" b="1"/>
            <a:t>Validation: Evaluate model performance using validation datasets.</a:t>
          </a:r>
          <a:endParaRPr lang="en-US"/>
        </a:p>
      </dgm:t>
    </dgm:pt>
    <dgm:pt modelId="{A7296000-E4F9-4202-BC07-F140F54FB624}" type="parTrans" cxnId="{45AB1E6F-164F-45C4-81B3-0526B26DA21C}">
      <dgm:prSet/>
      <dgm:spPr/>
      <dgm:t>
        <a:bodyPr/>
        <a:lstStyle/>
        <a:p>
          <a:endParaRPr lang="en-US"/>
        </a:p>
      </dgm:t>
    </dgm:pt>
    <dgm:pt modelId="{4529AE20-1CA4-49D2-BCDD-D771686AB0D0}" type="sibTrans" cxnId="{45AB1E6F-164F-45C4-81B3-0526B26DA21C}">
      <dgm:prSet/>
      <dgm:spPr/>
      <dgm:t>
        <a:bodyPr/>
        <a:lstStyle/>
        <a:p>
          <a:endParaRPr lang="en-US"/>
        </a:p>
      </dgm:t>
    </dgm:pt>
    <dgm:pt modelId="{6A4F2254-C812-44E5-844D-7B5EE0B36F8A}">
      <dgm:prSet/>
      <dgm:spPr/>
      <dgm:t>
        <a:bodyPr/>
        <a:lstStyle/>
        <a:p>
          <a:pPr>
            <a:lnSpc>
              <a:spcPct val="100000"/>
            </a:lnSpc>
          </a:pPr>
          <a:r>
            <a:rPr lang="en-US" b="1"/>
            <a:t>Testing: Assess the model's accuracy and generalization on unseen test data.</a:t>
          </a:r>
          <a:endParaRPr lang="en-US"/>
        </a:p>
      </dgm:t>
    </dgm:pt>
    <dgm:pt modelId="{C43CD4E9-2AD3-4249-9084-CCC1EECD5116}" type="parTrans" cxnId="{934D865D-5AF3-48A0-A70E-5E6EA556FCE0}">
      <dgm:prSet/>
      <dgm:spPr/>
      <dgm:t>
        <a:bodyPr/>
        <a:lstStyle/>
        <a:p>
          <a:endParaRPr lang="en-US"/>
        </a:p>
      </dgm:t>
    </dgm:pt>
    <dgm:pt modelId="{FE68105E-6E1C-4947-A724-17B955E1C7A8}" type="sibTrans" cxnId="{934D865D-5AF3-48A0-A70E-5E6EA556FCE0}">
      <dgm:prSet/>
      <dgm:spPr/>
      <dgm:t>
        <a:bodyPr/>
        <a:lstStyle/>
        <a:p>
          <a:endParaRPr lang="en-US"/>
        </a:p>
      </dgm:t>
    </dgm:pt>
    <dgm:pt modelId="{9640A9FD-E2AA-485C-9072-FF25B865FEFD}">
      <dgm:prSet/>
      <dgm:spPr/>
      <dgm:t>
        <a:bodyPr/>
        <a:lstStyle/>
        <a:p>
          <a:pPr>
            <a:lnSpc>
              <a:spcPct val="100000"/>
            </a:lnSpc>
          </a:pPr>
          <a:r>
            <a:rPr lang="en-US" b="1"/>
            <a:t>Deployment: Implement the model for real-time facial expression analysis in applications.</a:t>
          </a:r>
          <a:endParaRPr lang="en-US"/>
        </a:p>
      </dgm:t>
    </dgm:pt>
    <dgm:pt modelId="{9B314447-7648-4D8D-8A35-D0F35BD102FA}" type="parTrans" cxnId="{0255D635-4350-427D-9F6E-DB9BECC51DA2}">
      <dgm:prSet/>
      <dgm:spPr/>
      <dgm:t>
        <a:bodyPr/>
        <a:lstStyle/>
        <a:p>
          <a:endParaRPr lang="en-US"/>
        </a:p>
      </dgm:t>
    </dgm:pt>
    <dgm:pt modelId="{4404B3A6-CEF4-4D4B-8E3D-698742E78E24}" type="sibTrans" cxnId="{0255D635-4350-427D-9F6E-DB9BECC51DA2}">
      <dgm:prSet/>
      <dgm:spPr/>
      <dgm:t>
        <a:bodyPr/>
        <a:lstStyle/>
        <a:p>
          <a:endParaRPr lang="en-US"/>
        </a:p>
      </dgm:t>
    </dgm:pt>
    <dgm:pt modelId="{9EA71D13-EE7E-43CF-A0C3-5AE4CAE87074}" type="pres">
      <dgm:prSet presAssocID="{0F12DC54-AA4A-4F79-98BD-CA7AABA66290}" presName="root" presStyleCnt="0">
        <dgm:presLayoutVars>
          <dgm:dir/>
          <dgm:resizeHandles val="exact"/>
        </dgm:presLayoutVars>
      </dgm:prSet>
      <dgm:spPr/>
    </dgm:pt>
    <dgm:pt modelId="{5267413E-768E-41EC-950F-872A3C58786E}" type="pres">
      <dgm:prSet presAssocID="{ECD6DA98-A0E4-475F-AE23-0483E8EA6B3A}" presName="compNode" presStyleCnt="0"/>
      <dgm:spPr/>
    </dgm:pt>
    <dgm:pt modelId="{391993AA-F39A-4243-839E-AA8549A2EEE5}" type="pres">
      <dgm:prSet presAssocID="{ECD6DA98-A0E4-475F-AE23-0483E8EA6B3A}" presName="bgRect" presStyleLbl="bgShp" presStyleIdx="0" presStyleCnt="8"/>
      <dgm:spPr/>
    </dgm:pt>
    <dgm:pt modelId="{DB9781DB-3745-4D65-B064-D12CCDB92E53}" type="pres">
      <dgm:prSet presAssocID="{ECD6DA98-A0E4-475F-AE23-0483E8EA6B3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mage"/>
        </a:ext>
      </dgm:extLst>
    </dgm:pt>
    <dgm:pt modelId="{07BD8426-58C6-41CF-ADAD-3378C09E1126}" type="pres">
      <dgm:prSet presAssocID="{ECD6DA98-A0E4-475F-AE23-0483E8EA6B3A}" presName="spaceRect" presStyleCnt="0"/>
      <dgm:spPr/>
    </dgm:pt>
    <dgm:pt modelId="{E6B7D0A6-4F37-4556-AEAB-B49311DEE1F1}" type="pres">
      <dgm:prSet presAssocID="{ECD6DA98-A0E4-475F-AE23-0483E8EA6B3A}" presName="parTx" presStyleLbl="revTx" presStyleIdx="0" presStyleCnt="8">
        <dgm:presLayoutVars>
          <dgm:chMax val="0"/>
          <dgm:chPref val="0"/>
        </dgm:presLayoutVars>
      </dgm:prSet>
      <dgm:spPr/>
    </dgm:pt>
    <dgm:pt modelId="{27A4787E-AA62-476B-94AB-CC5E8E35285C}" type="pres">
      <dgm:prSet presAssocID="{2669A45F-CB49-477A-B50F-C30405C01CE8}" presName="sibTrans" presStyleCnt="0"/>
      <dgm:spPr/>
    </dgm:pt>
    <dgm:pt modelId="{66B92DD7-BBBF-4F96-8E0D-25E7B4455EA4}" type="pres">
      <dgm:prSet presAssocID="{56FEBEAF-1DA1-4C05-A8AE-8D2B5A4A80F8}" presName="compNode" presStyleCnt="0"/>
      <dgm:spPr/>
    </dgm:pt>
    <dgm:pt modelId="{040E3C44-FF43-43A4-AA4F-3D8219A884ED}" type="pres">
      <dgm:prSet presAssocID="{56FEBEAF-1DA1-4C05-A8AE-8D2B5A4A80F8}" presName="bgRect" presStyleLbl="bgShp" presStyleIdx="1" presStyleCnt="8"/>
      <dgm:spPr/>
    </dgm:pt>
    <dgm:pt modelId="{5B61B88D-6418-4FB5-BADC-8FB23F6FC4A7}" type="pres">
      <dgm:prSet presAssocID="{56FEBEAF-1DA1-4C05-A8AE-8D2B5A4A80F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rbage"/>
        </a:ext>
      </dgm:extLst>
    </dgm:pt>
    <dgm:pt modelId="{A1DA75D2-BEDE-4A6A-8EEA-9354A34A459E}" type="pres">
      <dgm:prSet presAssocID="{56FEBEAF-1DA1-4C05-A8AE-8D2B5A4A80F8}" presName="spaceRect" presStyleCnt="0"/>
      <dgm:spPr/>
    </dgm:pt>
    <dgm:pt modelId="{45118410-ADA1-426B-8AA8-26E1D4A87D10}" type="pres">
      <dgm:prSet presAssocID="{56FEBEAF-1DA1-4C05-A8AE-8D2B5A4A80F8}" presName="parTx" presStyleLbl="revTx" presStyleIdx="1" presStyleCnt="8">
        <dgm:presLayoutVars>
          <dgm:chMax val="0"/>
          <dgm:chPref val="0"/>
        </dgm:presLayoutVars>
      </dgm:prSet>
      <dgm:spPr/>
    </dgm:pt>
    <dgm:pt modelId="{D3E1B2B6-DCE5-40B8-B885-FF7A573CA0B3}" type="pres">
      <dgm:prSet presAssocID="{8C8864D4-9068-4BB6-8529-1EB312AC2D2E}" presName="sibTrans" presStyleCnt="0"/>
      <dgm:spPr/>
    </dgm:pt>
    <dgm:pt modelId="{0396C0CF-B135-49EC-96FC-78C4C75FDBA5}" type="pres">
      <dgm:prSet presAssocID="{0D131698-6DC8-469B-B6ED-BDC1023F5E84}" presName="compNode" presStyleCnt="0"/>
      <dgm:spPr/>
    </dgm:pt>
    <dgm:pt modelId="{D4ACAB6B-ED18-43D2-AF07-D8D3CF343F98}" type="pres">
      <dgm:prSet presAssocID="{0D131698-6DC8-469B-B6ED-BDC1023F5E84}" presName="bgRect" presStyleLbl="bgShp" presStyleIdx="2" presStyleCnt="8"/>
      <dgm:spPr/>
    </dgm:pt>
    <dgm:pt modelId="{4534E1EA-F77B-45D9-A5E3-709A98E3E49B}" type="pres">
      <dgm:prSet presAssocID="{0D131698-6DC8-469B-B6ED-BDC1023F5E8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9B43A3B1-F775-4457-B704-5F629517A99B}" type="pres">
      <dgm:prSet presAssocID="{0D131698-6DC8-469B-B6ED-BDC1023F5E84}" presName="spaceRect" presStyleCnt="0"/>
      <dgm:spPr/>
    </dgm:pt>
    <dgm:pt modelId="{26F734C8-6BEA-4CB6-BC80-A2D22CCA4FCD}" type="pres">
      <dgm:prSet presAssocID="{0D131698-6DC8-469B-B6ED-BDC1023F5E84}" presName="parTx" presStyleLbl="revTx" presStyleIdx="2" presStyleCnt="8">
        <dgm:presLayoutVars>
          <dgm:chMax val="0"/>
          <dgm:chPref val="0"/>
        </dgm:presLayoutVars>
      </dgm:prSet>
      <dgm:spPr/>
    </dgm:pt>
    <dgm:pt modelId="{7CF8AC7D-C91D-4F87-BE65-DACDEEEB8435}" type="pres">
      <dgm:prSet presAssocID="{114B9BF5-2B8A-45FE-B2BF-9FA47C8F855D}" presName="sibTrans" presStyleCnt="0"/>
      <dgm:spPr/>
    </dgm:pt>
    <dgm:pt modelId="{C9B11CB5-F6A2-454A-8EFF-FA0D6609E4E6}" type="pres">
      <dgm:prSet presAssocID="{32D25414-9EDA-46EB-9847-D9502BD8ABFD}" presName="compNode" presStyleCnt="0"/>
      <dgm:spPr/>
    </dgm:pt>
    <dgm:pt modelId="{D84E3EE4-482E-4658-913E-A16703B22420}" type="pres">
      <dgm:prSet presAssocID="{32D25414-9EDA-46EB-9847-D9502BD8ABFD}" presName="bgRect" presStyleLbl="bgShp" presStyleIdx="3" presStyleCnt="8"/>
      <dgm:spPr/>
    </dgm:pt>
    <dgm:pt modelId="{8CC93401-6838-419B-B916-D2FB8CAA4273}" type="pres">
      <dgm:prSet presAssocID="{32D25414-9EDA-46EB-9847-D9502BD8ABFD}"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89A0243A-1D81-4EA1-9C32-AC8B7C0E4721}" type="pres">
      <dgm:prSet presAssocID="{32D25414-9EDA-46EB-9847-D9502BD8ABFD}" presName="spaceRect" presStyleCnt="0"/>
      <dgm:spPr/>
    </dgm:pt>
    <dgm:pt modelId="{5178B39F-9FCB-40CF-A460-0DA0FB2F6977}" type="pres">
      <dgm:prSet presAssocID="{32D25414-9EDA-46EB-9847-D9502BD8ABFD}" presName="parTx" presStyleLbl="revTx" presStyleIdx="3" presStyleCnt="8">
        <dgm:presLayoutVars>
          <dgm:chMax val="0"/>
          <dgm:chPref val="0"/>
        </dgm:presLayoutVars>
      </dgm:prSet>
      <dgm:spPr/>
    </dgm:pt>
    <dgm:pt modelId="{D2CB8B2B-2B5A-4155-A81B-1757BA94FEDE}" type="pres">
      <dgm:prSet presAssocID="{988F3802-9AF4-48F7-BE14-F90606D91B54}" presName="sibTrans" presStyleCnt="0"/>
      <dgm:spPr/>
    </dgm:pt>
    <dgm:pt modelId="{65E77E10-E6FA-4F84-8719-9B768E094A50}" type="pres">
      <dgm:prSet presAssocID="{C4EC5F66-AEED-421F-B3BD-CC04C3CC9790}" presName="compNode" presStyleCnt="0"/>
      <dgm:spPr/>
    </dgm:pt>
    <dgm:pt modelId="{A4456078-9266-4F97-B885-42F686696996}" type="pres">
      <dgm:prSet presAssocID="{C4EC5F66-AEED-421F-B3BD-CC04C3CC9790}" presName="bgRect" presStyleLbl="bgShp" presStyleIdx="4" presStyleCnt="8"/>
      <dgm:spPr/>
    </dgm:pt>
    <dgm:pt modelId="{D82F33E5-1741-4700-B94D-DA6831C03A5E}" type="pres">
      <dgm:prSet presAssocID="{C4EC5F66-AEED-421F-B3BD-CC04C3CC979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rain"/>
        </a:ext>
      </dgm:extLst>
    </dgm:pt>
    <dgm:pt modelId="{651CBCE3-EDAD-4F6F-BB58-BD0FF49CEBD6}" type="pres">
      <dgm:prSet presAssocID="{C4EC5F66-AEED-421F-B3BD-CC04C3CC9790}" presName="spaceRect" presStyleCnt="0"/>
      <dgm:spPr/>
    </dgm:pt>
    <dgm:pt modelId="{6D30A320-3886-4C69-A03F-585783B99604}" type="pres">
      <dgm:prSet presAssocID="{C4EC5F66-AEED-421F-B3BD-CC04C3CC9790}" presName="parTx" presStyleLbl="revTx" presStyleIdx="4" presStyleCnt="8">
        <dgm:presLayoutVars>
          <dgm:chMax val="0"/>
          <dgm:chPref val="0"/>
        </dgm:presLayoutVars>
      </dgm:prSet>
      <dgm:spPr/>
    </dgm:pt>
    <dgm:pt modelId="{503C4181-C3D9-4EC9-B38A-D51F48BDDC00}" type="pres">
      <dgm:prSet presAssocID="{D117933C-C70E-4254-9782-AFD09081D035}" presName="sibTrans" presStyleCnt="0"/>
      <dgm:spPr/>
    </dgm:pt>
    <dgm:pt modelId="{719834ED-E5D8-4181-B498-283550C88687}" type="pres">
      <dgm:prSet presAssocID="{20F31958-9AFA-474C-847A-3EFCEC27FA3B}" presName="compNode" presStyleCnt="0"/>
      <dgm:spPr/>
    </dgm:pt>
    <dgm:pt modelId="{95DBF46C-6ACC-4EFD-8E08-47C1A83AC62F}" type="pres">
      <dgm:prSet presAssocID="{20F31958-9AFA-474C-847A-3EFCEC27FA3B}" presName="bgRect" presStyleLbl="bgShp" presStyleIdx="5" presStyleCnt="8"/>
      <dgm:spPr/>
    </dgm:pt>
    <dgm:pt modelId="{AA051CEA-FA79-435E-BDF5-0D5CC0EC10BD}" type="pres">
      <dgm:prSet presAssocID="{20F31958-9AFA-474C-847A-3EFCEC27FA3B}"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esearch"/>
        </a:ext>
      </dgm:extLst>
    </dgm:pt>
    <dgm:pt modelId="{01D270DB-E71C-40F9-8F76-FC5CA5E1BAB7}" type="pres">
      <dgm:prSet presAssocID="{20F31958-9AFA-474C-847A-3EFCEC27FA3B}" presName="spaceRect" presStyleCnt="0"/>
      <dgm:spPr/>
    </dgm:pt>
    <dgm:pt modelId="{121A3B62-E303-4D57-B4EB-7FA1E82A1D28}" type="pres">
      <dgm:prSet presAssocID="{20F31958-9AFA-474C-847A-3EFCEC27FA3B}" presName="parTx" presStyleLbl="revTx" presStyleIdx="5" presStyleCnt="8">
        <dgm:presLayoutVars>
          <dgm:chMax val="0"/>
          <dgm:chPref val="0"/>
        </dgm:presLayoutVars>
      </dgm:prSet>
      <dgm:spPr/>
    </dgm:pt>
    <dgm:pt modelId="{211123E0-7729-460E-A1DC-80422B280AB7}" type="pres">
      <dgm:prSet presAssocID="{4529AE20-1CA4-49D2-BCDD-D771686AB0D0}" presName="sibTrans" presStyleCnt="0"/>
      <dgm:spPr/>
    </dgm:pt>
    <dgm:pt modelId="{5C36C906-9ABF-4C54-B30F-F53BE6D473DB}" type="pres">
      <dgm:prSet presAssocID="{6A4F2254-C812-44E5-844D-7B5EE0B36F8A}" presName="compNode" presStyleCnt="0"/>
      <dgm:spPr/>
    </dgm:pt>
    <dgm:pt modelId="{6CC348D9-847E-410A-B72B-43250FF6CBA6}" type="pres">
      <dgm:prSet presAssocID="{6A4F2254-C812-44E5-844D-7B5EE0B36F8A}" presName="bgRect" presStyleLbl="bgShp" presStyleIdx="6" presStyleCnt="8"/>
      <dgm:spPr/>
    </dgm:pt>
    <dgm:pt modelId="{9E226614-C4D7-477A-95D9-5963ADD733BD}" type="pres">
      <dgm:prSet presAssocID="{6A4F2254-C812-44E5-844D-7B5EE0B36F8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Target"/>
        </a:ext>
      </dgm:extLst>
    </dgm:pt>
    <dgm:pt modelId="{E5A28461-A63B-4F8F-86F7-D9F004B6756E}" type="pres">
      <dgm:prSet presAssocID="{6A4F2254-C812-44E5-844D-7B5EE0B36F8A}" presName="spaceRect" presStyleCnt="0"/>
      <dgm:spPr/>
    </dgm:pt>
    <dgm:pt modelId="{89BDB7ED-C58B-4F54-A9ED-9B8F7315A4DB}" type="pres">
      <dgm:prSet presAssocID="{6A4F2254-C812-44E5-844D-7B5EE0B36F8A}" presName="parTx" presStyleLbl="revTx" presStyleIdx="6" presStyleCnt="8">
        <dgm:presLayoutVars>
          <dgm:chMax val="0"/>
          <dgm:chPref val="0"/>
        </dgm:presLayoutVars>
      </dgm:prSet>
      <dgm:spPr/>
    </dgm:pt>
    <dgm:pt modelId="{1A08BD21-26A9-4CC4-99DB-E107A78857CA}" type="pres">
      <dgm:prSet presAssocID="{FE68105E-6E1C-4947-A724-17B955E1C7A8}" presName="sibTrans" presStyleCnt="0"/>
      <dgm:spPr/>
    </dgm:pt>
    <dgm:pt modelId="{2923EE44-E661-4E9C-9FCA-D46258F64E71}" type="pres">
      <dgm:prSet presAssocID="{9640A9FD-E2AA-485C-9072-FF25B865FEFD}" presName="compNode" presStyleCnt="0"/>
      <dgm:spPr/>
    </dgm:pt>
    <dgm:pt modelId="{02C6F9F9-B307-4E24-AED7-24D497D697DC}" type="pres">
      <dgm:prSet presAssocID="{9640A9FD-E2AA-485C-9072-FF25B865FEFD}" presName="bgRect" presStyleLbl="bgShp" presStyleIdx="7" presStyleCnt="8"/>
      <dgm:spPr/>
    </dgm:pt>
    <dgm:pt modelId="{0BEE822F-AC1E-4AE8-BBEF-864816F98F4C}" type="pres">
      <dgm:prSet presAssocID="{9640A9FD-E2AA-485C-9072-FF25B865FEFD}"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Robot"/>
        </a:ext>
      </dgm:extLst>
    </dgm:pt>
    <dgm:pt modelId="{853F4C52-3E48-4F96-B01E-84C999FC60DE}" type="pres">
      <dgm:prSet presAssocID="{9640A9FD-E2AA-485C-9072-FF25B865FEFD}" presName="spaceRect" presStyleCnt="0"/>
      <dgm:spPr/>
    </dgm:pt>
    <dgm:pt modelId="{6858F9E9-B4F6-4601-9D58-977E97831268}" type="pres">
      <dgm:prSet presAssocID="{9640A9FD-E2AA-485C-9072-FF25B865FEFD}" presName="parTx" presStyleLbl="revTx" presStyleIdx="7" presStyleCnt="8">
        <dgm:presLayoutVars>
          <dgm:chMax val="0"/>
          <dgm:chPref val="0"/>
        </dgm:presLayoutVars>
      </dgm:prSet>
      <dgm:spPr/>
    </dgm:pt>
  </dgm:ptLst>
  <dgm:cxnLst>
    <dgm:cxn modelId="{AEDA8A0C-D583-4CF7-B0C2-77F67E53AE92}" type="presOf" srcId="{0F12DC54-AA4A-4F79-98BD-CA7AABA66290}" destId="{9EA71D13-EE7E-43CF-A0C3-5AE4CAE87074}" srcOrd="0" destOrd="0" presId="urn:microsoft.com/office/officeart/2018/2/layout/IconVerticalSolidList"/>
    <dgm:cxn modelId="{997ECD11-5D1E-4FDE-9B5C-1D4EA69A9C59}" srcId="{0F12DC54-AA4A-4F79-98BD-CA7AABA66290}" destId="{ECD6DA98-A0E4-475F-AE23-0483E8EA6B3A}" srcOrd="0" destOrd="0" parTransId="{38329F87-EE27-4FF5-9713-F31E8127AFAE}" sibTransId="{2669A45F-CB49-477A-B50F-C30405C01CE8}"/>
    <dgm:cxn modelId="{EB4CB833-1780-44C9-9611-5E1520F65FD0}" type="presOf" srcId="{32D25414-9EDA-46EB-9847-D9502BD8ABFD}" destId="{5178B39F-9FCB-40CF-A460-0DA0FB2F6977}" srcOrd="0" destOrd="0" presId="urn:microsoft.com/office/officeart/2018/2/layout/IconVerticalSolidList"/>
    <dgm:cxn modelId="{0255D635-4350-427D-9F6E-DB9BECC51DA2}" srcId="{0F12DC54-AA4A-4F79-98BD-CA7AABA66290}" destId="{9640A9FD-E2AA-485C-9072-FF25B865FEFD}" srcOrd="7" destOrd="0" parTransId="{9B314447-7648-4D8D-8A35-D0F35BD102FA}" sibTransId="{4404B3A6-CEF4-4D4B-8E3D-698742E78E24}"/>
    <dgm:cxn modelId="{934D865D-5AF3-48A0-A70E-5E6EA556FCE0}" srcId="{0F12DC54-AA4A-4F79-98BD-CA7AABA66290}" destId="{6A4F2254-C812-44E5-844D-7B5EE0B36F8A}" srcOrd="6" destOrd="0" parTransId="{C43CD4E9-2AD3-4249-9084-CCC1EECD5116}" sibTransId="{FE68105E-6E1C-4947-A724-17B955E1C7A8}"/>
    <dgm:cxn modelId="{45AB1E6F-164F-45C4-81B3-0526B26DA21C}" srcId="{0F12DC54-AA4A-4F79-98BD-CA7AABA66290}" destId="{20F31958-9AFA-474C-847A-3EFCEC27FA3B}" srcOrd="5" destOrd="0" parTransId="{A7296000-E4F9-4202-BC07-F140F54FB624}" sibTransId="{4529AE20-1CA4-49D2-BCDD-D771686AB0D0}"/>
    <dgm:cxn modelId="{C5963B53-C743-4242-954D-93C2F33B9A56}" srcId="{0F12DC54-AA4A-4F79-98BD-CA7AABA66290}" destId="{C4EC5F66-AEED-421F-B3BD-CC04C3CC9790}" srcOrd="4" destOrd="0" parTransId="{4EB84AD2-BA50-4DA9-A50B-6802A3BF618A}" sibTransId="{D117933C-C70E-4254-9782-AFD09081D035}"/>
    <dgm:cxn modelId="{8AF7A477-C32F-4E18-9F90-C4A29986F7D7}" srcId="{0F12DC54-AA4A-4F79-98BD-CA7AABA66290}" destId="{0D131698-6DC8-469B-B6ED-BDC1023F5E84}" srcOrd="2" destOrd="0" parTransId="{9F6D2000-28DA-4B4B-9725-81DEC649841C}" sibTransId="{114B9BF5-2B8A-45FE-B2BF-9FA47C8F855D}"/>
    <dgm:cxn modelId="{D55BC057-C655-4A57-A975-EAAABDB66406}" type="presOf" srcId="{C4EC5F66-AEED-421F-B3BD-CC04C3CC9790}" destId="{6D30A320-3886-4C69-A03F-585783B99604}" srcOrd="0" destOrd="0" presId="urn:microsoft.com/office/officeart/2018/2/layout/IconVerticalSolidList"/>
    <dgm:cxn modelId="{96E1DE97-EDEB-4357-A6F1-930867BAA411}" type="presOf" srcId="{ECD6DA98-A0E4-475F-AE23-0483E8EA6B3A}" destId="{E6B7D0A6-4F37-4556-AEAB-B49311DEE1F1}" srcOrd="0" destOrd="0" presId="urn:microsoft.com/office/officeart/2018/2/layout/IconVerticalSolidList"/>
    <dgm:cxn modelId="{831D1DA2-60E4-403C-8038-E458AA310594}" srcId="{0F12DC54-AA4A-4F79-98BD-CA7AABA66290}" destId="{56FEBEAF-1DA1-4C05-A8AE-8D2B5A4A80F8}" srcOrd="1" destOrd="0" parTransId="{0FB89644-C51B-45CB-902C-8B2F348707D5}" sibTransId="{8C8864D4-9068-4BB6-8529-1EB312AC2D2E}"/>
    <dgm:cxn modelId="{C88403AC-D96E-4A3D-AEDB-915C8B9DA517}" type="presOf" srcId="{56FEBEAF-1DA1-4C05-A8AE-8D2B5A4A80F8}" destId="{45118410-ADA1-426B-8AA8-26E1D4A87D10}" srcOrd="0" destOrd="0" presId="urn:microsoft.com/office/officeart/2018/2/layout/IconVerticalSolidList"/>
    <dgm:cxn modelId="{F7389CB6-194A-4E7A-B94D-111472064CE9}" type="presOf" srcId="{20F31958-9AFA-474C-847A-3EFCEC27FA3B}" destId="{121A3B62-E303-4D57-B4EB-7FA1E82A1D28}" srcOrd="0" destOrd="0" presId="urn:microsoft.com/office/officeart/2018/2/layout/IconVerticalSolidList"/>
    <dgm:cxn modelId="{C1B231B7-1049-4C39-B3F4-7F3657D63218}" srcId="{0F12DC54-AA4A-4F79-98BD-CA7AABA66290}" destId="{32D25414-9EDA-46EB-9847-D9502BD8ABFD}" srcOrd="3" destOrd="0" parTransId="{544242EC-E89B-423E-8419-7C8AA5FE8CF1}" sibTransId="{988F3802-9AF4-48F7-BE14-F90606D91B54}"/>
    <dgm:cxn modelId="{4DAAA7B8-2282-4BEC-8E51-9BD6965C28DF}" type="presOf" srcId="{0D131698-6DC8-469B-B6ED-BDC1023F5E84}" destId="{26F734C8-6BEA-4CB6-BC80-A2D22CCA4FCD}" srcOrd="0" destOrd="0" presId="urn:microsoft.com/office/officeart/2018/2/layout/IconVerticalSolidList"/>
    <dgm:cxn modelId="{38D3C7EF-1A88-43CE-A49E-406052BA817D}" type="presOf" srcId="{6A4F2254-C812-44E5-844D-7B5EE0B36F8A}" destId="{89BDB7ED-C58B-4F54-A9ED-9B8F7315A4DB}" srcOrd="0" destOrd="0" presId="urn:microsoft.com/office/officeart/2018/2/layout/IconVerticalSolidList"/>
    <dgm:cxn modelId="{E9DED8F7-8B9F-4186-801A-3030C471CC61}" type="presOf" srcId="{9640A9FD-E2AA-485C-9072-FF25B865FEFD}" destId="{6858F9E9-B4F6-4601-9D58-977E97831268}" srcOrd="0" destOrd="0" presId="urn:microsoft.com/office/officeart/2018/2/layout/IconVerticalSolidList"/>
    <dgm:cxn modelId="{64927E74-0003-4C1D-80AE-A41791B78D54}" type="presParOf" srcId="{9EA71D13-EE7E-43CF-A0C3-5AE4CAE87074}" destId="{5267413E-768E-41EC-950F-872A3C58786E}" srcOrd="0" destOrd="0" presId="urn:microsoft.com/office/officeart/2018/2/layout/IconVerticalSolidList"/>
    <dgm:cxn modelId="{4F46A359-1E87-46A4-A833-CDF06FEA1DB6}" type="presParOf" srcId="{5267413E-768E-41EC-950F-872A3C58786E}" destId="{391993AA-F39A-4243-839E-AA8549A2EEE5}" srcOrd="0" destOrd="0" presId="urn:microsoft.com/office/officeart/2018/2/layout/IconVerticalSolidList"/>
    <dgm:cxn modelId="{ACED3C59-328F-47E5-A949-2745306E3EBC}" type="presParOf" srcId="{5267413E-768E-41EC-950F-872A3C58786E}" destId="{DB9781DB-3745-4D65-B064-D12CCDB92E53}" srcOrd="1" destOrd="0" presId="urn:microsoft.com/office/officeart/2018/2/layout/IconVerticalSolidList"/>
    <dgm:cxn modelId="{A706920D-4BB3-4F79-902C-3DD88F4C7F07}" type="presParOf" srcId="{5267413E-768E-41EC-950F-872A3C58786E}" destId="{07BD8426-58C6-41CF-ADAD-3378C09E1126}" srcOrd="2" destOrd="0" presId="urn:microsoft.com/office/officeart/2018/2/layout/IconVerticalSolidList"/>
    <dgm:cxn modelId="{2D8092C4-4BA5-4BFB-BCAA-0894541AC473}" type="presParOf" srcId="{5267413E-768E-41EC-950F-872A3C58786E}" destId="{E6B7D0A6-4F37-4556-AEAB-B49311DEE1F1}" srcOrd="3" destOrd="0" presId="urn:microsoft.com/office/officeart/2018/2/layout/IconVerticalSolidList"/>
    <dgm:cxn modelId="{BFB013EA-286B-46C1-A37D-6AC236F745B6}" type="presParOf" srcId="{9EA71D13-EE7E-43CF-A0C3-5AE4CAE87074}" destId="{27A4787E-AA62-476B-94AB-CC5E8E35285C}" srcOrd="1" destOrd="0" presId="urn:microsoft.com/office/officeart/2018/2/layout/IconVerticalSolidList"/>
    <dgm:cxn modelId="{289A0975-05D9-4E74-BC44-1AC51F4E5EE5}" type="presParOf" srcId="{9EA71D13-EE7E-43CF-A0C3-5AE4CAE87074}" destId="{66B92DD7-BBBF-4F96-8E0D-25E7B4455EA4}" srcOrd="2" destOrd="0" presId="urn:microsoft.com/office/officeart/2018/2/layout/IconVerticalSolidList"/>
    <dgm:cxn modelId="{E1726F08-75E0-4151-84CD-324EA0C295A1}" type="presParOf" srcId="{66B92DD7-BBBF-4F96-8E0D-25E7B4455EA4}" destId="{040E3C44-FF43-43A4-AA4F-3D8219A884ED}" srcOrd="0" destOrd="0" presId="urn:microsoft.com/office/officeart/2018/2/layout/IconVerticalSolidList"/>
    <dgm:cxn modelId="{950DD238-38E0-437B-A574-ACADB150DE24}" type="presParOf" srcId="{66B92DD7-BBBF-4F96-8E0D-25E7B4455EA4}" destId="{5B61B88D-6418-4FB5-BADC-8FB23F6FC4A7}" srcOrd="1" destOrd="0" presId="urn:microsoft.com/office/officeart/2018/2/layout/IconVerticalSolidList"/>
    <dgm:cxn modelId="{B542EEDE-42C4-4DF2-8C13-B32924936DE3}" type="presParOf" srcId="{66B92DD7-BBBF-4F96-8E0D-25E7B4455EA4}" destId="{A1DA75D2-BEDE-4A6A-8EEA-9354A34A459E}" srcOrd="2" destOrd="0" presId="urn:microsoft.com/office/officeart/2018/2/layout/IconVerticalSolidList"/>
    <dgm:cxn modelId="{29BE2A15-12AB-4C51-8F33-E55B352587AF}" type="presParOf" srcId="{66B92DD7-BBBF-4F96-8E0D-25E7B4455EA4}" destId="{45118410-ADA1-426B-8AA8-26E1D4A87D10}" srcOrd="3" destOrd="0" presId="urn:microsoft.com/office/officeart/2018/2/layout/IconVerticalSolidList"/>
    <dgm:cxn modelId="{40372DD8-DCD8-4DA1-8B96-368CF630AB04}" type="presParOf" srcId="{9EA71D13-EE7E-43CF-A0C3-5AE4CAE87074}" destId="{D3E1B2B6-DCE5-40B8-B885-FF7A573CA0B3}" srcOrd="3" destOrd="0" presId="urn:microsoft.com/office/officeart/2018/2/layout/IconVerticalSolidList"/>
    <dgm:cxn modelId="{6BF89216-101F-40A6-9B93-872DBF425FD8}" type="presParOf" srcId="{9EA71D13-EE7E-43CF-A0C3-5AE4CAE87074}" destId="{0396C0CF-B135-49EC-96FC-78C4C75FDBA5}" srcOrd="4" destOrd="0" presId="urn:microsoft.com/office/officeart/2018/2/layout/IconVerticalSolidList"/>
    <dgm:cxn modelId="{ED62E880-4DDB-4F00-B364-F296F855ECDE}" type="presParOf" srcId="{0396C0CF-B135-49EC-96FC-78C4C75FDBA5}" destId="{D4ACAB6B-ED18-43D2-AF07-D8D3CF343F98}" srcOrd="0" destOrd="0" presId="urn:microsoft.com/office/officeart/2018/2/layout/IconVerticalSolidList"/>
    <dgm:cxn modelId="{FDC9BF2A-CAE4-42AE-925A-F55F66B89BBD}" type="presParOf" srcId="{0396C0CF-B135-49EC-96FC-78C4C75FDBA5}" destId="{4534E1EA-F77B-45D9-A5E3-709A98E3E49B}" srcOrd="1" destOrd="0" presId="urn:microsoft.com/office/officeart/2018/2/layout/IconVerticalSolidList"/>
    <dgm:cxn modelId="{55E2EA5A-8178-4728-9FD4-076784EC80C0}" type="presParOf" srcId="{0396C0CF-B135-49EC-96FC-78C4C75FDBA5}" destId="{9B43A3B1-F775-4457-B704-5F629517A99B}" srcOrd="2" destOrd="0" presId="urn:microsoft.com/office/officeart/2018/2/layout/IconVerticalSolidList"/>
    <dgm:cxn modelId="{0114146B-1DD1-4B1D-9CCB-656F8CCC049B}" type="presParOf" srcId="{0396C0CF-B135-49EC-96FC-78C4C75FDBA5}" destId="{26F734C8-6BEA-4CB6-BC80-A2D22CCA4FCD}" srcOrd="3" destOrd="0" presId="urn:microsoft.com/office/officeart/2018/2/layout/IconVerticalSolidList"/>
    <dgm:cxn modelId="{B11183C3-171B-44CA-87C8-79303CB173A0}" type="presParOf" srcId="{9EA71D13-EE7E-43CF-A0C3-5AE4CAE87074}" destId="{7CF8AC7D-C91D-4F87-BE65-DACDEEEB8435}" srcOrd="5" destOrd="0" presId="urn:microsoft.com/office/officeart/2018/2/layout/IconVerticalSolidList"/>
    <dgm:cxn modelId="{D731B115-789A-4E7B-BE82-EC6052403832}" type="presParOf" srcId="{9EA71D13-EE7E-43CF-A0C3-5AE4CAE87074}" destId="{C9B11CB5-F6A2-454A-8EFF-FA0D6609E4E6}" srcOrd="6" destOrd="0" presId="urn:microsoft.com/office/officeart/2018/2/layout/IconVerticalSolidList"/>
    <dgm:cxn modelId="{EBBA0706-463D-4CD0-A28F-991615FFD392}" type="presParOf" srcId="{C9B11CB5-F6A2-454A-8EFF-FA0D6609E4E6}" destId="{D84E3EE4-482E-4658-913E-A16703B22420}" srcOrd="0" destOrd="0" presId="urn:microsoft.com/office/officeart/2018/2/layout/IconVerticalSolidList"/>
    <dgm:cxn modelId="{F62BC372-FBEC-49FE-89BB-A564B26281AE}" type="presParOf" srcId="{C9B11CB5-F6A2-454A-8EFF-FA0D6609E4E6}" destId="{8CC93401-6838-419B-B916-D2FB8CAA4273}" srcOrd="1" destOrd="0" presId="urn:microsoft.com/office/officeart/2018/2/layout/IconVerticalSolidList"/>
    <dgm:cxn modelId="{86375E42-EE95-4C75-BFE9-9AEA69B5DC43}" type="presParOf" srcId="{C9B11CB5-F6A2-454A-8EFF-FA0D6609E4E6}" destId="{89A0243A-1D81-4EA1-9C32-AC8B7C0E4721}" srcOrd="2" destOrd="0" presId="urn:microsoft.com/office/officeart/2018/2/layout/IconVerticalSolidList"/>
    <dgm:cxn modelId="{9D8618F1-450C-4521-BB57-F3AF5006E063}" type="presParOf" srcId="{C9B11CB5-F6A2-454A-8EFF-FA0D6609E4E6}" destId="{5178B39F-9FCB-40CF-A460-0DA0FB2F6977}" srcOrd="3" destOrd="0" presId="urn:microsoft.com/office/officeart/2018/2/layout/IconVerticalSolidList"/>
    <dgm:cxn modelId="{463E2CE6-0F89-4DC9-A9D3-21A1E3B2AA74}" type="presParOf" srcId="{9EA71D13-EE7E-43CF-A0C3-5AE4CAE87074}" destId="{D2CB8B2B-2B5A-4155-A81B-1757BA94FEDE}" srcOrd="7" destOrd="0" presId="urn:microsoft.com/office/officeart/2018/2/layout/IconVerticalSolidList"/>
    <dgm:cxn modelId="{F18C93CF-7DB5-4BA7-8DDB-1BF1CA99933D}" type="presParOf" srcId="{9EA71D13-EE7E-43CF-A0C3-5AE4CAE87074}" destId="{65E77E10-E6FA-4F84-8719-9B768E094A50}" srcOrd="8" destOrd="0" presId="urn:microsoft.com/office/officeart/2018/2/layout/IconVerticalSolidList"/>
    <dgm:cxn modelId="{85243A6E-272B-4FD7-BD64-DC492FE12458}" type="presParOf" srcId="{65E77E10-E6FA-4F84-8719-9B768E094A50}" destId="{A4456078-9266-4F97-B885-42F686696996}" srcOrd="0" destOrd="0" presId="urn:microsoft.com/office/officeart/2018/2/layout/IconVerticalSolidList"/>
    <dgm:cxn modelId="{D375406D-152F-41C8-8FCE-543F854AB891}" type="presParOf" srcId="{65E77E10-E6FA-4F84-8719-9B768E094A50}" destId="{D82F33E5-1741-4700-B94D-DA6831C03A5E}" srcOrd="1" destOrd="0" presId="urn:microsoft.com/office/officeart/2018/2/layout/IconVerticalSolidList"/>
    <dgm:cxn modelId="{077DC8AB-120C-4FB5-9DBF-72C70901B9FF}" type="presParOf" srcId="{65E77E10-E6FA-4F84-8719-9B768E094A50}" destId="{651CBCE3-EDAD-4F6F-BB58-BD0FF49CEBD6}" srcOrd="2" destOrd="0" presId="urn:microsoft.com/office/officeart/2018/2/layout/IconVerticalSolidList"/>
    <dgm:cxn modelId="{C23AA86F-96B2-44DE-B8AC-847F1BE21E0B}" type="presParOf" srcId="{65E77E10-E6FA-4F84-8719-9B768E094A50}" destId="{6D30A320-3886-4C69-A03F-585783B99604}" srcOrd="3" destOrd="0" presId="urn:microsoft.com/office/officeart/2018/2/layout/IconVerticalSolidList"/>
    <dgm:cxn modelId="{B2E9C3E7-256A-49A2-B075-0BCEA5E1180E}" type="presParOf" srcId="{9EA71D13-EE7E-43CF-A0C3-5AE4CAE87074}" destId="{503C4181-C3D9-4EC9-B38A-D51F48BDDC00}" srcOrd="9" destOrd="0" presId="urn:microsoft.com/office/officeart/2018/2/layout/IconVerticalSolidList"/>
    <dgm:cxn modelId="{928434E1-CFE6-46FF-B43E-F0FB430F0CD9}" type="presParOf" srcId="{9EA71D13-EE7E-43CF-A0C3-5AE4CAE87074}" destId="{719834ED-E5D8-4181-B498-283550C88687}" srcOrd="10" destOrd="0" presId="urn:microsoft.com/office/officeart/2018/2/layout/IconVerticalSolidList"/>
    <dgm:cxn modelId="{273D0935-3F00-4886-8A3C-F2B9D27D71C4}" type="presParOf" srcId="{719834ED-E5D8-4181-B498-283550C88687}" destId="{95DBF46C-6ACC-4EFD-8E08-47C1A83AC62F}" srcOrd="0" destOrd="0" presId="urn:microsoft.com/office/officeart/2018/2/layout/IconVerticalSolidList"/>
    <dgm:cxn modelId="{BA862587-B3F4-484D-8E7F-43DDA29D326A}" type="presParOf" srcId="{719834ED-E5D8-4181-B498-283550C88687}" destId="{AA051CEA-FA79-435E-BDF5-0D5CC0EC10BD}" srcOrd="1" destOrd="0" presId="urn:microsoft.com/office/officeart/2018/2/layout/IconVerticalSolidList"/>
    <dgm:cxn modelId="{9F3F8B9A-E43A-4FEB-823A-E674358F55C2}" type="presParOf" srcId="{719834ED-E5D8-4181-B498-283550C88687}" destId="{01D270DB-E71C-40F9-8F76-FC5CA5E1BAB7}" srcOrd="2" destOrd="0" presId="urn:microsoft.com/office/officeart/2018/2/layout/IconVerticalSolidList"/>
    <dgm:cxn modelId="{0BBC505C-4FE3-48F8-A3DC-A3DF64EDF91A}" type="presParOf" srcId="{719834ED-E5D8-4181-B498-283550C88687}" destId="{121A3B62-E303-4D57-B4EB-7FA1E82A1D28}" srcOrd="3" destOrd="0" presId="urn:microsoft.com/office/officeart/2018/2/layout/IconVerticalSolidList"/>
    <dgm:cxn modelId="{9A1A465C-D61E-4221-91BC-5E4094763995}" type="presParOf" srcId="{9EA71D13-EE7E-43CF-A0C3-5AE4CAE87074}" destId="{211123E0-7729-460E-A1DC-80422B280AB7}" srcOrd="11" destOrd="0" presId="urn:microsoft.com/office/officeart/2018/2/layout/IconVerticalSolidList"/>
    <dgm:cxn modelId="{5011A767-8602-4604-9F35-B4787B10525B}" type="presParOf" srcId="{9EA71D13-EE7E-43CF-A0C3-5AE4CAE87074}" destId="{5C36C906-9ABF-4C54-B30F-F53BE6D473DB}" srcOrd="12" destOrd="0" presId="urn:microsoft.com/office/officeart/2018/2/layout/IconVerticalSolidList"/>
    <dgm:cxn modelId="{D7158BC2-9F74-4325-ACC8-EDA0B53C1FE9}" type="presParOf" srcId="{5C36C906-9ABF-4C54-B30F-F53BE6D473DB}" destId="{6CC348D9-847E-410A-B72B-43250FF6CBA6}" srcOrd="0" destOrd="0" presId="urn:microsoft.com/office/officeart/2018/2/layout/IconVerticalSolidList"/>
    <dgm:cxn modelId="{C06CBE98-BE46-46B9-A7C9-7F1CB49CCC6A}" type="presParOf" srcId="{5C36C906-9ABF-4C54-B30F-F53BE6D473DB}" destId="{9E226614-C4D7-477A-95D9-5963ADD733BD}" srcOrd="1" destOrd="0" presId="urn:microsoft.com/office/officeart/2018/2/layout/IconVerticalSolidList"/>
    <dgm:cxn modelId="{8EB2CEB9-2055-4CE9-A529-B7A6B76D2CEA}" type="presParOf" srcId="{5C36C906-9ABF-4C54-B30F-F53BE6D473DB}" destId="{E5A28461-A63B-4F8F-86F7-D9F004B6756E}" srcOrd="2" destOrd="0" presId="urn:microsoft.com/office/officeart/2018/2/layout/IconVerticalSolidList"/>
    <dgm:cxn modelId="{C7DF7662-8C5F-40AD-A8ED-A6EFBDE81BE2}" type="presParOf" srcId="{5C36C906-9ABF-4C54-B30F-F53BE6D473DB}" destId="{89BDB7ED-C58B-4F54-A9ED-9B8F7315A4DB}" srcOrd="3" destOrd="0" presId="urn:microsoft.com/office/officeart/2018/2/layout/IconVerticalSolidList"/>
    <dgm:cxn modelId="{BCDB14B4-D4F6-402F-A1AD-122C2E97D33E}" type="presParOf" srcId="{9EA71D13-EE7E-43CF-A0C3-5AE4CAE87074}" destId="{1A08BD21-26A9-4CC4-99DB-E107A78857CA}" srcOrd="13" destOrd="0" presId="urn:microsoft.com/office/officeart/2018/2/layout/IconVerticalSolidList"/>
    <dgm:cxn modelId="{424712D2-CB16-4BC8-9214-932A520C8FED}" type="presParOf" srcId="{9EA71D13-EE7E-43CF-A0C3-5AE4CAE87074}" destId="{2923EE44-E661-4E9C-9FCA-D46258F64E71}" srcOrd="14" destOrd="0" presId="urn:microsoft.com/office/officeart/2018/2/layout/IconVerticalSolidList"/>
    <dgm:cxn modelId="{9946A82F-0420-455F-806F-61D4944C6D65}" type="presParOf" srcId="{2923EE44-E661-4E9C-9FCA-D46258F64E71}" destId="{02C6F9F9-B307-4E24-AED7-24D497D697DC}" srcOrd="0" destOrd="0" presId="urn:microsoft.com/office/officeart/2018/2/layout/IconVerticalSolidList"/>
    <dgm:cxn modelId="{BCE8CEC9-066D-4C06-A369-348D0E3F1555}" type="presParOf" srcId="{2923EE44-E661-4E9C-9FCA-D46258F64E71}" destId="{0BEE822F-AC1E-4AE8-BBEF-864816F98F4C}" srcOrd="1" destOrd="0" presId="urn:microsoft.com/office/officeart/2018/2/layout/IconVerticalSolidList"/>
    <dgm:cxn modelId="{34163737-FA39-45EA-9590-19E58D7578BB}" type="presParOf" srcId="{2923EE44-E661-4E9C-9FCA-D46258F64E71}" destId="{853F4C52-3E48-4F96-B01E-84C999FC60DE}" srcOrd="2" destOrd="0" presId="urn:microsoft.com/office/officeart/2018/2/layout/IconVerticalSolidList"/>
    <dgm:cxn modelId="{DC472E91-1898-408E-BFF0-A310C6BCF177}" type="presParOf" srcId="{2923EE44-E661-4E9C-9FCA-D46258F64E71}" destId="{6858F9E9-B4F6-4601-9D58-977E978312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4F80B0-9E32-4E75-935B-D66550EAE6F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F6490A8-E830-42EE-B290-C440C142DABF}">
      <dgm:prSet/>
      <dgm:spPr/>
      <dgm:t>
        <a:bodyPr/>
        <a:lstStyle/>
        <a:p>
          <a:r>
            <a:rPr lang="en-US" b="1"/>
            <a:t>High accuracy in recognizing basic facial expressions like happiness, sadness, anger, etc.</a:t>
          </a:r>
          <a:endParaRPr lang="en-US"/>
        </a:p>
      </dgm:t>
    </dgm:pt>
    <dgm:pt modelId="{37A583D9-DD16-4B67-882D-3588593C23D8}" type="parTrans" cxnId="{47FA22DA-4404-4259-9DB4-6EEDAE0C4ECC}">
      <dgm:prSet/>
      <dgm:spPr/>
      <dgm:t>
        <a:bodyPr/>
        <a:lstStyle/>
        <a:p>
          <a:endParaRPr lang="en-US"/>
        </a:p>
      </dgm:t>
    </dgm:pt>
    <dgm:pt modelId="{C6815841-90AA-4B0F-82A3-3C6AE064E06C}" type="sibTrans" cxnId="{47FA22DA-4404-4259-9DB4-6EEDAE0C4ECC}">
      <dgm:prSet/>
      <dgm:spPr/>
      <dgm:t>
        <a:bodyPr/>
        <a:lstStyle/>
        <a:p>
          <a:endParaRPr lang="en-US"/>
        </a:p>
      </dgm:t>
    </dgm:pt>
    <dgm:pt modelId="{15F5BF36-E97E-47C5-A1DF-AF21CA41ECBD}">
      <dgm:prSet/>
      <dgm:spPr/>
      <dgm:t>
        <a:bodyPr/>
        <a:lstStyle/>
        <a:p>
          <a:r>
            <a:rPr lang="en-US" b="1"/>
            <a:t>Real-time processing capabilities for analyzing facial expressions from live video streams.</a:t>
          </a:r>
          <a:endParaRPr lang="en-US"/>
        </a:p>
      </dgm:t>
    </dgm:pt>
    <dgm:pt modelId="{FF915A0E-3048-4898-A1EB-9CC2505695A0}" type="parTrans" cxnId="{DD71297F-E57B-4188-9EF3-E0C11CD9834C}">
      <dgm:prSet/>
      <dgm:spPr/>
      <dgm:t>
        <a:bodyPr/>
        <a:lstStyle/>
        <a:p>
          <a:endParaRPr lang="en-US"/>
        </a:p>
      </dgm:t>
    </dgm:pt>
    <dgm:pt modelId="{685A9775-2CB0-4C91-97C5-F9D86B4AC1B2}" type="sibTrans" cxnId="{DD71297F-E57B-4188-9EF3-E0C11CD9834C}">
      <dgm:prSet/>
      <dgm:spPr/>
      <dgm:t>
        <a:bodyPr/>
        <a:lstStyle/>
        <a:p>
          <a:endParaRPr lang="en-US"/>
        </a:p>
      </dgm:t>
    </dgm:pt>
    <dgm:pt modelId="{D5E5CF03-7E63-4B60-A1D7-A7929F458144}">
      <dgm:prSet/>
      <dgm:spPr/>
      <dgm:t>
        <a:bodyPr/>
        <a:lstStyle/>
        <a:p>
          <a:r>
            <a:rPr lang="en-US" b="1"/>
            <a:t>Smooth integration into applications or systems requiring emotion recognition functionality.</a:t>
          </a:r>
          <a:endParaRPr lang="en-US"/>
        </a:p>
      </dgm:t>
    </dgm:pt>
    <dgm:pt modelId="{2C3127E9-46AA-443A-AF3D-F1EE6BF50AA1}" type="parTrans" cxnId="{768D6A63-27BD-48E3-AFF6-C5C474035D3E}">
      <dgm:prSet/>
      <dgm:spPr/>
      <dgm:t>
        <a:bodyPr/>
        <a:lstStyle/>
        <a:p>
          <a:endParaRPr lang="en-US"/>
        </a:p>
      </dgm:t>
    </dgm:pt>
    <dgm:pt modelId="{E45683D4-F964-4B6A-BCB3-F1F55C10F821}" type="sibTrans" cxnId="{768D6A63-27BD-48E3-AFF6-C5C474035D3E}">
      <dgm:prSet/>
      <dgm:spPr/>
      <dgm:t>
        <a:bodyPr/>
        <a:lstStyle/>
        <a:p>
          <a:endParaRPr lang="en-US"/>
        </a:p>
      </dgm:t>
    </dgm:pt>
    <dgm:pt modelId="{87F7693D-4C10-473E-8044-DC53006D4681}">
      <dgm:prSet/>
      <dgm:spPr/>
      <dgm:t>
        <a:bodyPr/>
        <a:lstStyle/>
        <a:p>
          <a:r>
            <a:rPr lang="en-US" b="1"/>
            <a:t>By achieving these results, the Facial Expression Recognition system can provide valuable insights into human emotions and enhance user experiences across various domains.</a:t>
          </a:r>
          <a:endParaRPr lang="en-US"/>
        </a:p>
      </dgm:t>
    </dgm:pt>
    <dgm:pt modelId="{7E36F4CF-D9D7-4A8A-950C-48A69B07E759}" type="parTrans" cxnId="{CBEF9EA0-7686-4F0D-B8A1-5E00EF02702A}">
      <dgm:prSet/>
      <dgm:spPr/>
      <dgm:t>
        <a:bodyPr/>
        <a:lstStyle/>
        <a:p>
          <a:endParaRPr lang="en-US"/>
        </a:p>
      </dgm:t>
    </dgm:pt>
    <dgm:pt modelId="{1B6F463D-6E68-4781-AEFA-56AD171D24DA}" type="sibTrans" cxnId="{CBEF9EA0-7686-4F0D-B8A1-5E00EF02702A}">
      <dgm:prSet/>
      <dgm:spPr/>
      <dgm:t>
        <a:bodyPr/>
        <a:lstStyle/>
        <a:p>
          <a:endParaRPr lang="en-US"/>
        </a:p>
      </dgm:t>
    </dgm:pt>
    <dgm:pt modelId="{8A507F8B-DA60-4377-B2BC-9BF72268E151}" type="pres">
      <dgm:prSet presAssocID="{4A4F80B0-9E32-4E75-935B-D66550EAE6FD}" presName="linear" presStyleCnt="0">
        <dgm:presLayoutVars>
          <dgm:animLvl val="lvl"/>
          <dgm:resizeHandles val="exact"/>
        </dgm:presLayoutVars>
      </dgm:prSet>
      <dgm:spPr/>
    </dgm:pt>
    <dgm:pt modelId="{09B616B8-99EF-4EE3-985A-ACA5E2BA2C82}" type="pres">
      <dgm:prSet presAssocID="{8F6490A8-E830-42EE-B290-C440C142DABF}" presName="parentText" presStyleLbl="node1" presStyleIdx="0" presStyleCnt="4">
        <dgm:presLayoutVars>
          <dgm:chMax val="0"/>
          <dgm:bulletEnabled val="1"/>
        </dgm:presLayoutVars>
      </dgm:prSet>
      <dgm:spPr/>
    </dgm:pt>
    <dgm:pt modelId="{3345B094-2562-4697-8B5A-6422107FA183}" type="pres">
      <dgm:prSet presAssocID="{C6815841-90AA-4B0F-82A3-3C6AE064E06C}" presName="spacer" presStyleCnt="0"/>
      <dgm:spPr/>
    </dgm:pt>
    <dgm:pt modelId="{2A3EE34A-77AD-4795-AE9F-9A1787443F30}" type="pres">
      <dgm:prSet presAssocID="{15F5BF36-E97E-47C5-A1DF-AF21CA41ECBD}" presName="parentText" presStyleLbl="node1" presStyleIdx="1" presStyleCnt="4">
        <dgm:presLayoutVars>
          <dgm:chMax val="0"/>
          <dgm:bulletEnabled val="1"/>
        </dgm:presLayoutVars>
      </dgm:prSet>
      <dgm:spPr/>
    </dgm:pt>
    <dgm:pt modelId="{811FAC50-A8B8-4EF3-A8DC-869DCA91A8B8}" type="pres">
      <dgm:prSet presAssocID="{685A9775-2CB0-4C91-97C5-F9D86B4AC1B2}" presName="spacer" presStyleCnt="0"/>
      <dgm:spPr/>
    </dgm:pt>
    <dgm:pt modelId="{E20A072F-CD60-4B36-B3A0-4493D3949E6B}" type="pres">
      <dgm:prSet presAssocID="{D5E5CF03-7E63-4B60-A1D7-A7929F458144}" presName="parentText" presStyleLbl="node1" presStyleIdx="2" presStyleCnt="4">
        <dgm:presLayoutVars>
          <dgm:chMax val="0"/>
          <dgm:bulletEnabled val="1"/>
        </dgm:presLayoutVars>
      </dgm:prSet>
      <dgm:spPr/>
    </dgm:pt>
    <dgm:pt modelId="{46E64825-1D0C-4843-B800-214F48FCE62D}" type="pres">
      <dgm:prSet presAssocID="{E45683D4-F964-4B6A-BCB3-F1F55C10F821}" presName="spacer" presStyleCnt="0"/>
      <dgm:spPr/>
    </dgm:pt>
    <dgm:pt modelId="{48E62B45-A156-4D4F-B834-6CB6D685A201}" type="pres">
      <dgm:prSet presAssocID="{87F7693D-4C10-473E-8044-DC53006D4681}" presName="parentText" presStyleLbl="node1" presStyleIdx="3" presStyleCnt="4">
        <dgm:presLayoutVars>
          <dgm:chMax val="0"/>
          <dgm:bulletEnabled val="1"/>
        </dgm:presLayoutVars>
      </dgm:prSet>
      <dgm:spPr/>
    </dgm:pt>
  </dgm:ptLst>
  <dgm:cxnLst>
    <dgm:cxn modelId="{BC7D3500-F45C-4189-99A0-D49D587D5FE8}" type="presOf" srcId="{8F6490A8-E830-42EE-B290-C440C142DABF}" destId="{09B616B8-99EF-4EE3-985A-ACA5E2BA2C82}" srcOrd="0" destOrd="0" presId="urn:microsoft.com/office/officeart/2005/8/layout/vList2"/>
    <dgm:cxn modelId="{82C9CE04-AF4B-4EBF-BF89-9F761EBE0E54}" type="presOf" srcId="{15F5BF36-E97E-47C5-A1DF-AF21CA41ECBD}" destId="{2A3EE34A-77AD-4795-AE9F-9A1787443F30}" srcOrd="0" destOrd="0" presId="urn:microsoft.com/office/officeart/2005/8/layout/vList2"/>
    <dgm:cxn modelId="{00CABE3F-F2DB-457D-81B0-5A93F3998F51}" type="presOf" srcId="{D5E5CF03-7E63-4B60-A1D7-A7929F458144}" destId="{E20A072F-CD60-4B36-B3A0-4493D3949E6B}" srcOrd="0" destOrd="0" presId="urn:microsoft.com/office/officeart/2005/8/layout/vList2"/>
    <dgm:cxn modelId="{768D6A63-27BD-48E3-AFF6-C5C474035D3E}" srcId="{4A4F80B0-9E32-4E75-935B-D66550EAE6FD}" destId="{D5E5CF03-7E63-4B60-A1D7-A7929F458144}" srcOrd="2" destOrd="0" parTransId="{2C3127E9-46AA-443A-AF3D-F1EE6BF50AA1}" sibTransId="{E45683D4-F964-4B6A-BCB3-F1F55C10F821}"/>
    <dgm:cxn modelId="{9C87396E-4A66-4E01-96DB-BB8F01460CF3}" type="presOf" srcId="{4A4F80B0-9E32-4E75-935B-D66550EAE6FD}" destId="{8A507F8B-DA60-4377-B2BC-9BF72268E151}" srcOrd="0" destOrd="0" presId="urn:microsoft.com/office/officeart/2005/8/layout/vList2"/>
    <dgm:cxn modelId="{DD71297F-E57B-4188-9EF3-E0C11CD9834C}" srcId="{4A4F80B0-9E32-4E75-935B-D66550EAE6FD}" destId="{15F5BF36-E97E-47C5-A1DF-AF21CA41ECBD}" srcOrd="1" destOrd="0" parTransId="{FF915A0E-3048-4898-A1EB-9CC2505695A0}" sibTransId="{685A9775-2CB0-4C91-97C5-F9D86B4AC1B2}"/>
    <dgm:cxn modelId="{CBEF9EA0-7686-4F0D-B8A1-5E00EF02702A}" srcId="{4A4F80B0-9E32-4E75-935B-D66550EAE6FD}" destId="{87F7693D-4C10-473E-8044-DC53006D4681}" srcOrd="3" destOrd="0" parTransId="{7E36F4CF-D9D7-4A8A-950C-48A69B07E759}" sibTransId="{1B6F463D-6E68-4781-AEFA-56AD171D24DA}"/>
    <dgm:cxn modelId="{47FA22DA-4404-4259-9DB4-6EEDAE0C4ECC}" srcId="{4A4F80B0-9E32-4E75-935B-D66550EAE6FD}" destId="{8F6490A8-E830-42EE-B290-C440C142DABF}" srcOrd="0" destOrd="0" parTransId="{37A583D9-DD16-4B67-882D-3588593C23D8}" sibTransId="{C6815841-90AA-4B0F-82A3-3C6AE064E06C}"/>
    <dgm:cxn modelId="{A279E0E2-23F5-493D-A892-6A4837D4C786}" type="presOf" srcId="{87F7693D-4C10-473E-8044-DC53006D4681}" destId="{48E62B45-A156-4D4F-B834-6CB6D685A201}" srcOrd="0" destOrd="0" presId="urn:microsoft.com/office/officeart/2005/8/layout/vList2"/>
    <dgm:cxn modelId="{6E65B034-FEC8-4BC2-87C4-A1E7968E4E7D}" type="presParOf" srcId="{8A507F8B-DA60-4377-B2BC-9BF72268E151}" destId="{09B616B8-99EF-4EE3-985A-ACA5E2BA2C82}" srcOrd="0" destOrd="0" presId="urn:microsoft.com/office/officeart/2005/8/layout/vList2"/>
    <dgm:cxn modelId="{72F7CCC7-172D-4D17-8E40-AF2CFBA31FA6}" type="presParOf" srcId="{8A507F8B-DA60-4377-B2BC-9BF72268E151}" destId="{3345B094-2562-4697-8B5A-6422107FA183}" srcOrd="1" destOrd="0" presId="urn:microsoft.com/office/officeart/2005/8/layout/vList2"/>
    <dgm:cxn modelId="{C02F1CF4-0589-4211-9266-FD05602CE77D}" type="presParOf" srcId="{8A507F8B-DA60-4377-B2BC-9BF72268E151}" destId="{2A3EE34A-77AD-4795-AE9F-9A1787443F30}" srcOrd="2" destOrd="0" presId="urn:microsoft.com/office/officeart/2005/8/layout/vList2"/>
    <dgm:cxn modelId="{73898D1B-C1D1-4E05-BFA1-CEAFA696A092}" type="presParOf" srcId="{8A507F8B-DA60-4377-B2BC-9BF72268E151}" destId="{811FAC50-A8B8-4EF3-A8DC-869DCA91A8B8}" srcOrd="3" destOrd="0" presId="urn:microsoft.com/office/officeart/2005/8/layout/vList2"/>
    <dgm:cxn modelId="{E86BB171-7DD3-4DD7-9D25-AD2B7EF7562B}" type="presParOf" srcId="{8A507F8B-DA60-4377-B2BC-9BF72268E151}" destId="{E20A072F-CD60-4B36-B3A0-4493D3949E6B}" srcOrd="4" destOrd="0" presId="urn:microsoft.com/office/officeart/2005/8/layout/vList2"/>
    <dgm:cxn modelId="{AC087F65-189D-4C7C-970F-4CE7E4A05646}" type="presParOf" srcId="{8A507F8B-DA60-4377-B2BC-9BF72268E151}" destId="{46E64825-1D0C-4843-B800-214F48FCE62D}" srcOrd="5" destOrd="0" presId="urn:microsoft.com/office/officeart/2005/8/layout/vList2"/>
    <dgm:cxn modelId="{EDAB47FE-2EE6-4371-8A68-642C8145CAEF}" type="presParOf" srcId="{8A507F8B-DA60-4377-B2BC-9BF72268E151}" destId="{48E62B45-A156-4D4F-B834-6CB6D685A20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1EA08-EE18-4568-B915-1C1EE14EAE97}">
      <dsp:nvSpPr>
        <dsp:cNvPr id="0" name=""/>
        <dsp:cNvSpPr/>
      </dsp:nvSpPr>
      <dsp:spPr>
        <a:xfrm>
          <a:off x="0" y="6282"/>
          <a:ext cx="744283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PROBLEM STATEMENT</a:t>
          </a:r>
          <a:endParaRPr lang="en-US" sz="3000" kern="1200"/>
        </a:p>
      </dsp:txBody>
      <dsp:txXfrm>
        <a:off x="35125" y="41407"/>
        <a:ext cx="7372585" cy="649299"/>
      </dsp:txXfrm>
    </dsp:sp>
    <dsp:sp modelId="{98A55019-6DA8-4FA5-A2F4-1708C97CCFE0}">
      <dsp:nvSpPr>
        <dsp:cNvPr id="0" name=""/>
        <dsp:cNvSpPr/>
      </dsp:nvSpPr>
      <dsp:spPr>
        <a:xfrm>
          <a:off x="0" y="812232"/>
          <a:ext cx="744283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PROJECT OVERVIEW</a:t>
          </a:r>
          <a:endParaRPr lang="en-US" sz="3000" kern="1200"/>
        </a:p>
      </dsp:txBody>
      <dsp:txXfrm>
        <a:off x="35125" y="847357"/>
        <a:ext cx="7372585" cy="649299"/>
      </dsp:txXfrm>
    </dsp:sp>
    <dsp:sp modelId="{02694563-8D6F-43D5-B57E-005C6F77AB03}">
      <dsp:nvSpPr>
        <dsp:cNvPr id="0" name=""/>
        <dsp:cNvSpPr/>
      </dsp:nvSpPr>
      <dsp:spPr>
        <a:xfrm>
          <a:off x="0" y="1618182"/>
          <a:ext cx="744283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END USERS</a:t>
          </a:r>
          <a:endParaRPr lang="en-US" sz="3000" kern="1200"/>
        </a:p>
      </dsp:txBody>
      <dsp:txXfrm>
        <a:off x="35125" y="1653307"/>
        <a:ext cx="7372585" cy="649299"/>
      </dsp:txXfrm>
    </dsp:sp>
    <dsp:sp modelId="{5E0F8742-86E9-4CF2-B650-FD58AA6A5BF0}">
      <dsp:nvSpPr>
        <dsp:cNvPr id="0" name=""/>
        <dsp:cNvSpPr/>
      </dsp:nvSpPr>
      <dsp:spPr>
        <a:xfrm>
          <a:off x="0" y="2424132"/>
          <a:ext cx="744283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SOLUTION</a:t>
          </a:r>
          <a:endParaRPr lang="en-US" sz="3000" kern="1200"/>
        </a:p>
      </dsp:txBody>
      <dsp:txXfrm>
        <a:off x="35125" y="2459257"/>
        <a:ext cx="7372585" cy="649299"/>
      </dsp:txXfrm>
    </dsp:sp>
    <dsp:sp modelId="{C58EE021-B6E7-45E3-BCA8-2FECC102F536}">
      <dsp:nvSpPr>
        <dsp:cNvPr id="0" name=""/>
        <dsp:cNvSpPr/>
      </dsp:nvSpPr>
      <dsp:spPr>
        <a:xfrm>
          <a:off x="0" y="3230082"/>
          <a:ext cx="744283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MODELLING</a:t>
          </a:r>
          <a:endParaRPr lang="en-US" sz="3000" kern="1200"/>
        </a:p>
      </dsp:txBody>
      <dsp:txXfrm>
        <a:off x="35125" y="3265207"/>
        <a:ext cx="7372585" cy="649299"/>
      </dsp:txXfrm>
    </dsp:sp>
    <dsp:sp modelId="{D849AA80-0FEB-4977-9F1D-9B7A04D4A98A}">
      <dsp:nvSpPr>
        <dsp:cNvPr id="0" name=""/>
        <dsp:cNvSpPr/>
      </dsp:nvSpPr>
      <dsp:spPr>
        <a:xfrm>
          <a:off x="0" y="4036032"/>
          <a:ext cx="744283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RESULTS</a:t>
          </a:r>
          <a:endParaRPr lang="en-US" sz="3000" kern="1200"/>
        </a:p>
      </dsp:txBody>
      <dsp:txXfrm>
        <a:off x="35125" y="4071157"/>
        <a:ext cx="7372585" cy="649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A7A60-56E8-4B32-8DBB-756DC943AFC9}">
      <dsp:nvSpPr>
        <dsp:cNvPr id="0" name=""/>
        <dsp:cNvSpPr/>
      </dsp:nvSpPr>
      <dsp:spPr>
        <a:xfrm>
          <a:off x="0" y="982060"/>
          <a:ext cx="8664732" cy="1813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95FFD-566D-4623-9BFC-33261A4B2C70}">
      <dsp:nvSpPr>
        <dsp:cNvPr id="0" name=""/>
        <dsp:cNvSpPr/>
      </dsp:nvSpPr>
      <dsp:spPr>
        <a:xfrm>
          <a:off x="548443" y="1389993"/>
          <a:ext cx="997169" cy="997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FF13F1-72DD-4633-A60F-1DF796F2F9FC}">
      <dsp:nvSpPr>
        <dsp:cNvPr id="0" name=""/>
        <dsp:cNvSpPr/>
      </dsp:nvSpPr>
      <dsp:spPr>
        <a:xfrm>
          <a:off x="2094056" y="982060"/>
          <a:ext cx="6570675" cy="18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880" tIns="191880" rIns="191880" bIns="191880" numCol="1" spcCol="1270" anchor="ctr" anchorCtr="0">
          <a:noAutofit/>
        </a:bodyPr>
        <a:lstStyle/>
        <a:p>
          <a:pPr marL="0" lvl="0" indent="0" algn="l" defTabSz="1022350">
            <a:lnSpc>
              <a:spcPct val="100000"/>
            </a:lnSpc>
            <a:spcBef>
              <a:spcPct val="0"/>
            </a:spcBef>
            <a:spcAft>
              <a:spcPct val="35000"/>
            </a:spcAft>
            <a:buNone/>
          </a:pPr>
          <a:r>
            <a:rPr lang="en-US" sz="2300" b="1" kern="1200"/>
            <a:t>The Facial Expression Recognition (FER) system will leverage machine learning techniques, particularly ANNs, to analyze facial features and classify expressions. </a:t>
          </a:r>
          <a:endParaRPr lang="en-US" sz="2300" kern="1200"/>
        </a:p>
      </dsp:txBody>
      <dsp:txXfrm>
        <a:off x="2094056" y="982060"/>
        <a:ext cx="6570675" cy="1813035"/>
      </dsp:txXfrm>
    </dsp:sp>
    <dsp:sp modelId="{7DE61824-A1C3-4026-AA58-D69DEA93F8A0}">
      <dsp:nvSpPr>
        <dsp:cNvPr id="0" name=""/>
        <dsp:cNvSpPr/>
      </dsp:nvSpPr>
      <dsp:spPr>
        <a:xfrm>
          <a:off x="0" y="3248355"/>
          <a:ext cx="8664732" cy="1813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234449-F18F-42AD-AC10-88279B455C8D}">
      <dsp:nvSpPr>
        <dsp:cNvPr id="0" name=""/>
        <dsp:cNvSpPr/>
      </dsp:nvSpPr>
      <dsp:spPr>
        <a:xfrm>
          <a:off x="548443" y="3656288"/>
          <a:ext cx="997169" cy="997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BB00C-65DB-4595-8A77-B84593C26F1C}">
      <dsp:nvSpPr>
        <dsp:cNvPr id="0" name=""/>
        <dsp:cNvSpPr/>
      </dsp:nvSpPr>
      <dsp:spPr>
        <a:xfrm>
          <a:off x="2094056" y="3248355"/>
          <a:ext cx="6570675" cy="18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880" tIns="191880" rIns="191880" bIns="191880" numCol="1" spcCol="1270" anchor="ctr" anchorCtr="0">
          <a:noAutofit/>
        </a:bodyPr>
        <a:lstStyle/>
        <a:p>
          <a:pPr marL="0" lvl="0" indent="0" algn="l" defTabSz="1022350">
            <a:lnSpc>
              <a:spcPct val="100000"/>
            </a:lnSpc>
            <a:spcBef>
              <a:spcPct val="0"/>
            </a:spcBef>
            <a:spcAft>
              <a:spcPct val="35000"/>
            </a:spcAft>
            <a:buNone/>
          </a:pPr>
          <a:r>
            <a:rPr lang="en-US" sz="2300" b="1" kern="1200"/>
            <a:t>This technology can find applications in various domains such as healthcare, entertainment, security, and human-computer interaction.</a:t>
          </a:r>
          <a:endParaRPr lang="en-US" sz="2300" kern="1200"/>
        </a:p>
      </dsp:txBody>
      <dsp:txXfrm>
        <a:off x="2094056" y="3248355"/>
        <a:ext cx="6570675" cy="1813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E192D-3F25-4D6E-88D5-F5CC9CF68176}">
      <dsp:nvSpPr>
        <dsp:cNvPr id="0" name=""/>
        <dsp:cNvSpPr/>
      </dsp:nvSpPr>
      <dsp:spPr>
        <a:xfrm>
          <a:off x="0" y="2060"/>
          <a:ext cx="8612979" cy="1044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385084-C1DF-4B3B-A2AF-071292462572}">
      <dsp:nvSpPr>
        <dsp:cNvPr id="0" name=""/>
        <dsp:cNvSpPr/>
      </dsp:nvSpPr>
      <dsp:spPr>
        <a:xfrm>
          <a:off x="315859" y="236996"/>
          <a:ext cx="574289" cy="5742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E35F29-D78E-4B29-875C-DBD348E326F8}">
      <dsp:nvSpPr>
        <dsp:cNvPr id="0" name=""/>
        <dsp:cNvSpPr/>
      </dsp:nvSpPr>
      <dsp:spPr>
        <a:xfrm>
          <a:off x="1206007" y="2060"/>
          <a:ext cx="7406971" cy="1044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07" tIns="110507" rIns="110507" bIns="110507" numCol="1" spcCol="1270" anchor="ctr" anchorCtr="0">
          <a:noAutofit/>
        </a:bodyPr>
        <a:lstStyle/>
        <a:p>
          <a:pPr marL="0" lvl="0" indent="0" algn="l" defTabSz="977900">
            <a:lnSpc>
              <a:spcPct val="100000"/>
            </a:lnSpc>
            <a:spcBef>
              <a:spcPct val="0"/>
            </a:spcBef>
            <a:spcAft>
              <a:spcPct val="35000"/>
            </a:spcAft>
            <a:buNone/>
          </a:pPr>
          <a:r>
            <a:rPr lang="en-US" sz="2200" b="1" kern="1200"/>
            <a:t>Healthcare professionals using emotion analysis for patient monitoring and mental health assessment.</a:t>
          </a:r>
          <a:endParaRPr lang="en-US" sz="2200" kern="1200"/>
        </a:p>
      </dsp:txBody>
      <dsp:txXfrm>
        <a:off x="1206007" y="2060"/>
        <a:ext cx="7406971" cy="1044162"/>
      </dsp:txXfrm>
    </dsp:sp>
    <dsp:sp modelId="{DEC6A961-1777-4561-A7FB-72AD626C2D9B}">
      <dsp:nvSpPr>
        <dsp:cNvPr id="0" name=""/>
        <dsp:cNvSpPr/>
      </dsp:nvSpPr>
      <dsp:spPr>
        <a:xfrm>
          <a:off x="0" y="1307263"/>
          <a:ext cx="8612979" cy="1044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FF34BC-2AF2-4DEA-8575-17E9EEEDE389}">
      <dsp:nvSpPr>
        <dsp:cNvPr id="0" name=""/>
        <dsp:cNvSpPr/>
      </dsp:nvSpPr>
      <dsp:spPr>
        <a:xfrm>
          <a:off x="315859" y="1542200"/>
          <a:ext cx="574289" cy="5742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A145DD-4FC7-4EFB-9113-C8339F0D4265}">
      <dsp:nvSpPr>
        <dsp:cNvPr id="0" name=""/>
        <dsp:cNvSpPr/>
      </dsp:nvSpPr>
      <dsp:spPr>
        <a:xfrm>
          <a:off x="1206007" y="1307263"/>
          <a:ext cx="7406971" cy="1044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07" tIns="110507" rIns="110507" bIns="110507" numCol="1" spcCol="1270" anchor="ctr" anchorCtr="0">
          <a:noAutofit/>
        </a:bodyPr>
        <a:lstStyle/>
        <a:p>
          <a:pPr marL="0" lvl="0" indent="0" algn="l" defTabSz="977900">
            <a:lnSpc>
              <a:spcPct val="100000"/>
            </a:lnSpc>
            <a:spcBef>
              <a:spcPct val="0"/>
            </a:spcBef>
            <a:spcAft>
              <a:spcPct val="35000"/>
            </a:spcAft>
            <a:buNone/>
          </a:pPr>
          <a:r>
            <a:rPr lang="en-US" sz="2200" b="1" kern="1200"/>
            <a:t>Entertainment industry for creating interactive experiences based on user emotions.</a:t>
          </a:r>
          <a:endParaRPr lang="en-US" sz="2200" kern="1200"/>
        </a:p>
      </dsp:txBody>
      <dsp:txXfrm>
        <a:off x="1206007" y="1307263"/>
        <a:ext cx="7406971" cy="1044162"/>
      </dsp:txXfrm>
    </dsp:sp>
    <dsp:sp modelId="{13ECDE39-3CD3-4C55-BC90-EC9FC4103EB9}">
      <dsp:nvSpPr>
        <dsp:cNvPr id="0" name=""/>
        <dsp:cNvSpPr/>
      </dsp:nvSpPr>
      <dsp:spPr>
        <a:xfrm>
          <a:off x="0" y="2612466"/>
          <a:ext cx="8612979" cy="1044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FE05C-D729-4C47-B3A6-C08DB8B15FBF}">
      <dsp:nvSpPr>
        <dsp:cNvPr id="0" name=""/>
        <dsp:cNvSpPr/>
      </dsp:nvSpPr>
      <dsp:spPr>
        <a:xfrm>
          <a:off x="315859" y="2847403"/>
          <a:ext cx="574289" cy="5742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D57220-1505-4892-9538-D0F17AE9BC1E}">
      <dsp:nvSpPr>
        <dsp:cNvPr id="0" name=""/>
        <dsp:cNvSpPr/>
      </dsp:nvSpPr>
      <dsp:spPr>
        <a:xfrm>
          <a:off x="1206007" y="2612466"/>
          <a:ext cx="7406971" cy="1044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07" tIns="110507" rIns="110507" bIns="110507" numCol="1" spcCol="1270" anchor="ctr" anchorCtr="0">
          <a:noAutofit/>
        </a:bodyPr>
        <a:lstStyle/>
        <a:p>
          <a:pPr marL="0" lvl="0" indent="0" algn="l" defTabSz="977900">
            <a:lnSpc>
              <a:spcPct val="100000"/>
            </a:lnSpc>
            <a:spcBef>
              <a:spcPct val="0"/>
            </a:spcBef>
            <a:spcAft>
              <a:spcPct val="35000"/>
            </a:spcAft>
            <a:buNone/>
          </a:pPr>
          <a:r>
            <a:rPr lang="en-US" sz="2200" b="1" kern="1200"/>
            <a:t>Security systems for emotion-based surveillance and access control.</a:t>
          </a:r>
          <a:endParaRPr lang="en-US" sz="2200" kern="1200"/>
        </a:p>
      </dsp:txBody>
      <dsp:txXfrm>
        <a:off x="1206007" y="2612466"/>
        <a:ext cx="7406971" cy="1044162"/>
      </dsp:txXfrm>
    </dsp:sp>
    <dsp:sp modelId="{5B8B78AA-6611-4D44-B1C4-42D4B4C7C20C}">
      <dsp:nvSpPr>
        <dsp:cNvPr id="0" name=""/>
        <dsp:cNvSpPr/>
      </dsp:nvSpPr>
      <dsp:spPr>
        <a:xfrm>
          <a:off x="0" y="3917670"/>
          <a:ext cx="8612979" cy="1044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50479-70FF-4A45-A08F-D688E2FB96FA}">
      <dsp:nvSpPr>
        <dsp:cNvPr id="0" name=""/>
        <dsp:cNvSpPr/>
      </dsp:nvSpPr>
      <dsp:spPr>
        <a:xfrm>
          <a:off x="315859" y="4152606"/>
          <a:ext cx="574289" cy="5742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9BC18F-9342-41AC-9409-336105435C61}">
      <dsp:nvSpPr>
        <dsp:cNvPr id="0" name=""/>
        <dsp:cNvSpPr/>
      </dsp:nvSpPr>
      <dsp:spPr>
        <a:xfrm>
          <a:off x="1206007" y="3917670"/>
          <a:ext cx="7406971" cy="1044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07" tIns="110507" rIns="110507" bIns="110507" numCol="1" spcCol="1270" anchor="ctr" anchorCtr="0">
          <a:noAutofit/>
        </a:bodyPr>
        <a:lstStyle/>
        <a:p>
          <a:pPr marL="0" lvl="0" indent="0" algn="l" defTabSz="977900">
            <a:lnSpc>
              <a:spcPct val="100000"/>
            </a:lnSpc>
            <a:spcBef>
              <a:spcPct val="0"/>
            </a:spcBef>
            <a:spcAft>
              <a:spcPct val="35000"/>
            </a:spcAft>
            <a:buNone/>
          </a:pPr>
          <a:r>
            <a:rPr lang="en-US" sz="2200" b="1" kern="1200"/>
            <a:t>Human-computer interaction in devices like virtual assistants and emotion-aware applications.</a:t>
          </a:r>
          <a:endParaRPr lang="en-US" sz="2200" kern="1200"/>
        </a:p>
      </dsp:txBody>
      <dsp:txXfrm>
        <a:off x="1206007" y="3917670"/>
        <a:ext cx="7406971" cy="10441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2B084-FD26-4848-96FB-5E535133B8B9}">
      <dsp:nvSpPr>
        <dsp:cNvPr id="0" name=""/>
        <dsp:cNvSpPr/>
      </dsp:nvSpPr>
      <dsp:spPr>
        <a:xfrm>
          <a:off x="0" y="17895"/>
          <a:ext cx="6526053" cy="20875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Our solution leverages Artificial Neural Networks (ANNs) to accurately recognize facial expressions in real-time, offering a seamless and efficient method for emotion analysis. </a:t>
          </a:r>
          <a:endParaRPr lang="en-US" sz="2400" kern="1200"/>
        </a:p>
      </dsp:txBody>
      <dsp:txXfrm>
        <a:off x="101907" y="119802"/>
        <a:ext cx="6322239" cy="1883758"/>
      </dsp:txXfrm>
    </dsp:sp>
    <dsp:sp modelId="{9099D283-BEFB-4CE7-BF82-970019DC0C2C}">
      <dsp:nvSpPr>
        <dsp:cNvPr id="0" name=""/>
        <dsp:cNvSpPr/>
      </dsp:nvSpPr>
      <dsp:spPr>
        <a:xfrm>
          <a:off x="0" y="2174588"/>
          <a:ext cx="6526053" cy="20875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This technology provides invaluable insights into user sentiments, enabling applications in personalized services, mental health monitoring, interactive entertainment, and improved human-computer interactions.</a:t>
          </a:r>
          <a:endParaRPr lang="en-US" sz="2400" kern="1200"/>
        </a:p>
      </dsp:txBody>
      <dsp:txXfrm>
        <a:off x="101907" y="2276495"/>
        <a:ext cx="6322239" cy="1883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993AA-F39A-4243-839E-AA8549A2EEE5}">
      <dsp:nvSpPr>
        <dsp:cNvPr id="0" name=""/>
        <dsp:cNvSpPr/>
      </dsp:nvSpPr>
      <dsp:spPr>
        <a:xfrm>
          <a:off x="0" y="683"/>
          <a:ext cx="9553571" cy="574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781DB-3745-4D65-B064-D12CCDB92E53}">
      <dsp:nvSpPr>
        <dsp:cNvPr id="0" name=""/>
        <dsp:cNvSpPr/>
      </dsp:nvSpPr>
      <dsp:spPr>
        <a:xfrm>
          <a:off x="173748" y="129918"/>
          <a:ext cx="315906" cy="3159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7D0A6-4F37-4556-AEAB-B49311DEE1F1}">
      <dsp:nvSpPr>
        <dsp:cNvPr id="0" name=""/>
        <dsp:cNvSpPr/>
      </dsp:nvSpPr>
      <dsp:spPr>
        <a:xfrm>
          <a:off x="663404" y="683"/>
          <a:ext cx="8890166" cy="57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88" tIns="60788" rIns="60788" bIns="60788" numCol="1" spcCol="1270" anchor="ctr" anchorCtr="0">
          <a:noAutofit/>
        </a:bodyPr>
        <a:lstStyle/>
        <a:p>
          <a:pPr marL="0" lvl="0" indent="0" algn="l" defTabSz="711200">
            <a:lnSpc>
              <a:spcPct val="100000"/>
            </a:lnSpc>
            <a:spcBef>
              <a:spcPct val="0"/>
            </a:spcBef>
            <a:spcAft>
              <a:spcPct val="35000"/>
            </a:spcAft>
            <a:buNone/>
          </a:pPr>
          <a:r>
            <a:rPr lang="en-US" sz="1600" b="1" kern="1200"/>
            <a:t>Data Collection: Gather a diverse dataset of facial expression images.</a:t>
          </a:r>
          <a:endParaRPr lang="en-US" sz="1600" kern="1200"/>
        </a:p>
      </dsp:txBody>
      <dsp:txXfrm>
        <a:off x="663404" y="683"/>
        <a:ext cx="8890166" cy="574375"/>
      </dsp:txXfrm>
    </dsp:sp>
    <dsp:sp modelId="{040E3C44-FF43-43A4-AA4F-3D8219A884ED}">
      <dsp:nvSpPr>
        <dsp:cNvPr id="0" name=""/>
        <dsp:cNvSpPr/>
      </dsp:nvSpPr>
      <dsp:spPr>
        <a:xfrm>
          <a:off x="0" y="718653"/>
          <a:ext cx="9553571" cy="574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1B88D-6418-4FB5-BADC-8FB23F6FC4A7}">
      <dsp:nvSpPr>
        <dsp:cNvPr id="0" name=""/>
        <dsp:cNvSpPr/>
      </dsp:nvSpPr>
      <dsp:spPr>
        <a:xfrm>
          <a:off x="173748" y="847888"/>
          <a:ext cx="315906" cy="3159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118410-ADA1-426B-8AA8-26E1D4A87D10}">
      <dsp:nvSpPr>
        <dsp:cNvPr id="0" name=""/>
        <dsp:cNvSpPr/>
      </dsp:nvSpPr>
      <dsp:spPr>
        <a:xfrm>
          <a:off x="663404" y="718653"/>
          <a:ext cx="8890166" cy="57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88" tIns="60788" rIns="60788" bIns="60788" numCol="1" spcCol="1270" anchor="ctr" anchorCtr="0">
          <a:noAutofit/>
        </a:bodyPr>
        <a:lstStyle/>
        <a:p>
          <a:pPr marL="0" lvl="0" indent="0" algn="l" defTabSz="711200">
            <a:lnSpc>
              <a:spcPct val="100000"/>
            </a:lnSpc>
            <a:spcBef>
              <a:spcPct val="0"/>
            </a:spcBef>
            <a:spcAft>
              <a:spcPct val="35000"/>
            </a:spcAft>
            <a:buNone/>
          </a:pPr>
          <a:r>
            <a:rPr lang="en-US" sz="1600" b="1" kern="1200"/>
            <a:t>Data Preprocessing: Clean, normalize, and augment the collected data.</a:t>
          </a:r>
          <a:endParaRPr lang="en-US" sz="1600" kern="1200"/>
        </a:p>
      </dsp:txBody>
      <dsp:txXfrm>
        <a:off x="663404" y="718653"/>
        <a:ext cx="8890166" cy="574375"/>
      </dsp:txXfrm>
    </dsp:sp>
    <dsp:sp modelId="{D4ACAB6B-ED18-43D2-AF07-D8D3CF343F98}">
      <dsp:nvSpPr>
        <dsp:cNvPr id="0" name=""/>
        <dsp:cNvSpPr/>
      </dsp:nvSpPr>
      <dsp:spPr>
        <a:xfrm>
          <a:off x="0" y="1436623"/>
          <a:ext cx="9553571" cy="574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4E1EA-F77B-45D9-A5E3-709A98E3E49B}">
      <dsp:nvSpPr>
        <dsp:cNvPr id="0" name=""/>
        <dsp:cNvSpPr/>
      </dsp:nvSpPr>
      <dsp:spPr>
        <a:xfrm>
          <a:off x="173748" y="1565858"/>
          <a:ext cx="315906" cy="3159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F734C8-6BEA-4CB6-BC80-A2D22CCA4FCD}">
      <dsp:nvSpPr>
        <dsp:cNvPr id="0" name=""/>
        <dsp:cNvSpPr/>
      </dsp:nvSpPr>
      <dsp:spPr>
        <a:xfrm>
          <a:off x="663404" y="1436623"/>
          <a:ext cx="8890166" cy="57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88" tIns="60788" rIns="60788" bIns="60788" numCol="1" spcCol="1270" anchor="ctr" anchorCtr="0">
          <a:noAutofit/>
        </a:bodyPr>
        <a:lstStyle/>
        <a:p>
          <a:pPr marL="0" lvl="0" indent="0" algn="l" defTabSz="711200">
            <a:lnSpc>
              <a:spcPct val="100000"/>
            </a:lnSpc>
            <a:spcBef>
              <a:spcPct val="0"/>
            </a:spcBef>
            <a:spcAft>
              <a:spcPct val="35000"/>
            </a:spcAft>
            <a:buNone/>
          </a:pPr>
          <a:r>
            <a:rPr lang="en-US" sz="1600" b="1" kern="1200"/>
            <a:t>Model Selection: Choose a suitable neural network architecture (e.g., CNN, ANN).</a:t>
          </a:r>
          <a:endParaRPr lang="en-US" sz="1600" kern="1200"/>
        </a:p>
      </dsp:txBody>
      <dsp:txXfrm>
        <a:off x="663404" y="1436623"/>
        <a:ext cx="8890166" cy="574375"/>
      </dsp:txXfrm>
    </dsp:sp>
    <dsp:sp modelId="{D84E3EE4-482E-4658-913E-A16703B22420}">
      <dsp:nvSpPr>
        <dsp:cNvPr id="0" name=""/>
        <dsp:cNvSpPr/>
      </dsp:nvSpPr>
      <dsp:spPr>
        <a:xfrm>
          <a:off x="0" y="2154593"/>
          <a:ext cx="9553571" cy="574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93401-6838-419B-B916-D2FB8CAA4273}">
      <dsp:nvSpPr>
        <dsp:cNvPr id="0" name=""/>
        <dsp:cNvSpPr/>
      </dsp:nvSpPr>
      <dsp:spPr>
        <a:xfrm>
          <a:off x="173748" y="2283828"/>
          <a:ext cx="315906" cy="3159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78B39F-9FCB-40CF-A460-0DA0FB2F6977}">
      <dsp:nvSpPr>
        <dsp:cNvPr id="0" name=""/>
        <dsp:cNvSpPr/>
      </dsp:nvSpPr>
      <dsp:spPr>
        <a:xfrm>
          <a:off x="663404" y="2154593"/>
          <a:ext cx="8890166" cy="57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88" tIns="60788" rIns="60788" bIns="60788" numCol="1" spcCol="1270" anchor="ctr" anchorCtr="0">
          <a:noAutofit/>
        </a:bodyPr>
        <a:lstStyle/>
        <a:p>
          <a:pPr marL="0" lvl="0" indent="0" algn="l" defTabSz="711200">
            <a:lnSpc>
              <a:spcPct val="100000"/>
            </a:lnSpc>
            <a:spcBef>
              <a:spcPct val="0"/>
            </a:spcBef>
            <a:spcAft>
              <a:spcPct val="35000"/>
            </a:spcAft>
            <a:buNone/>
          </a:pPr>
          <a:r>
            <a:rPr lang="en-US" sz="1600" b="1" kern="1200"/>
            <a:t>Hyperparameter Tuning: Optimize learning rate, batch size, and other parameters.</a:t>
          </a:r>
          <a:endParaRPr lang="en-US" sz="1600" kern="1200"/>
        </a:p>
      </dsp:txBody>
      <dsp:txXfrm>
        <a:off x="663404" y="2154593"/>
        <a:ext cx="8890166" cy="574375"/>
      </dsp:txXfrm>
    </dsp:sp>
    <dsp:sp modelId="{A4456078-9266-4F97-B885-42F686696996}">
      <dsp:nvSpPr>
        <dsp:cNvPr id="0" name=""/>
        <dsp:cNvSpPr/>
      </dsp:nvSpPr>
      <dsp:spPr>
        <a:xfrm>
          <a:off x="0" y="2872563"/>
          <a:ext cx="9553571" cy="574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F33E5-1741-4700-B94D-DA6831C03A5E}">
      <dsp:nvSpPr>
        <dsp:cNvPr id="0" name=""/>
        <dsp:cNvSpPr/>
      </dsp:nvSpPr>
      <dsp:spPr>
        <a:xfrm>
          <a:off x="173748" y="3001798"/>
          <a:ext cx="315906" cy="3159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0A320-3886-4C69-A03F-585783B99604}">
      <dsp:nvSpPr>
        <dsp:cNvPr id="0" name=""/>
        <dsp:cNvSpPr/>
      </dsp:nvSpPr>
      <dsp:spPr>
        <a:xfrm>
          <a:off x="663404" y="2872563"/>
          <a:ext cx="8890166" cy="57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88" tIns="60788" rIns="60788" bIns="60788" numCol="1" spcCol="1270" anchor="ctr" anchorCtr="0">
          <a:noAutofit/>
        </a:bodyPr>
        <a:lstStyle/>
        <a:p>
          <a:pPr marL="0" lvl="0" indent="0" algn="l" defTabSz="711200">
            <a:lnSpc>
              <a:spcPct val="100000"/>
            </a:lnSpc>
            <a:spcBef>
              <a:spcPct val="0"/>
            </a:spcBef>
            <a:spcAft>
              <a:spcPct val="35000"/>
            </a:spcAft>
            <a:buNone/>
          </a:pPr>
          <a:r>
            <a:rPr lang="en-US" sz="1600" b="1" kern="1200"/>
            <a:t>Training: Train the model using the preprocessed data.</a:t>
          </a:r>
          <a:endParaRPr lang="en-US" sz="1600" kern="1200"/>
        </a:p>
      </dsp:txBody>
      <dsp:txXfrm>
        <a:off x="663404" y="2872563"/>
        <a:ext cx="8890166" cy="574375"/>
      </dsp:txXfrm>
    </dsp:sp>
    <dsp:sp modelId="{95DBF46C-6ACC-4EFD-8E08-47C1A83AC62F}">
      <dsp:nvSpPr>
        <dsp:cNvPr id="0" name=""/>
        <dsp:cNvSpPr/>
      </dsp:nvSpPr>
      <dsp:spPr>
        <a:xfrm>
          <a:off x="0" y="3590533"/>
          <a:ext cx="9553571" cy="574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051CEA-FA79-435E-BDF5-0D5CC0EC10BD}">
      <dsp:nvSpPr>
        <dsp:cNvPr id="0" name=""/>
        <dsp:cNvSpPr/>
      </dsp:nvSpPr>
      <dsp:spPr>
        <a:xfrm>
          <a:off x="173748" y="3719768"/>
          <a:ext cx="315906" cy="3159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1A3B62-E303-4D57-B4EB-7FA1E82A1D28}">
      <dsp:nvSpPr>
        <dsp:cNvPr id="0" name=""/>
        <dsp:cNvSpPr/>
      </dsp:nvSpPr>
      <dsp:spPr>
        <a:xfrm>
          <a:off x="663404" y="3590533"/>
          <a:ext cx="8890166" cy="57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88" tIns="60788" rIns="60788" bIns="60788" numCol="1" spcCol="1270" anchor="ctr" anchorCtr="0">
          <a:noAutofit/>
        </a:bodyPr>
        <a:lstStyle/>
        <a:p>
          <a:pPr marL="0" lvl="0" indent="0" algn="l" defTabSz="711200">
            <a:lnSpc>
              <a:spcPct val="100000"/>
            </a:lnSpc>
            <a:spcBef>
              <a:spcPct val="0"/>
            </a:spcBef>
            <a:spcAft>
              <a:spcPct val="35000"/>
            </a:spcAft>
            <a:buNone/>
          </a:pPr>
          <a:r>
            <a:rPr lang="en-US" sz="1600" b="1" kern="1200"/>
            <a:t>Validation: Evaluate model performance using validation datasets.</a:t>
          </a:r>
          <a:endParaRPr lang="en-US" sz="1600" kern="1200"/>
        </a:p>
      </dsp:txBody>
      <dsp:txXfrm>
        <a:off x="663404" y="3590533"/>
        <a:ext cx="8890166" cy="574375"/>
      </dsp:txXfrm>
    </dsp:sp>
    <dsp:sp modelId="{6CC348D9-847E-410A-B72B-43250FF6CBA6}">
      <dsp:nvSpPr>
        <dsp:cNvPr id="0" name=""/>
        <dsp:cNvSpPr/>
      </dsp:nvSpPr>
      <dsp:spPr>
        <a:xfrm>
          <a:off x="0" y="4308503"/>
          <a:ext cx="9553571" cy="574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26614-C4D7-477A-95D9-5963ADD733BD}">
      <dsp:nvSpPr>
        <dsp:cNvPr id="0" name=""/>
        <dsp:cNvSpPr/>
      </dsp:nvSpPr>
      <dsp:spPr>
        <a:xfrm>
          <a:off x="173748" y="4437737"/>
          <a:ext cx="315906" cy="3159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BDB7ED-C58B-4F54-A9ED-9B8F7315A4DB}">
      <dsp:nvSpPr>
        <dsp:cNvPr id="0" name=""/>
        <dsp:cNvSpPr/>
      </dsp:nvSpPr>
      <dsp:spPr>
        <a:xfrm>
          <a:off x="663404" y="4308503"/>
          <a:ext cx="8890166" cy="57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88" tIns="60788" rIns="60788" bIns="60788" numCol="1" spcCol="1270" anchor="ctr" anchorCtr="0">
          <a:noAutofit/>
        </a:bodyPr>
        <a:lstStyle/>
        <a:p>
          <a:pPr marL="0" lvl="0" indent="0" algn="l" defTabSz="711200">
            <a:lnSpc>
              <a:spcPct val="100000"/>
            </a:lnSpc>
            <a:spcBef>
              <a:spcPct val="0"/>
            </a:spcBef>
            <a:spcAft>
              <a:spcPct val="35000"/>
            </a:spcAft>
            <a:buNone/>
          </a:pPr>
          <a:r>
            <a:rPr lang="en-US" sz="1600" b="1" kern="1200"/>
            <a:t>Testing: Assess the model's accuracy and generalization on unseen test data.</a:t>
          </a:r>
          <a:endParaRPr lang="en-US" sz="1600" kern="1200"/>
        </a:p>
      </dsp:txBody>
      <dsp:txXfrm>
        <a:off x="663404" y="4308503"/>
        <a:ext cx="8890166" cy="574375"/>
      </dsp:txXfrm>
    </dsp:sp>
    <dsp:sp modelId="{02C6F9F9-B307-4E24-AED7-24D497D697DC}">
      <dsp:nvSpPr>
        <dsp:cNvPr id="0" name=""/>
        <dsp:cNvSpPr/>
      </dsp:nvSpPr>
      <dsp:spPr>
        <a:xfrm>
          <a:off x="0" y="5026473"/>
          <a:ext cx="9553571" cy="574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E822F-AC1E-4AE8-BBEF-864816F98F4C}">
      <dsp:nvSpPr>
        <dsp:cNvPr id="0" name=""/>
        <dsp:cNvSpPr/>
      </dsp:nvSpPr>
      <dsp:spPr>
        <a:xfrm>
          <a:off x="173748" y="5155707"/>
          <a:ext cx="315906" cy="31590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8F9E9-B4F6-4601-9D58-977E97831268}">
      <dsp:nvSpPr>
        <dsp:cNvPr id="0" name=""/>
        <dsp:cNvSpPr/>
      </dsp:nvSpPr>
      <dsp:spPr>
        <a:xfrm>
          <a:off x="663404" y="5026473"/>
          <a:ext cx="8890166" cy="57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88" tIns="60788" rIns="60788" bIns="60788" numCol="1" spcCol="1270" anchor="ctr" anchorCtr="0">
          <a:noAutofit/>
        </a:bodyPr>
        <a:lstStyle/>
        <a:p>
          <a:pPr marL="0" lvl="0" indent="0" algn="l" defTabSz="711200">
            <a:lnSpc>
              <a:spcPct val="100000"/>
            </a:lnSpc>
            <a:spcBef>
              <a:spcPct val="0"/>
            </a:spcBef>
            <a:spcAft>
              <a:spcPct val="35000"/>
            </a:spcAft>
            <a:buNone/>
          </a:pPr>
          <a:r>
            <a:rPr lang="en-US" sz="1600" b="1" kern="1200"/>
            <a:t>Deployment: Implement the model for real-time facial expression analysis in applications.</a:t>
          </a:r>
          <a:endParaRPr lang="en-US" sz="1600" kern="1200"/>
        </a:p>
      </dsp:txBody>
      <dsp:txXfrm>
        <a:off x="663404" y="5026473"/>
        <a:ext cx="8890166" cy="5743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616B8-99EF-4EE3-985A-ACA5E2BA2C82}">
      <dsp:nvSpPr>
        <dsp:cNvPr id="0" name=""/>
        <dsp:cNvSpPr/>
      </dsp:nvSpPr>
      <dsp:spPr>
        <a:xfrm>
          <a:off x="0" y="6597"/>
          <a:ext cx="7648574" cy="11747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High accuracy in recognizing basic facial expressions like happiness, sadness, anger, etc.</a:t>
          </a:r>
          <a:endParaRPr lang="en-US" sz="2100" kern="1200"/>
        </a:p>
      </dsp:txBody>
      <dsp:txXfrm>
        <a:off x="57347" y="63944"/>
        <a:ext cx="7533880" cy="1060059"/>
      </dsp:txXfrm>
    </dsp:sp>
    <dsp:sp modelId="{2A3EE34A-77AD-4795-AE9F-9A1787443F30}">
      <dsp:nvSpPr>
        <dsp:cNvPr id="0" name=""/>
        <dsp:cNvSpPr/>
      </dsp:nvSpPr>
      <dsp:spPr>
        <a:xfrm>
          <a:off x="0" y="1241830"/>
          <a:ext cx="7648574" cy="11747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Real-time processing capabilities for analyzing facial expressions from live video streams.</a:t>
          </a:r>
          <a:endParaRPr lang="en-US" sz="2100" kern="1200"/>
        </a:p>
      </dsp:txBody>
      <dsp:txXfrm>
        <a:off x="57347" y="1299177"/>
        <a:ext cx="7533880" cy="1060059"/>
      </dsp:txXfrm>
    </dsp:sp>
    <dsp:sp modelId="{E20A072F-CD60-4B36-B3A0-4493D3949E6B}">
      <dsp:nvSpPr>
        <dsp:cNvPr id="0" name=""/>
        <dsp:cNvSpPr/>
      </dsp:nvSpPr>
      <dsp:spPr>
        <a:xfrm>
          <a:off x="0" y="2477063"/>
          <a:ext cx="7648574" cy="11747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Smooth integration into applications or systems requiring emotion recognition functionality.</a:t>
          </a:r>
          <a:endParaRPr lang="en-US" sz="2100" kern="1200"/>
        </a:p>
      </dsp:txBody>
      <dsp:txXfrm>
        <a:off x="57347" y="2534410"/>
        <a:ext cx="7533880" cy="1060059"/>
      </dsp:txXfrm>
    </dsp:sp>
    <dsp:sp modelId="{48E62B45-A156-4D4F-B834-6CB6D685A201}">
      <dsp:nvSpPr>
        <dsp:cNvPr id="0" name=""/>
        <dsp:cNvSpPr/>
      </dsp:nvSpPr>
      <dsp:spPr>
        <a:xfrm>
          <a:off x="0" y="3712296"/>
          <a:ext cx="7648574" cy="11747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By achieving these results, the Facial Expression Recognition system can provide valuable insights into human emotions and enhance user experiences across various domains.</a:t>
          </a:r>
          <a:endParaRPr lang="en-US" sz="2100" kern="1200"/>
        </a:p>
      </dsp:txBody>
      <dsp:txXfrm>
        <a:off x="57347" y="3769643"/>
        <a:ext cx="7533880" cy="10600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e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image" Target="../media/image22.jpeg"/><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243830" y="2677160"/>
            <a:ext cx="4137660" cy="508635"/>
          </a:xfrm>
          <a:prstGeom prst="rect">
            <a:avLst/>
          </a:prstGeom>
        </p:spPr>
        <p:txBody>
          <a:bodyPr vert="horz" wrap="square" lIns="0" tIns="16510" rIns="0" bIns="0" rtlCol="0" anchor="t">
            <a:spAutoFit/>
          </a:bodyPr>
          <a:lstStyle/>
          <a:p>
            <a:pPr marL="12700">
              <a:spcBef>
                <a:spcPts val="130"/>
              </a:spcBef>
            </a:pPr>
            <a:r>
              <a:rPr lang="en-US" altLang="en-US" sz="3200" dirty="0">
                <a:solidFill>
                  <a:srgbClr val="000000"/>
                </a:solidFill>
                <a:latin typeface="Times New Roman"/>
                <a:cs typeface="Times New Roman"/>
              </a:rPr>
              <a:t>VIGNESH MADHAV S</a:t>
            </a:r>
          </a:p>
        </p:txBody>
      </p:sp>
      <p:sp>
        <p:nvSpPr>
          <p:cNvPr id="8" name="object 8"/>
          <p:cNvSpPr txBox="1"/>
          <p:nvPr/>
        </p:nvSpPr>
        <p:spPr>
          <a:xfrm>
            <a:off x="6484620" y="34312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762000" y="6172200"/>
            <a:ext cx="7282180" cy="386003"/>
          </a:xfrm>
          <a:prstGeom prst="rect">
            <a:avLst/>
          </a:prstGeom>
        </p:spPr>
        <p:txBody>
          <a:bodyPr vert="horz" wrap="square" lIns="0" tIns="16510" rIns="0" bIns="0" rtlCol="0" anchor="t">
            <a:spAutoFit/>
          </a:bodyPr>
          <a:lstStyle/>
          <a:p>
            <a:pPr marL="12700">
              <a:lnSpc>
                <a:spcPct val="100000"/>
              </a:lnSpc>
              <a:spcBef>
                <a:spcPts val="130"/>
              </a:spcBef>
            </a:pPr>
            <a:r>
              <a:rPr lang="en-US" sz="2400" dirty="0">
                <a:solidFill>
                  <a:srgbClr val="006FC0"/>
                </a:solidFill>
                <a:uFill>
                  <a:solidFill>
                    <a:srgbClr val="006FC0"/>
                  </a:solidFill>
                </a:uFill>
              </a:rPr>
              <a:t>https://github.com/vigneshmadhav/GenerativeAI</a:t>
            </a:r>
            <a:endParaRPr lang="en-US" sz="2400" dirty="0"/>
          </a:p>
        </p:txBody>
      </p:sp>
      <p:graphicFrame>
        <p:nvGraphicFramePr>
          <p:cNvPr id="26" name="TextBox 20">
            <a:extLst>
              <a:ext uri="{FF2B5EF4-FFF2-40B4-BE49-F238E27FC236}">
                <a16:creationId xmlns:a16="http://schemas.microsoft.com/office/drawing/2014/main" id="{24957302-41D7-C127-98C1-1FA4FC34D739}"/>
              </a:ext>
            </a:extLst>
          </p:cNvPr>
          <p:cNvGraphicFramePr/>
          <p:nvPr/>
        </p:nvGraphicFramePr>
        <p:xfrm>
          <a:off x="759619" y="1176338"/>
          <a:ext cx="7648574" cy="4893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0" y="228600"/>
            <a:ext cx="10055225" cy="1135380"/>
          </a:xfrm>
          <a:prstGeom prst="rect">
            <a:avLst/>
          </a:prstGeom>
        </p:spPr>
        <p:txBody>
          <a:bodyPr vert="horz" wrap="square" lIns="0" tIns="460692" rIns="0" bIns="0" rtlCol="0" anchor="t">
            <a:noAutofit/>
          </a:bodyPr>
          <a:lstStyle/>
          <a:p>
            <a:pPr marL="193675">
              <a:spcBef>
                <a:spcPts val="130"/>
              </a:spcBef>
            </a:pPr>
            <a:r>
              <a:rPr lang="en-US" dirty="0">
                <a:solidFill>
                  <a:srgbClr val="0D0D0D"/>
                </a:solidFill>
                <a:cs typeface="Times New Roman"/>
              </a:rPr>
              <a:t>Facial Expression Recognition:</a:t>
            </a:r>
            <a:br>
              <a:rPr sz="4000" dirty="0">
                <a:latin typeface="Times New Roman" panose="02020603050405020304" charset="0"/>
                <a:cs typeface="Times New Roman" panose="02020603050405020304" charset="0"/>
              </a:rPr>
            </a:br>
            <a:br>
              <a:rPr sz="4000" dirty="0">
                <a:latin typeface="Times New Roman" panose="02020603050405020304" charset="0"/>
                <a:cs typeface="Times New Roman" panose="02020603050405020304" charset="0"/>
              </a:rPr>
            </a:br>
            <a:endParaRPr lang="en-US" sz="2400">
              <a:latin typeface="Times New Roman" panose="02020603050405020304" charset="0"/>
              <a:cs typeface="Times New Roman" panose="0202060305040502030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676400" y="1828800"/>
            <a:ext cx="7377430" cy="4708981"/>
          </a:xfrm>
          <a:prstGeom prst="rect">
            <a:avLst/>
          </a:prstGeom>
          <a:noFill/>
        </p:spPr>
        <p:txBody>
          <a:bodyPr wrap="square" lIns="91440" tIns="45720" rIns="91440" bIns="45720" rtlCol="0" anchor="t">
            <a:spAutoFit/>
          </a:bodyPr>
          <a:lstStyle/>
          <a:p>
            <a:endParaRPr lang="en-US" dirty="0"/>
          </a:p>
          <a:p>
            <a:br>
              <a:rPr lang="en-US" dirty="0"/>
            </a:br>
            <a:r>
              <a:rPr lang="en-US" sz="2400" dirty="0">
                <a:solidFill>
                  <a:srgbClr val="0D0D0D"/>
                </a:solidFill>
                <a:latin typeface="Times New Roman"/>
                <a:cs typeface="Times New Roman"/>
              </a:rPr>
              <a:t>*</a:t>
            </a:r>
            <a:r>
              <a:rPr lang="en-US" sz="2400" b="1" dirty="0">
                <a:solidFill>
                  <a:srgbClr val="0D0D0D"/>
                </a:solidFill>
                <a:latin typeface="Times New Roman"/>
                <a:cs typeface="Times New Roman"/>
              </a:rPr>
              <a:t>The Facial Expression Recognition (FER) project employs Artificial Neural Networks (ANNs) to discern emotions like happiness, sadness, and anger from facial images or video frames. </a:t>
            </a:r>
            <a:endParaRPr lang="en-US" sz="2400" b="1" dirty="0">
              <a:solidFill>
                <a:srgbClr val="000000"/>
              </a:solidFill>
              <a:latin typeface="Times New Roman"/>
              <a:cs typeface="Times New Roman"/>
            </a:endParaRPr>
          </a:p>
          <a:p>
            <a:endParaRPr lang="en-US" sz="2400" b="1" dirty="0">
              <a:solidFill>
                <a:srgbClr val="0D0D0D"/>
              </a:solidFill>
              <a:latin typeface="Times New Roman"/>
              <a:cs typeface="Times New Roman"/>
            </a:endParaRPr>
          </a:p>
          <a:p>
            <a:r>
              <a:rPr lang="en-US" sz="2400" b="1" dirty="0">
                <a:solidFill>
                  <a:srgbClr val="0D0D0D"/>
                </a:solidFill>
                <a:latin typeface="Times New Roman"/>
                <a:cs typeface="Times New Roman"/>
              </a:rPr>
              <a:t>* This technology offers real-time analysis for applications in healthcare, entertainment, security, and human-computer interaction</a:t>
            </a:r>
            <a:endParaRPr lang="en-US" sz="2400" b="1">
              <a:latin typeface="Times New Roman"/>
              <a:cs typeface="Times New Roman"/>
            </a:endParaRPr>
          </a:p>
          <a:p>
            <a:pPr marL="0" indent="0">
              <a:buFont typeface="Arial" panose="020B0604020202020204" pitchFamily="34" charset="0"/>
              <a:buNone/>
            </a:pPr>
            <a:br>
              <a:rPr sz="2400" b="1" dirty="0">
                <a:latin typeface="Times New Roman" panose="02020603050405020304" charset="0"/>
                <a:cs typeface="Times New Roman" panose="02020603050405020304" charset="0"/>
                <a:sym typeface="+mn-ea"/>
              </a:rPr>
            </a:br>
            <a:br>
              <a:rPr sz="2400" b="1" dirty="0">
                <a:latin typeface="Times New Roman" panose="02020603050405020304" charset="0"/>
                <a:cs typeface="Times New Roman" panose="02020603050405020304" charset="0"/>
                <a:sym typeface="+mn-ea"/>
              </a:rPr>
            </a:br>
            <a:endParaRPr lang="en-US"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graphicFrame>
        <p:nvGraphicFramePr>
          <p:cNvPr id="25" name="Text Box 22">
            <a:extLst>
              <a:ext uri="{FF2B5EF4-FFF2-40B4-BE49-F238E27FC236}">
                <a16:creationId xmlns:a16="http://schemas.microsoft.com/office/drawing/2014/main" id="{07817325-024E-0861-3B06-3347A22F6B70}"/>
              </a:ext>
            </a:extLst>
          </p:cNvPr>
          <p:cNvGraphicFramePr/>
          <p:nvPr/>
        </p:nvGraphicFramePr>
        <p:xfrm>
          <a:off x="2107406" y="1443196"/>
          <a:ext cx="7442835" cy="47618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1231424" y="1559719"/>
            <a:ext cx="7923530" cy="2746375"/>
          </a:xfrm>
          <a:prstGeom prst="rect">
            <a:avLst/>
          </a:prstGeom>
          <a:noFill/>
        </p:spPr>
        <p:txBody>
          <a:bodyPr wrap="square" lIns="91440" tIns="45720" rIns="91440" bIns="45720" rtlCol="0" anchor="t">
            <a:noAutofit/>
          </a:bodyPr>
          <a:lstStyle/>
          <a:p>
            <a:r>
              <a:rPr lang="en-US" sz="2400" b="1" dirty="0">
                <a:solidFill>
                  <a:srgbClr val="0D0D0D"/>
                </a:solidFill>
                <a:latin typeface="Times New Roman"/>
                <a:cs typeface="Times New Roman"/>
              </a:rPr>
              <a:t>*The project aims to develop an Artificial Neural Network (ANN) model capable of recognizing facial expressions from images or video frames. The goal is to accurately identify emotions such as happiness, sadness, anger, etc., depicted on human faces in real-time.</a:t>
            </a:r>
            <a:endParaRPr lang="en-US" sz="2400" b="1" dirty="0">
              <a:solidFill>
                <a:srgbClr val="000000"/>
              </a:solidFill>
              <a:latin typeface="Times New Roman"/>
              <a:cs typeface="Times New Roman"/>
            </a:endParaRPr>
          </a:p>
        </p:txBody>
      </p:sp>
      <p:pic>
        <p:nvPicPr>
          <p:cNvPr id="16" name="Picture 15" descr="A collage of a child&#10;&#10;Description automatically generated">
            <a:extLst>
              <a:ext uri="{FF2B5EF4-FFF2-40B4-BE49-F238E27FC236}">
                <a16:creationId xmlns:a16="http://schemas.microsoft.com/office/drawing/2014/main" id="{222F4660-4F1D-5D0E-7F21-576C24DAFAC4}"/>
              </a:ext>
            </a:extLst>
          </p:cNvPr>
          <p:cNvPicPr>
            <a:picLocks noChangeAspect="1"/>
          </p:cNvPicPr>
          <p:nvPr/>
        </p:nvPicPr>
        <p:blipFill>
          <a:blip r:embed="rId4"/>
          <a:stretch>
            <a:fillRect/>
          </a:stretch>
        </p:blipFill>
        <p:spPr>
          <a:xfrm>
            <a:off x="1235869" y="3967163"/>
            <a:ext cx="2266950" cy="2019300"/>
          </a:xfrm>
          <a:prstGeom prst="rect">
            <a:avLst/>
          </a:prstGeom>
        </p:spPr>
      </p:pic>
      <p:pic>
        <p:nvPicPr>
          <p:cNvPr id="17" name="Picture 16" descr="A collage of a person&amp;#39;s face&#10;&#10;Description automatically generated">
            <a:extLst>
              <a:ext uri="{FF2B5EF4-FFF2-40B4-BE49-F238E27FC236}">
                <a16:creationId xmlns:a16="http://schemas.microsoft.com/office/drawing/2014/main" id="{6BE860CF-CCF6-8A1F-54D9-1C6DF116F713}"/>
              </a:ext>
            </a:extLst>
          </p:cNvPr>
          <p:cNvPicPr>
            <a:picLocks noChangeAspect="1"/>
          </p:cNvPicPr>
          <p:nvPr/>
        </p:nvPicPr>
        <p:blipFill>
          <a:blip r:embed="rId5"/>
          <a:stretch>
            <a:fillRect/>
          </a:stretch>
        </p:blipFill>
        <p:spPr>
          <a:xfrm>
            <a:off x="4579144" y="3967162"/>
            <a:ext cx="2545556" cy="20192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graphicFrame>
        <p:nvGraphicFramePr>
          <p:cNvPr id="17" name="Text Box 10">
            <a:extLst>
              <a:ext uri="{FF2B5EF4-FFF2-40B4-BE49-F238E27FC236}">
                <a16:creationId xmlns:a16="http://schemas.microsoft.com/office/drawing/2014/main" id="{4CA516C3-F6A7-95AB-FE4A-6A8679075119}"/>
              </a:ext>
            </a:extLst>
          </p:cNvPr>
          <p:cNvGraphicFramePr/>
          <p:nvPr>
            <p:extLst>
              <p:ext uri="{D42A27DB-BD31-4B8C-83A1-F6EECF244321}">
                <p14:modId xmlns:p14="http://schemas.microsoft.com/office/powerpoint/2010/main" val="1632162362"/>
              </p:ext>
            </p:extLst>
          </p:nvPr>
        </p:nvGraphicFramePr>
        <p:xfrm>
          <a:off x="467361" y="823913"/>
          <a:ext cx="8664732" cy="6043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523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graphicFrame>
        <p:nvGraphicFramePr>
          <p:cNvPr id="75" name="TextBox 72">
            <a:extLst>
              <a:ext uri="{FF2B5EF4-FFF2-40B4-BE49-F238E27FC236}">
                <a16:creationId xmlns:a16="http://schemas.microsoft.com/office/drawing/2014/main" id="{8BA16DE8-E99E-5F93-590B-50E12C5EBCB6}"/>
              </a:ext>
            </a:extLst>
          </p:cNvPr>
          <p:cNvGraphicFramePr/>
          <p:nvPr>
            <p:extLst>
              <p:ext uri="{D42A27DB-BD31-4B8C-83A1-F6EECF244321}">
                <p14:modId xmlns:p14="http://schemas.microsoft.com/office/powerpoint/2010/main" val="1047724347"/>
              </p:ext>
            </p:extLst>
          </p:nvPr>
        </p:nvGraphicFramePr>
        <p:xfrm>
          <a:off x="533401" y="1497807"/>
          <a:ext cx="8612979" cy="49638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graphicFrame>
        <p:nvGraphicFramePr>
          <p:cNvPr id="18" name="Text Box 9">
            <a:extLst>
              <a:ext uri="{FF2B5EF4-FFF2-40B4-BE49-F238E27FC236}">
                <a16:creationId xmlns:a16="http://schemas.microsoft.com/office/drawing/2014/main" id="{ED66B0E4-1F67-D147-B6C9-81F7148C4CB1}"/>
              </a:ext>
            </a:extLst>
          </p:cNvPr>
          <p:cNvGraphicFramePr/>
          <p:nvPr/>
        </p:nvGraphicFramePr>
        <p:xfrm>
          <a:off x="2819400" y="1530827"/>
          <a:ext cx="6526053" cy="42800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2209800" y="1676400"/>
            <a:ext cx="7730490" cy="443198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br>
              <a:rPr lang="en-US" dirty="0"/>
            </a:br>
            <a:r>
              <a:rPr lang="en-US" sz="2400" b="1" dirty="0">
                <a:solidFill>
                  <a:srgbClr val="0D0D0D"/>
                </a:solidFill>
                <a:latin typeface="Times New Roman"/>
                <a:cs typeface="Times New Roman"/>
              </a:rPr>
              <a:t>The wow factor in our solution lies in its ability to analyze facial expressions with a high degree of accuracy and speed, enabling real-time emotion recognition in diverse applications. </a:t>
            </a:r>
            <a:endParaRPr lang="en-US" sz="2400" b="1" dirty="0">
              <a:solidFill>
                <a:srgbClr val="000000"/>
              </a:solidFill>
              <a:latin typeface="Times New Roman"/>
              <a:cs typeface="Times New Roman"/>
            </a:endParaRPr>
          </a:p>
          <a:p>
            <a:pPr marL="285750" indent="-285750">
              <a:buFont typeface="Arial" panose="020B0604020202020204" pitchFamily="34" charset="0"/>
              <a:buChar char="•"/>
            </a:pPr>
            <a:endParaRPr lang="en-US" sz="2400" b="1" dirty="0">
              <a:solidFill>
                <a:srgbClr val="0D0D0D"/>
              </a:solidFill>
              <a:latin typeface="Times New Roman"/>
              <a:cs typeface="Times New Roman"/>
            </a:endParaRPr>
          </a:p>
          <a:p>
            <a:pPr marL="285750" indent="-285750">
              <a:buFont typeface="Arial" panose="020B0604020202020204" pitchFamily="34" charset="0"/>
              <a:buChar char="•"/>
            </a:pPr>
            <a:r>
              <a:rPr lang="en-US" sz="2400" b="1" dirty="0">
                <a:solidFill>
                  <a:srgbClr val="0D0D0D"/>
                </a:solidFill>
                <a:latin typeface="Times New Roman"/>
                <a:cs typeface="Times New Roman"/>
              </a:rPr>
              <a:t> This technology not only enhances user experiences by providing personalized interactions but also opens up new possibilities in fields such as mental health monitoring, customer sentiment analysis, and immersive virtual environments, making it a game-changer in human-computer interaction.</a:t>
            </a:r>
            <a:endParaRPr lang="en-US" sz="2400" b="1">
              <a:solidFill>
                <a:srgbClr val="000000"/>
              </a:solidFill>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graphicFrame>
        <p:nvGraphicFramePr>
          <p:cNvPr id="67" name="TextBox 44">
            <a:extLst>
              <a:ext uri="{FF2B5EF4-FFF2-40B4-BE49-F238E27FC236}">
                <a16:creationId xmlns:a16="http://schemas.microsoft.com/office/drawing/2014/main" id="{48E280FB-2454-6F42-FAD9-8EB8CF7D79E4}"/>
              </a:ext>
            </a:extLst>
          </p:cNvPr>
          <p:cNvGraphicFramePr/>
          <p:nvPr/>
        </p:nvGraphicFramePr>
        <p:xfrm>
          <a:off x="533401" y="1045369"/>
          <a:ext cx="9553571" cy="5601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2913</Words>
  <Application>Microsoft Office PowerPoint</Application>
  <PresentationFormat>Widescreen</PresentationFormat>
  <Paragraphs>122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Facial Expression Recognition: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sathi</cp:lastModifiedBy>
  <cp:revision>278</cp:revision>
  <dcterms:created xsi:type="dcterms:W3CDTF">2024-04-03T06:08:00Z</dcterms:created>
  <dcterms:modified xsi:type="dcterms:W3CDTF">2024-04-05T07:18:50Z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2024-04-02T16:30:00Z</vt:filetime>
  </property>
  <property fmtid="{D5CDD505-2E9C-101B-9397-08002B2CF9AE}" pid="4" name="ICV">
    <vt:lpwstr>3BA4665A9413494B8E0DB70BCE6693B7_12</vt:lpwstr>
  </property>
  <property fmtid="{D5CDD505-2E9C-101B-9397-08002B2CF9AE}" pid="5" name="KSOProductBuildVer">
    <vt:lpwstr>1033-12.2.0.13489</vt:lpwstr>
  </property>
</Properties>
</file>