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C675-8517-FB6A-DCDF-E4E4F316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60B5C-4933-FCB1-AD90-3DBB9A455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C911-92D1-69F7-339E-1FBE4E5C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1121-1C79-4014-8000-3B561A7CCA5E}" type="datetimeFigureOut">
              <a:rPr lang="en-SE" smtClean="0"/>
              <a:t>2025-10-30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7F0C3-83F9-37F1-620D-69399042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135EC-0C70-7FF3-D19C-5AC78428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7A18-98A6-425A-8394-52D6D3FC7B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570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E7AA-942C-BE49-8457-C102DA91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6B97A-2903-C1A4-38A2-5B5D5600B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52BD-15DE-41C9-0AC5-AA19F4AB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1121-1C79-4014-8000-3B561A7CCA5E}" type="datetimeFigureOut">
              <a:rPr lang="en-SE" smtClean="0"/>
              <a:t>2025-10-30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CE82-B0D5-FBA5-ECE1-7BFF2CDD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9BA0-9343-7E4D-80F7-6849EF9A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7A18-98A6-425A-8394-52D6D3FC7B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78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9A4AC-E78E-0D77-05CB-5EC84993E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BD85A-7188-A9EC-719A-0FC915D88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56EA-5A0F-D225-CEC3-6FC9E219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1121-1C79-4014-8000-3B561A7CCA5E}" type="datetimeFigureOut">
              <a:rPr lang="en-SE" smtClean="0"/>
              <a:t>2025-10-30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B13A6-3FD7-7A18-C1F8-3F2D0FCF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BE0F-AD5E-A24A-ECDD-2295BFB5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7A18-98A6-425A-8394-52D6D3FC7B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34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5D0A-1A0D-7A27-E918-EAE4018E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B457-AA3E-E391-32AF-CCEFB207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CABB-E5BB-9FC9-7BC2-57ECDEC2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1121-1C79-4014-8000-3B561A7CCA5E}" type="datetimeFigureOut">
              <a:rPr lang="en-SE" smtClean="0"/>
              <a:t>2025-10-30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D84A-53BB-697A-DD5A-B08DCE3A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F5897-2EC4-7CB9-1344-1C5E183C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7A18-98A6-425A-8394-52D6D3FC7B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119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D202-20E6-8112-8BDD-44FB1E0D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CC2E-9628-4394-4BAA-B84B35867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4DF3-BC2F-C8E2-75BA-1ECB627E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1121-1C79-4014-8000-3B561A7CCA5E}" type="datetimeFigureOut">
              <a:rPr lang="en-SE" smtClean="0"/>
              <a:t>2025-10-30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59639-3C2D-B20F-129F-12525DD38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BDA9-EFBA-F0DF-2350-919644A2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7A18-98A6-425A-8394-52D6D3FC7B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585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7334-8FAB-1323-7125-4F2DFBCA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73C1-8D47-0F31-A541-0CF802DFC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FF0E-81BC-519F-5E67-FD9EA02DA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82525-3BAA-E9CB-BD28-27E22FFA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1121-1C79-4014-8000-3B561A7CCA5E}" type="datetimeFigureOut">
              <a:rPr lang="en-SE" smtClean="0"/>
              <a:t>2025-10-30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81A78-E63B-60D3-1677-42EFC9A7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AD3D6-D93C-1C3E-7E07-1D8C5C17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7A18-98A6-425A-8394-52D6D3FC7B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15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A01D-B3B2-5B04-C239-3BC0A754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7A137-94A9-4A91-E5D6-4ED34B391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121E2-FF43-8E7D-372F-515407A9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A3641-8468-0A33-740F-BE5FD2595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33AE1-2539-B097-690B-B1CDA735E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08411-1F43-4464-EBA6-DAB9F33D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1121-1C79-4014-8000-3B561A7CCA5E}" type="datetimeFigureOut">
              <a:rPr lang="en-SE" smtClean="0"/>
              <a:t>2025-10-30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A1FE6-0689-C5B9-4DC3-3D9BC32E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808C2-C363-F232-2F99-296D92B0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7A18-98A6-425A-8394-52D6D3FC7B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977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EB58-A538-DF03-A760-6E63E872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DAB1B-FD11-19E4-B6CB-DCEEE729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1121-1C79-4014-8000-3B561A7CCA5E}" type="datetimeFigureOut">
              <a:rPr lang="en-SE" smtClean="0"/>
              <a:t>2025-10-30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319B-C778-4FE7-CAA6-652B8BAB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8E357-5355-BC76-851C-8A8C462A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7A18-98A6-425A-8394-52D6D3FC7B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253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E616D-BEDE-FCDB-F9FE-8934AFE0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1121-1C79-4014-8000-3B561A7CCA5E}" type="datetimeFigureOut">
              <a:rPr lang="en-SE" smtClean="0"/>
              <a:t>2025-10-30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B67FD-33B7-FCC0-A5AE-19B37281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E6BDB-0979-7F47-AAFD-41B52ABB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7A18-98A6-425A-8394-52D6D3FC7B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471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E52A-5EB0-DE0D-2CF3-FF3B9F85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C94B-C4B2-3A7C-F5AF-74048AA56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5A41-6C75-E2A4-6686-0CEA7225B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380BD-4A8E-3E49-3258-04A1816B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1121-1C79-4014-8000-3B561A7CCA5E}" type="datetimeFigureOut">
              <a:rPr lang="en-SE" smtClean="0"/>
              <a:t>2025-10-30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FD136-D231-1EE3-7B46-0785D924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C46A7-977F-E830-BA20-EBBE3BAE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7A18-98A6-425A-8394-52D6D3FC7B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6188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1FE5-5402-BA07-3F8C-96FB1E45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D287C-8F22-833F-F9B3-3DF96DAB8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DBB2E-8D9D-D8E5-B6A5-3A225376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B0BBE-5912-BAD3-1485-1031F443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1121-1C79-4014-8000-3B561A7CCA5E}" type="datetimeFigureOut">
              <a:rPr lang="en-SE" smtClean="0"/>
              <a:t>2025-10-30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D414B-23D5-E45A-2D27-3699846F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5AF13-EFBF-2363-95AD-C84BCF5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7A18-98A6-425A-8394-52D6D3FC7B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62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4DC45-2F98-2CA9-21BD-8B753EDE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48C8-CAD9-B77F-1321-D75E887C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A4FF-5B3D-C869-D003-7FDD9D39D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A1121-1C79-4014-8000-3B561A7CCA5E}" type="datetimeFigureOut">
              <a:rPr lang="en-SE" smtClean="0"/>
              <a:t>2025-10-30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71C0-F5DA-5587-8000-CA9636D1A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8102-9536-9999-79BA-8F3CD8372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67A18-98A6-425A-8394-52D6D3FC7B6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17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DAFA8D-A28B-820A-30B1-9137DFA83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170995"/>
            <a:ext cx="11088647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8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Mayilappan, Vignesh</dc:creator>
  <cp:lastModifiedBy>Mayilappan, Vignesh</cp:lastModifiedBy>
  <cp:revision>1</cp:revision>
  <dcterms:created xsi:type="dcterms:W3CDTF">2025-10-30T11:30:02Z</dcterms:created>
  <dcterms:modified xsi:type="dcterms:W3CDTF">2025-10-30T11:52:40Z</dcterms:modified>
</cp:coreProperties>
</file>