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sldIdLst>
    <p:sldId id="266" r:id="rId2"/>
    <p:sldId id="267" r:id="rId3"/>
    <p:sldId id="268" r:id="rId4"/>
    <p:sldId id="256" r:id="rId5"/>
    <p:sldId id="258" r:id="rId6"/>
    <p:sldId id="259" r:id="rId7"/>
    <p:sldId id="260" r:id="rId8"/>
    <p:sldId id="271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B22DC-3FC2-4098-9A47-E77A71F2180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D600-8DA0-4D1C-99B9-977E230EF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6D600-8DA0-4D1C-99B9-977E230EF18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0B0C3-4554-4BAE-8316-6B14DEE3DC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6DCC1B-1A2F-4A78-AFFE-071FC3CE5D0C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E9D2E7-9D6F-4676-AC62-D8C9F82F0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F6DCC1B-1A2F-4A78-AFFE-071FC3CE5D0C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E9D2E7-9D6F-4676-AC62-D8C9F82F0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6DCC1B-1A2F-4A78-AFFE-071FC3CE5D0C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E9D2E7-9D6F-4676-AC62-D8C9F82F00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F6DCC1B-1A2F-4A78-AFFE-071FC3CE5D0C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3E9D2E7-9D6F-4676-AC62-D8C9F82F0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24400" y="3810000"/>
            <a:ext cx="4191000" cy="2633472"/>
          </a:xfrm>
        </p:spPr>
        <p:txBody>
          <a:bodyPr/>
          <a:lstStyle/>
          <a:p>
            <a:r>
              <a:rPr lang="en-US" dirty="0" smtClean="0">
                <a:latin typeface="Century Schoolbook" pitchFamily="18" charset="0"/>
              </a:rPr>
              <a:t>GANESH KUMAR.K</a:t>
            </a:r>
          </a:p>
          <a:p>
            <a:r>
              <a:rPr lang="en-US" dirty="0" smtClean="0">
                <a:latin typeface="Century Schoolbook" pitchFamily="18" charset="0"/>
              </a:rPr>
              <a:t>KARTHIKEYAN.R</a:t>
            </a:r>
            <a:endParaRPr lang="en-US" dirty="0" smtClean="0">
              <a:latin typeface="Century Schoolbook" pitchFamily="18" charset="0"/>
            </a:endParaRPr>
          </a:p>
          <a:p>
            <a:r>
              <a:rPr lang="en-US" dirty="0" smtClean="0">
                <a:latin typeface="Century Schoolbook" pitchFamily="18" charset="0"/>
              </a:rPr>
              <a:t>MADHAN </a:t>
            </a:r>
            <a:r>
              <a:rPr lang="en-US" dirty="0" smtClean="0">
                <a:latin typeface="Century Schoolbook" pitchFamily="18" charset="0"/>
              </a:rPr>
              <a:t>KUMAR.S</a:t>
            </a:r>
          </a:p>
          <a:p>
            <a:r>
              <a:rPr lang="en-US" dirty="0" smtClean="0">
                <a:latin typeface="Century Schoolbook" pitchFamily="18" charset="0"/>
              </a:rPr>
              <a:t>AJAY </a:t>
            </a:r>
            <a:r>
              <a:rPr lang="en-US" dirty="0" smtClean="0">
                <a:latin typeface="Century Schoolbook" pitchFamily="18" charset="0"/>
              </a:rPr>
              <a:t>SOBI.S</a:t>
            </a:r>
            <a:endParaRPr lang="en-US" dirty="0" smtClean="0">
              <a:latin typeface="Century Schoolbook" pitchFamily="18" charset="0"/>
            </a:endParaRPr>
          </a:p>
          <a:p>
            <a:r>
              <a:rPr lang="en-US" dirty="0" smtClean="0">
                <a:latin typeface="Century Schoolbook" pitchFamily="18" charset="0"/>
              </a:rPr>
              <a:t>VIGNESH.N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2971800"/>
            <a:ext cx="46482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solidFill>
                  <a:schemeClr val="tx1"/>
                </a:solidFill>
                <a:latin typeface="Copperplate Gothic Bold" pitchFamily="34" charset="0"/>
              </a:rPr>
              <a:t>INDIAN BULLS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3810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u="sng" dirty="0" smtClean="0">
                <a:latin typeface="Algerian" pitchFamily="82" charset="0"/>
              </a:rPr>
              <a:t>GIS BASED SECURITY INTERFACE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SECURITY SYSTEM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GSM SIM900A MODEM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CONNECTIONS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WORKING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SYNOPSIS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349269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The issue of security for women  and children can be dealt by providing a safety process.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Adding GPS to find the location of the threatened person.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It provides self confident for the women.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GIS based security interface  can be used for these purposes . Using the main concept of </a:t>
            </a:r>
            <a:r>
              <a:rPr lang="en-US" sz="2400" dirty="0" smtClean="0"/>
              <a:t>tracking.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 smtClean="0"/>
              <a:t>exact location of the threatened person can be found and also used to make a call and send text messages to the police and also to the persons who are close to them.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579438"/>
          </a:xfrm>
        </p:spPr>
        <p:txBody>
          <a:bodyPr>
            <a:noAutofit/>
          </a:bodyPr>
          <a:lstStyle/>
          <a:p>
            <a:pPr algn="ctr"/>
            <a:r>
              <a:rPr lang="en-US" sz="6000" u="sng" dirty="0" smtClean="0">
                <a:solidFill>
                  <a:schemeClr val="tx1"/>
                </a:solidFill>
              </a:rPr>
              <a:t>Introduction </a:t>
            </a:r>
            <a:endParaRPr lang="en-US" sz="60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304800"/>
            <a:ext cx="3048000" cy="457200"/>
          </a:xfrm>
        </p:spPr>
        <p:txBody>
          <a:bodyPr>
            <a:noAutofit/>
          </a:bodyPr>
          <a:lstStyle/>
          <a:p>
            <a:r>
              <a:rPr lang="en-US" sz="3600" u="sng" dirty="0" err="1" smtClean="0">
                <a:solidFill>
                  <a:schemeClr val="tx1"/>
                </a:solidFill>
              </a:rPr>
              <a:t>Arduino</a:t>
            </a:r>
            <a:r>
              <a:rPr lang="en-US" sz="3600" u="sng" dirty="0" smtClean="0">
                <a:solidFill>
                  <a:schemeClr val="tx1"/>
                </a:solidFill>
              </a:rPr>
              <a:t> </a:t>
            </a:r>
            <a:r>
              <a:rPr lang="en-US" sz="3600" u="sng" dirty="0" err="1" smtClean="0">
                <a:solidFill>
                  <a:schemeClr val="tx1"/>
                </a:solidFill>
              </a:rPr>
              <a:t>uno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cat exam\Desktop\u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09800" cy="31242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09800" y="1066800"/>
            <a:ext cx="6553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err="1"/>
              <a:t>Arduino</a:t>
            </a:r>
            <a:r>
              <a:rPr lang="en-US" sz="2400" dirty="0"/>
              <a:t> is an open-source platform used for building electronics projects. ... Unlike most previous programmable circuit boards,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</a:t>
            </a:r>
            <a:r>
              <a:rPr lang="en-US" sz="2400" dirty="0" smtClean="0"/>
              <a:t>he</a:t>
            </a:r>
            <a:r>
              <a:rPr lang="en-US" sz="2400" dirty="0"/>
              <a:t> </a:t>
            </a:r>
            <a:r>
              <a:rPr lang="en-US" sz="2400" b="1" dirty="0" err="1"/>
              <a:t>Arduino</a:t>
            </a:r>
            <a:r>
              <a:rPr lang="en-US" sz="2400" dirty="0"/>
              <a:t> does not need a separate piece of hardware (called a programmer) in order to load new code onto the board – you can simply use a USB cable.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10439400" y="11430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22860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GSM SIM900A MODEM</a:t>
            </a:r>
            <a:endParaRPr lang="en-US" sz="3600" dirty="0"/>
          </a:p>
        </p:txBody>
      </p:sp>
      <p:pic>
        <p:nvPicPr>
          <p:cNvPr id="13314" name="Picture 2" descr="File:Sim9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4190999" cy="40386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114800" y="1066800"/>
            <a:ext cx="5029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This is an ultra compact and reliable wireless module. The SIM900A is a complete Dual-band GSM/GPRS solution in a SMT module which can be embedded in the customer applications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Featuring </a:t>
            </a:r>
            <a:r>
              <a:rPr lang="en-US" dirty="0"/>
              <a:t>an industry-standard interface, the SIM900A delivers GSM/GPRS 900/1800MHz performance for voice, SMS, Data, and Fax in a small form factor and with low power consumption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With a tiny configuration of 24mmx24mmx3mm, SIM900A can fit in almost all the space requirements in user applications, especially for slim and compact demand of design.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7800" y="1981200"/>
            <a:ext cx="16002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</a:p>
          <a:p>
            <a:pPr algn="ctr"/>
            <a:r>
              <a:rPr lang="en-US" b="1" dirty="0" smtClean="0"/>
              <a:t>R</a:t>
            </a:r>
          </a:p>
          <a:p>
            <a:pPr algn="ctr"/>
            <a:r>
              <a:rPr lang="en-US" b="1" dirty="0" smtClean="0"/>
              <a:t>D</a:t>
            </a:r>
          </a:p>
          <a:p>
            <a:pPr algn="ctr"/>
            <a:r>
              <a:rPr lang="en-US" b="1" dirty="0" smtClean="0"/>
              <a:t>U</a:t>
            </a:r>
          </a:p>
          <a:p>
            <a:pPr algn="ctr"/>
            <a:r>
              <a:rPr lang="en-US" b="1" dirty="0" smtClean="0"/>
              <a:t>I</a:t>
            </a:r>
          </a:p>
          <a:p>
            <a:pPr algn="ctr"/>
            <a:r>
              <a:rPr lang="en-US" b="1" dirty="0" smtClean="0"/>
              <a:t>N</a:t>
            </a:r>
          </a:p>
          <a:p>
            <a:pPr algn="ctr"/>
            <a:r>
              <a:rPr lang="en-US" b="1" dirty="0" smtClean="0"/>
              <a:t>0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U</a:t>
            </a:r>
          </a:p>
          <a:p>
            <a:pPr algn="ctr"/>
            <a:r>
              <a:rPr lang="en-US" b="1" dirty="0" smtClean="0"/>
              <a:t>N</a:t>
            </a:r>
          </a:p>
          <a:p>
            <a:pPr algn="ctr"/>
            <a:r>
              <a:rPr lang="en-US" b="1" dirty="0"/>
              <a:t>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53000" y="2590800"/>
            <a:ext cx="1524000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S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0" y="32004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62400" y="3429000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H="1">
            <a:off x="3048000" y="34290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00800" y="381000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 TRACK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81800" y="20574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VOICE CALL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705600" y="1219200"/>
            <a:ext cx="205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096000" y="22098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0"/>
            <a:endCxn id="16" idx="1"/>
          </p:cNvCxnSpPr>
          <p:nvPr/>
        </p:nvCxnSpPr>
        <p:spPr>
          <a:xfrm flipV="1">
            <a:off x="5715000" y="1447800"/>
            <a:ext cx="9906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410200" y="685800"/>
            <a:ext cx="91440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800600" y="57150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SUPPLY(12V)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flipV="1">
            <a:off x="5562600" y="51816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BLOCK DIAGRAM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19800" y="1143000"/>
            <a:ext cx="2057400" cy="441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S</a:t>
            </a:r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900A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143000"/>
            <a:ext cx="18288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</a:t>
            </a:r>
          </a:p>
          <a:p>
            <a:pPr algn="ctr"/>
            <a:r>
              <a:rPr lang="en-US" dirty="0" smtClean="0"/>
              <a:t>R </a:t>
            </a:r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I 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0"/>
            <a:ext cx="5181600" cy="838200"/>
          </a:xfrm>
        </p:spPr>
        <p:txBody>
          <a:bodyPr/>
          <a:lstStyle/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1295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19812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9718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052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0" y="5029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181600" y="4724400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0" y="22098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257800" y="1600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</a:t>
            </a:r>
            <a:endParaRPr lang="en-US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4114800" y="1447800"/>
            <a:ext cx="1143000" cy="34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4038600" y="2133600"/>
            <a:ext cx="12192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4267200" y="4953000"/>
            <a:ext cx="8382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4191000" y="2362200"/>
            <a:ext cx="99060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10" idx="3"/>
          </p:cNvCxnSpPr>
          <p:nvPr/>
        </p:nvCxnSpPr>
        <p:spPr>
          <a:xfrm flipV="1">
            <a:off x="4191000" y="1752600"/>
            <a:ext cx="762000" cy="1866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000" dirty="0" smtClean="0"/>
              <a:t>The GIS based interface works with the help of the users </a:t>
            </a:r>
            <a:r>
              <a:rPr lang="en-US" sz="2000" dirty="0" err="1" smtClean="0"/>
              <a:t>cellID</a:t>
            </a:r>
            <a:r>
              <a:rPr lang="en-US" sz="2000" dirty="0" smtClean="0"/>
              <a:t>, Location area code ,mobile  country </a:t>
            </a:r>
            <a:r>
              <a:rPr lang="en-US" sz="2000" dirty="0" smtClean="0"/>
              <a:t>code , signal </a:t>
            </a:r>
            <a:r>
              <a:rPr lang="en-US" sz="2000" dirty="0" smtClean="0"/>
              <a:t>strength.</a:t>
            </a:r>
          </a:p>
          <a:p>
            <a:r>
              <a:rPr lang="en-US" sz="2000" dirty="0" smtClean="0"/>
              <a:t>This properties helps the user identifies the exact coordinate points of the network tower connected to the </a:t>
            </a:r>
            <a:r>
              <a:rPr lang="en-US" sz="2000" dirty="0" err="1" smtClean="0"/>
              <a:t>threatned</a:t>
            </a:r>
            <a:r>
              <a:rPr lang="en-US" sz="2000" dirty="0" smtClean="0"/>
              <a:t> phone</a:t>
            </a:r>
          </a:p>
          <a:p>
            <a:r>
              <a:rPr lang="en-US" sz="2000" dirty="0" smtClean="0"/>
              <a:t>Which helps the user to </a:t>
            </a:r>
            <a:r>
              <a:rPr lang="en-US" sz="2000" dirty="0" err="1" smtClean="0"/>
              <a:t>identifiy</a:t>
            </a:r>
            <a:r>
              <a:rPr lang="en-US" sz="2000" dirty="0" smtClean="0"/>
              <a:t> the latitude and longitude of the location.</a:t>
            </a:r>
          </a:p>
          <a:p>
            <a:r>
              <a:rPr lang="en-US" sz="2000" dirty="0" smtClean="0"/>
              <a:t>When the user tends to analysis this coordinates with the help of the </a:t>
            </a:r>
            <a:r>
              <a:rPr lang="en-US" sz="2000" dirty="0" err="1" smtClean="0"/>
              <a:t>google</a:t>
            </a:r>
            <a:r>
              <a:rPr lang="en-US" sz="2000" dirty="0" smtClean="0"/>
              <a:t> </a:t>
            </a:r>
            <a:r>
              <a:rPr lang="en-US" sz="2000" dirty="0" err="1" smtClean="0"/>
              <a:t>map,they</a:t>
            </a:r>
            <a:r>
              <a:rPr lang="en-US" sz="2000" dirty="0" smtClean="0"/>
              <a:t> can identify the exact address.  </a:t>
            </a:r>
          </a:p>
          <a:p>
            <a:r>
              <a:rPr lang="en-US" sz="2000" dirty="0" smtClean="0"/>
              <a:t>When this coordinates have been identified it can be sent to the respected person with the help of the ATD &amp; AT+CMGS(AT-codes for dialing and messaging).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working</a:t>
            </a:r>
            <a:endParaRPr lang="en-US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Thus the GIS  based security interface has been constructed and tested and can be further developed to advanced technology to bring it into our day to day </a:t>
            </a:r>
            <a:r>
              <a:rPr lang="en-US" dirty="0" smtClean="0"/>
              <a:t>life.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457200"/>
            <a:ext cx="56388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u="sng" dirty="0" smtClean="0">
                <a:solidFill>
                  <a:schemeClr val="tx1"/>
                </a:solidFill>
              </a:rPr>
              <a:t>CONCLUSION</a:t>
            </a:r>
            <a:endParaRPr lang="en-US" sz="48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258</TotalTime>
  <Words>413</Words>
  <Application>Microsoft Office PowerPoint</Application>
  <PresentationFormat>On-screen Show (4:3)</PresentationFormat>
  <Paragraphs>94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 INDIAN BULLS  </vt:lpstr>
      <vt:lpstr>SYNOPSIS</vt:lpstr>
      <vt:lpstr>Introduction </vt:lpstr>
      <vt:lpstr>Arduino uno</vt:lpstr>
      <vt:lpstr>Slide 5</vt:lpstr>
      <vt:lpstr>BLOCK DIAGRAM</vt:lpstr>
      <vt:lpstr>CONNECTION</vt:lpstr>
      <vt:lpstr>working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BASED SECURITY INTERFACE</dc:title>
  <dc:creator>cat exam</dc:creator>
  <cp:lastModifiedBy>cat exam</cp:lastModifiedBy>
  <cp:revision>35</cp:revision>
  <dcterms:created xsi:type="dcterms:W3CDTF">2018-09-01T19:58:16Z</dcterms:created>
  <dcterms:modified xsi:type="dcterms:W3CDTF">2018-09-02T00:37:37Z</dcterms:modified>
</cp:coreProperties>
</file>