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66" r:id="rId2"/>
    <p:sldId id="267" r:id="rId3"/>
    <p:sldId id="268" r:id="rId4"/>
    <p:sldId id="256" r:id="rId5"/>
    <p:sldId id="258" r:id="rId6"/>
    <p:sldId id="259" r:id="rId7"/>
    <p:sldId id="260" r:id="rId8"/>
    <p:sldId id="261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B22DC-3FC2-4098-9A47-E77A71F21804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D600-8DA0-4D1C-99B9-977E230EF1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6D600-8DA0-4D1C-99B9-977E230EF18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0B0C3-4554-4BAE-8316-6B14DEE3DC5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6DCC1B-1A2F-4A78-AFFE-071FC3CE5D0C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E9D2E7-9D6F-4676-AC62-D8C9F82F00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GANESH KUMAR.K</a:t>
            </a:r>
          </a:p>
          <a:p>
            <a:r>
              <a:rPr lang="en-US" dirty="0" smtClean="0"/>
              <a:t>AJAY SOBI.S</a:t>
            </a:r>
          </a:p>
          <a:p>
            <a:r>
              <a:rPr lang="en-US" dirty="0" smtClean="0"/>
              <a:t>MADHAN KUMAR.S</a:t>
            </a:r>
          </a:p>
          <a:p>
            <a:r>
              <a:rPr lang="en-US" dirty="0" smtClean="0"/>
              <a:t>KARTHIKEYAN.R</a:t>
            </a:r>
          </a:p>
          <a:p>
            <a:r>
              <a:rPr lang="en-US" dirty="0" smtClean="0"/>
              <a:t>VIGNESH.N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BULLS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GIS based security interface</a:t>
            </a:r>
          </a:p>
          <a:p>
            <a:r>
              <a:rPr lang="en-US" sz="2800" dirty="0" smtClean="0"/>
              <a:t>GSM SIM900A </a:t>
            </a:r>
            <a:r>
              <a:rPr lang="en-US" sz="2800" dirty="0" smtClean="0"/>
              <a:t>MODEM</a:t>
            </a:r>
          </a:p>
          <a:p>
            <a:r>
              <a:rPr lang="en-US" sz="2800" dirty="0" smtClean="0"/>
              <a:t>BLOCK DIAGRAM</a:t>
            </a:r>
          </a:p>
          <a:p>
            <a:r>
              <a:rPr lang="en-US" sz="2800" dirty="0" smtClean="0"/>
              <a:t>CONNECTIONS</a:t>
            </a:r>
          </a:p>
          <a:p>
            <a:r>
              <a:rPr lang="en-US" sz="2800" dirty="0" smtClean="0"/>
              <a:t>CONCUSION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The issue of security for women  and children can be dealt by providing a safety process. Adding </a:t>
            </a:r>
            <a:r>
              <a:rPr lang="en-US" dirty="0" smtClean="0"/>
              <a:t>GPGS </a:t>
            </a:r>
            <a:r>
              <a:rPr lang="en-US" dirty="0" smtClean="0"/>
              <a:t>to find the location of the threatened person. It provides self confident for the women who travels a lot .The GIS based security interface  can be used for these </a:t>
            </a:r>
            <a:r>
              <a:rPr lang="en-US" dirty="0" smtClean="0"/>
              <a:t>purposes . Using </a:t>
            </a:r>
            <a:r>
              <a:rPr lang="en-US" dirty="0" smtClean="0"/>
              <a:t>the main concept of tracking,  the exact location of the threatened person can be found and also used to make a call and send text messages to the police and also to the persons who are close to them.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04800"/>
            <a:ext cx="4572000" cy="4572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solidFill>
                  <a:schemeClr val="tx1"/>
                </a:solidFill>
                <a:latin typeface="Algerian" pitchFamily="82" charset="0"/>
              </a:rPr>
              <a:t>GIS BASED SECURITY INTERFACE</a:t>
            </a:r>
            <a:endParaRPr lang="en-US" sz="2000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1028" name="Picture 4" descr="C:\Users\cat exam\Desktop\u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09800" cy="300641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0" y="144780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/>
              <a:t>Arduino</a:t>
            </a:r>
            <a:r>
              <a:rPr lang="en-US" dirty="0"/>
              <a:t> is an open-source platform used for building electronics projects. ... Unlike most previous programmable circuit boards, the </a:t>
            </a:r>
            <a:r>
              <a:rPr lang="en-US" b="1" dirty="0" err="1"/>
              <a:t>Arduino</a:t>
            </a:r>
            <a:r>
              <a:rPr lang="en-US" dirty="0"/>
              <a:t> does not need a separate piece of hardware (called a programmer) in order to load new code onto the board – you can simply use a USB cable.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2004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Aruino</a:t>
            </a:r>
            <a:r>
              <a:rPr lang="en-US" dirty="0"/>
              <a:t> is an open source computer hardware and software company, project, and user community that designs and manufactures single-board microcontrollers and microcontroller kits for building digital devices and interactive objects that can sense and control objects in the physical and digital </a:t>
            </a:r>
            <a:r>
              <a:rPr lang="en-US" dirty="0" smtClean="0"/>
              <a:t>world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10439400" y="11430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28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GSM SIM900A MODEM</a:t>
            </a:r>
            <a:endParaRPr lang="en-US" sz="3600" dirty="0"/>
          </a:p>
        </p:txBody>
      </p:sp>
      <p:pic>
        <p:nvPicPr>
          <p:cNvPr id="13314" name="Picture 2" descr="File:Sim9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4876801" cy="41148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572000" y="106680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This is an ultra compact and reliable wireless module. The SIM900A is a complete Dual-band GSM/GPRS solution in a SMT module which can be embedded in the customer applications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Featuring </a:t>
            </a:r>
            <a:r>
              <a:rPr lang="en-US" dirty="0"/>
              <a:t>an industry-standard interface, the SIM900A delivers GSM/GPRS 900/1800MHz performance for voice, SMS, Data, and Fax in a small form factor and with low power consumption. With a tiny configuration of 24mmx24mmx3mm, SIM900A can fit in almost all the space requirements in user applications, especially for slim and compact demand of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1981200"/>
            <a:ext cx="1600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</a:p>
          <a:p>
            <a:pPr algn="ctr"/>
            <a:r>
              <a:rPr lang="en-US" b="1" dirty="0" smtClean="0"/>
              <a:t>R</a:t>
            </a:r>
          </a:p>
          <a:p>
            <a:pPr algn="ctr"/>
            <a:r>
              <a:rPr lang="en-US" b="1" dirty="0" smtClean="0"/>
              <a:t>D</a:t>
            </a:r>
          </a:p>
          <a:p>
            <a:pPr algn="ctr"/>
            <a:r>
              <a:rPr lang="en-US" b="1" dirty="0" smtClean="0"/>
              <a:t>U</a:t>
            </a:r>
          </a:p>
          <a:p>
            <a:pPr algn="ctr"/>
            <a:r>
              <a:rPr lang="en-US" b="1" dirty="0" smtClean="0"/>
              <a:t>I</a:t>
            </a:r>
          </a:p>
          <a:p>
            <a:pPr algn="ctr"/>
            <a:r>
              <a:rPr lang="en-US" b="1" dirty="0" smtClean="0"/>
              <a:t>N</a:t>
            </a:r>
          </a:p>
          <a:p>
            <a:pPr algn="ctr"/>
            <a:r>
              <a:rPr lang="en-US" b="1" dirty="0" smtClean="0"/>
              <a:t>0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U</a:t>
            </a:r>
          </a:p>
          <a:p>
            <a:pPr algn="ctr"/>
            <a:r>
              <a:rPr lang="en-US" b="1" dirty="0" smtClean="0"/>
              <a:t>N</a:t>
            </a:r>
          </a:p>
          <a:p>
            <a:pPr algn="ctr"/>
            <a:r>
              <a:rPr lang="en-US" b="1" dirty="0"/>
              <a:t>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2590800"/>
            <a:ext cx="15240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0" y="32004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34290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3048000" y="3429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3810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 TRACK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81800" y="2057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CALL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705600" y="12192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96000" y="2209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16" idx="1"/>
          </p:cNvCxnSpPr>
          <p:nvPr/>
        </p:nvCxnSpPr>
        <p:spPr>
          <a:xfrm flipV="1">
            <a:off x="5715000" y="1447800"/>
            <a:ext cx="9906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10200" y="685800"/>
            <a:ext cx="91440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00600" y="57150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SUPPLY(12V)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flipV="1">
            <a:off x="5562600" y="5181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BLOCK DIAGRAM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19800" y="1143000"/>
            <a:ext cx="20574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900A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143000"/>
            <a:ext cx="1828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</a:p>
          <a:p>
            <a:pPr algn="ctr"/>
            <a:r>
              <a:rPr lang="en-US" dirty="0" smtClean="0"/>
              <a:t>R 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I 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5181600" cy="838200"/>
          </a:xfrm>
        </p:spPr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295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198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9718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052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81600" y="47244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209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57800" y="1600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114800" y="1447800"/>
            <a:ext cx="11430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4038600" y="2133600"/>
            <a:ext cx="1219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4267200" y="4953000"/>
            <a:ext cx="8382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4191000" y="2362200"/>
            <a:ext cx="990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10" idx="3"/>
          </p:cNvCxnSpPr>
          <p:nvPr/>
        </p:nvCxnSpPr>
        <p:spPr>
          <a:xfrm flipV="1">
            <a:off x="4191000" y="1752600"/>
            <a:ext cx="762000" cy="1866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143000"/>
            <a:ext cx="1828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</a:p>
          <a:p>
            <a:pPr algn="ctr"/>
            <a:r>
              <a:rPr lang="en-US" dirty="0" smtClean="0"/>
              <a:t>R 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I 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19800" y="1143000"/>
            <a:ext cx="20574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900A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447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1600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1981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47244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2209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4038600" y="1447800"/>
            <a:ext cx="1143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</p:cNvCxnSpPr>
          <p:nvPr/>
        </p:nvCxnSpPr>
        <p:spPr>
          <a:xfrm>
            <a:off x="4191000" y="2133600"/>
            <a:ext cx="1219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0" idx="1"/>
          </p:cNvCxnSpPr>
          <p:nvPr/>
        </p:nvCxnSpPr>
        <p:spPr>
          <a:xfrm flipV="1">
            <a:off x="4419600" y="4876800"/>
            <a:ext cx="7620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the GIS  based security interface has been constructed and tested and can be further developed to advanced technology to bring it into our day to day life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CONCUSIONS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</TotalTime>
  <Words>335</Words>
  <Application>Microsoft Office PowerPoint</Application>
  <PresentationFormat>On-screen Show (4:3)</PresentationFormat>
  <Paragraphs>108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INDIAN BULLS </vt:lpstr>
      <vt:lpstr>SYNOPSIS</vt:lpstr>
      <vt:lpstr>Introduction </vt:lpstr>
      <vt:lpstr>GIS BASED SECURITY INTERFACE</vt:lpstr>
      <vt:lpstr>Slide 5</vt:lpstr>
      <vt:lpstr>BLOCK DIAGRAM</vt:lpstr>
      <vt:lpstr>CONNECTION</vt:lpstr>
      <vt:lpstr>Slide 8</vt:lpstr>
      <vt:lpstr>CONCUSIONS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BASED SECURITY INTERFACE</dc:title>
  <dc:creator>cat exam</dc:creator>
  <cp:lastModifiedBy>cat exam</cp:lastModifiedBy>
  <cp:revision>26</cp:revision>
  <dcterms:created xsi:type="dcterms:W3CDTF">2018-09-01T19:58:16Z</dcterms:created>
  <dcterms:modified xsi:type="dcterms:W3CDTF">2018-09-01T23:24:08Z</dcterms:modified>
</cp:coreProperties>
</file>