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B3D1"/>
    <a:srgbClr val="43C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0430-092D-4190-95F6-B93EB70B999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8271-0DEE-4046-B47F-C125618E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286" y="0"/>
            <a:ext cx="13631594" cy="78638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67286" y="4403188"/>
            <a:ext cx="16599877" cy="3559125"/>
          </a:xfrm>
        </p:spPr>
        <p:txBody>
          <a:bodyPr>
            <a:normAutofit/>
          </a:bodyPr>
          <a:lstStyle/>
          <a:p>
            <a:r>
              <a:rPr lang="en-US" sz="8000" b="1" i="1" dirty="0" smtClean="0">
                <a:solidFill>
                  <a:schemeClr val="bg1"/>
                </a:solidFill>
              </a:rPr>
              <a:t>Introduction</a:t>
            </a: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7" name="Rectangle 6"/>
          <p:cNvSpPr/>
          <p:nvPr/>
        </p:nvSpPr>
        <p:spPr>
          <a:xfrm>
            <a:off x="604911" y="661182"/>
            <a:ext cx="4783015" cy="928467"/>
          </a:xfrm>
          <a:prstGeom prst="rect">
            <a:avLst/>
          </a:prstGeom>
          <a:solidFill>
            <a:srgbClr val="04B3D1"/>
          </a:solidFill>
          <a:ln>
            <a:solidFill>
              <a:srgbClr val="04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5945" y="6977575"/>
            <a:ext cx="3313598" cy="2738511"/>
          </a:xfrm>
          <a:prstGeom prst="rect">
            <a:avLst/>
          </a:prstGeom>
          <a:solidFill>
            <a:srgbClr val="04B3D1"/>
          </a:solidFill>
          <a:ln>
            <a:solidFill>
              <a:srgbClr val="04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557" y="-175846"/>
            <a:ext cx="14152099" cy="7863840"/>
          </a:xfrm>
          <a:prstGeom prst="rect">
            <a:avLst/>
          </a:prstGeom>
          <a:pattFill prst="pct5">
            <a:fgClr>
              <a:srgbClr val="04B3D1"/>
            </a:fgClr>
            <a:bgClr>
              <a:schemeClr val="bg1"/>
            </a:bgClr>
          </a:patt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557" y="56274"/>
            <a:ext cx="6625883" cy="76317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Why I’ve did internship at</a:t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solidFill>
                  <a:schemeClr val="bg1"/>
                </a:solidFill>
              </a:rPr>
              <a:t>MNC IT Company  instead of core companies…??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505" y="618978"/>
            <a:ext cx="5444196" cy="928467"/>
          </a:xfrm>
          <a:prstGeom prst="rect">
            <a:avLst/>
          </a:prstGeom>
          <a:solidFill>
            <a:srgbClr val="04B3D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6274"/>
            <a:ext cx="5112434" cy="1505240"/>
          </a:xfrm>
          <a:prstGeom prst="rect">
            <a:avLst/>
          </a:prstGeom>
          <a:solidFill>
            <a:srgbClr val="04B3D1"/>
          </a:solidFill>
          <a:ln>
            <a:solidFill>
              <a:srgbClr val="04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932" y="6858000"/>
            <a:ext cx="4736142" cy="724486"/>
          </a:xfrm>
          <a:prstGeom prst="rect">
            <a:avLst/>
          </a:prstGeom>
          <a:solidFill>
            <a:srgbClr val="04B3D1"/>
          </a:solidFill>
          <a:ln>
            <a:solidFill>
              <a:srgbClr val="04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8" y="1535945"/>
            <a:ext cx="5809957" cy="532205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2268" y="-253217"/>
            <a:ext cx="10515600" cy="1789162"/>
          </a:xfrm>
        </p:spPr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THAT ARE USED IN PRODUCT IT COMPANIES</a:t>
            </a:r>
            <a:endParaRPr lang="en-US" sz="4000" b="1" i="1" u="sng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055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76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-196947"/>
            <a:ext cx="11199055" cy="1364565"/>
          </a:xfrm>
        </p:spPr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Problems during the project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5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736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6" y="0"/>
            <a:ext cx="12182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4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Light</vt:lpstr>
      <vt:lpstr>Office Theme</vt:lpstr>
      <vt:lpstr>Introduction </vt:lpstr>
      <vt:lpstr>Why I’ve did internship at MNC IT Company  instead of core companies…??</vt:lpstr>
      <vt:lpstr>PowerPoint Presentation</vt:lpstr>
      <vt:lpstr>PowerPoint Presentation</vt:lpstr>
      <vt:lpstr>PowerPoint Presentation</vt:lpstr>
      <vt:lpstr>TECHNOLOGIES THAT ARE USED IN PRODUCT IT COMPANIES</vt:lpstr>
      <vt:lpstr>Problems during the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10</cp:revision>
  <dcterms:created xsi:type="dcterms:W3CDTF">2019-07-17T17:12:15Z</dcterms:created>
  <dcterms:modified xsi:type="dcterms:W3CDTF">2019-07-17T19:14:03Z</dcterms:modified>
</cp:coreProperties>
</file>