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8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1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86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8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83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76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8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4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5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8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5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9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0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7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9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71F45C4-2DB3-4E83-B247-648D2B60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096" y="836314"/>
            <a:ext cx="1975556" cy="211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FFE9D-416B-498E-9D0C-39DC3361B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438" y="551177"/>
            <a:ext cx="8825658" cy="691847"/>
          </a:xfrm>
        </p:spPr>
        <p:txBody>
          <a:bodyPr/>
          <a:lstStyle/>
          <a:p>
            <a:r>
              <a:rPr lang="en-US" sz="2800" b="1" dirty="0"/>
              <a:t>DBaaS ULA OS &amp; Oracle Patching</a:t>
            </a:r>
            <a:r>
              <a:rPr lang="en-US" sz="2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A9A5C-D83E-4B81-B874-07C441AC9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38" y="1528161"/>
            <a:ext cx="8825658" cy="48324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DBaaS – ULA – Dev &amp; QA environment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498022-F422-45C9-ABAC-0780B42EBA3C}"/>
              </a:ext>
            </a:extLst>
          </p:cNvPr>
          <p:cNvSpPr txBox="1">
            <a:spLocks/>
          </p:cNvSpPr>
          <p:nvPr/>
        </p:nvSpPr>
        <p:spPr bwMode="gray">
          <a:xfrm>
            <a:off x="599438" y="2298912"/>
            <a:ext cx="8825658" cy="7094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OS will be Patched from Dec 2019 to Mar 2020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Oracle Grid Infrastructure and DB home will be Patched to Jan 2020 PSU/RU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6F2B6C2-804E-45AE-84E8-5886C1DEE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79933"/>
              </p:ext>
            </p:extLst>
          </p:nvPr>
        </p:nvGraphicFramePr>
        <p:xfrm>
          <a:off x="741636" y="3036336"/>
          <a:ext cx="10135371" cy="192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002">
                  <a:extLst>
                    <a:ext uri="{9D8B030D-6E8A-4147-A177-3AD203B41FA5}">
                      <a16:colId xmlns:a16="http://schemas.microsoft.com/office/drawing/2014/main" val="3873642901"/>
                    </a:ext>
                  </a:extLst>
                </a:gridCol>
                <a:gridCol w="3454281">
                  <a:extLst>
                    <a:ext uri="{9D8B030D-6E8A-4147-A177-3AD203B41FA5}">
                      <a16:colId xmlns:a16="http://schemas.microsoft.com/office/drawing/2014/main" val="415226163"/>
                    </a:ext>
                  </a:extLst>
                </a:gridCol>
                <a:gridCol w="2429152">
                  <a:extLst>
                    <a:ext uri="{9D8B030D-6E8A-4147-A177-3AD203B41FA5}">
                      <a16:colId xmlns:a16="http://schemas.microsoft.com/office/drawing/2014/main" val="621483461"/>
                    </a:ext>
                  </a:extLst>
                </a:gridCol>
                <a:gridCol w="2718936">
                  <a:extLst>
                    <a:ext uri="{9D8B030D-6E8A-4147-A177-3AD203B41FA5}">
                      <a16:colId xmlns:a16="http://schemas.microsoft.com/office/drawing/2014/main" val="678658466"/>
                    </a:ext>
                  </a:extLst>
                </a:gridCol>
              </a:tblGrid>
              <a:tr h="4394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Hosts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Planned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CM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78127"/>
                  </a:ext>
                </a:extLst>
              </a:tr>
              <a:tr h="75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ogcdb-dt-a1d.ula.comcast.net</a:t>
                      </a:r>
                    </a:p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ogcdb-dt-a1q.ula.comcast.net</a:t>
                      </a:r>
                    </a:p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ogcdb-dt-a2d.ula.comcast.net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27-Apr-2020 00:00 - 07:00AM 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CM002531629 - Approved</a:t>
                      </a:r>
                      <a:r>
                        <a:rPr lang="de-DE" sz="1400" dirty="0"/>
                        <a:t/>
                      </a:r>
                      <a:br>
                        <a:rPr lang="de-DE" sz="1400" dirty="0"/>
                      </a:b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27350"/>
                  </a:ext>
                </a:extLst>
              </a:tr>
              <a:tr h="2511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ogcdb-dt-a2q.ula.comcast.net</a:t>
                      </a:r>
                    </a:p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ogcdb-dt-a3d.ula.comcast.net</a:t>
                      </a:r>
                    </a:p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ogcdb-dt-a3q.ula.comcast.net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28-Apr-2020 00:00 - 07:00AM 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CM002531631 - Approved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20879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9AC06E3-B9CF-4937-9F94-3DF0C144725B}"/>
              </a:ext>
            </a:extLst>
          </p:cNvPr>
          <p:cNvSpPr txBox="1">
            <a:spLocks/>
          </p:cNvSpPr>
          <p:nvPr/>
        </p:nvSpPr>
        <p:spPr bwMode="gray">
          <a:xfrm>
            <a:off x="599438" y="4960255"/>
            <a:ext cx="10801214" cy="940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700" b="1" dirty="0"/>
              <a:t>Note: </a:t>
            </a:r>
            <a:r>
              <a:rPr lang="en-US" sz="1700" i="1" dirty="0"/>
              <a:t>No impact is expected as two nodes will always be available to access the database during the entire maintenance window.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17942B-1D12-47F7-9AE2-87E6508C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CM002531629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33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790</TotalTime>
  <Words>93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Monaco</vt:lpstr>
      <vt:lpstr>Wingdings 3</vt:lpstr>
      <vt:lpstr>Ion Boardroom</vt:lpstr>
      <vt:lpstr>DBaaS ULA OS &amp; Oracle Patching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CM002448029 – OS &amp; Oracle GI Upgrade</dc:title>
  <dc:creator>Sigamani, Hemantkumar</dc:creator>
  <cp:lastModifiedBy>Muthu, Vignesh</cp:lastModifiedBy>
  <cp:revision>19</cp:revision>
  <dcterms:created xsi:type="dcterms:W3CDTF">2020-02-19T19:46:29Z</dcterms:created>
  <dcterms:modified xsi:type="dcterms:W3CDTF">2020-04-24T15:23:08Z</dcterms:modified>
</cp:coreProperties>
</file>