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Travel Planner Agent using Agentic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3429000"/>
            <a:ext cx="891199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I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: Vignesh Poluru</a:t>
            </a:r>
          </a:p>
          <a:p>
            <a:r>
              <a:rPr lang="en-I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College/University Name : KL UNIVERSITY</a:t>
            </a:r>
          </a:p>
          <a:p>
            <a:r>
              <a:rPr lang="en-I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: CSE </a:t>
            </a:r>
          </a:p>
          <a:p>
            <a:r>
              <a:rPr lang="en-I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ID : </a:t>
            </a:r>
            <a:r>
              <a:rPr lang="en-IN" dirty="0">
                <a:solidFill>
                  <a:schemeClr val="accent1"/>
                </a:solidFill>
              </a:rPr>
              <a:t>STU6631c999a909a1714538905</a:t>
            </a:r>
          </a:p>
          <a:p>
            <a:r>
              <a:rPr lang="en-I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: https://github.com/vigneshpoluru1277/IBM-AI-CLOUD.git</a:t>
            </a:r>
            <a:endParaRPr lang="en-US" sz="2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70953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IBM Cloud Lite Documentation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IBM Granite RAG model papers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Google Maps API documentation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Open Weather API documentation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Research on AI Travel Agents and Generative AI Applications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713587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4DD348A-96FA-C638-6CAD-9D84BCAAC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7426041"/>
              </p:ext>
            </p:extLst>
          </p:nvPr>
        </p:nvGraphicFramePr>
        <p:xfrm>
          <a:off x="581192" y="1917393"/>
          <a:ext cx="6537363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035040" imgH="4663299" progId="Acrobat.Document.DC">
                  <p:embed/>
                </p:oleObj>
              </mc:Choice>
              <mc:Fallback>
                <p:oleObj name="Acrobat Document" r:id="rId2" imgW="6035040" imgH="466329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1192" y="1917393"/>
                        <a:ext cx="6537363" cy="466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30296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BBCB02-CC19-D07D-8C3B-F36C444F4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070965"/>
              </p:ext>
            </p:extLst>
          </p:nvPr>
        </p:nvGraphicFramePr>
        <p:xfrm>
          <a:off x="581192" y="1832322"/>
          <a:ext cx="6035675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035040" imgH="4663299" progId="Acrobat.Document.DC">
                  <p:embed/>
                </p:oleObj>
              </mc:Choice>
              <mc:Fallback>
                <p:oleObj name="Acrobat Document" r:id="rId2" imgW="6035040" imgH="466329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1192" y="1832322"/>
                        <a:ext cx="6035675" cy="4664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762748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A708AB-9E10-7AA4-AFB9-0AD963722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423808"/>
              </p:ext>
            </p:extLst>
          </p:nvPr>
        </p:nvGraphicFramePr>
        <p:xfrm>
          <a:off x="581192" y="2324100"/>
          <a:ext cx="6415088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415686" imgH="4533492" progId="Acrobat.Document.DC">
                  <p:embed/>
                </p:oleObj>
              </mc:Choice>
              <mc:Fallback>
                <p:oleObj name="Acrobat Document" r:id="rId2" imgW="6415686" imgH="4533492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1192" y="2324100"/>
                        <a:ext cx="6415088" cy="453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1456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Planning a trip is time-consuming and often overwhelming due to the number of choices for destinations, travel options, accommodations, and schedules. Users need assistance with real-time suggestions that suit their preferences and constraints.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84" y="1242284"/>
            <a:ext cx="11416031" cy="55493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6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proposed system aims to address the challenge of predicting the required bike count at each hour to ensure a stable supply of rental bikes. This involves leveraging data analytics and machine learning techniques to forecast demand patterns accurately. The solution will consist of the following components: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6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Collection: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Gather real-time data on destinations, travel modes, accommodations, weather, and local events.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Utilize APIs (e.g., Google Maps,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OpenWeather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Booking.com) to ensure up-to-date travel suggestions.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6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Preprocessing: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Filter irrelevant or outdated travel data from online sources.</a:t>
            </a:r>
            <a:r>
              <a:rPr lang="en-IN" sz="16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impact bike demand.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AI Algorithm</a:t>
            </a:r>
            <a:r>
              <a:rPr lang="en-IN" sz="16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Retrieval-Augmented Generation (RAG)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model using IBM Granite to combine retrieval from knowledge sources with real-time generation.</a:t>
            </a:r>
          </a:p>
          <a:p>
            <a:pPr marL="305435" indent="-305435"/>
            <a:r>
              <a:rPr lang="en-IN" sz="16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Deployment: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Develop a user-friendly web or mobile interface where users can input travel queries.</a:t>
            </a:r>
          </a:p>
          <a:p>
            <a:pPr marL="305435" indent="-305435"/>
            <a:r>
              <a:rPr lang="en-IN" sz="16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Evaluation: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Assess agent performance using user feedback, completion rates, and itinerary satisfaction.</a:t>
            </a:r>
          </a:p>
          <a:p>
            <a:pPr marL="629920" lvl="1" indent="-305435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Evaluate result accuracy and user preference alignment.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Technologies Used: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IBM Cloud Lite services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(for deployment and APIs)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IBM Granite Models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(for NLP and generative responses)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Node.js / Python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(for backend)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React / HTML5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(for frontend UI)</a:t>
            </a: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Google Maps API / Weather API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(for real-time travel and climate data)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System Requirements: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Frontend: Responsive user interface for input and itinerary display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Backend: Integration of AI models, travel data APIs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Database: User preferences and travel history (optional)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Autofit/>
          </a:bodyPr>
          <a:lstStyle/>
          <a:p>
            <a:pPr marL="305435" indent="-305435"/>
            <a:r>
              <a:rPr lang="en-IN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In the Algorithm section, describe the machine learning algorithm chosen for predicting bike counts. Here's an example structure for this section: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Algorithm Selection: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RAG (Retrieval-Augmented Generation)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model is selected due to its ability to pull relevant travel data and generate user-specific responses</a:t>
            </a:r>
            <a:r>
              <a:rPr lang="en-IN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Input:</a:t>
            </a:r>
          </a:p>
          <a:p>
            <a:pPr marL="305435" indent="-30543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Real-time APIs for : Travel destinations, Transport availability (buses, trains, flights),Hotels and accommodations ,Weather conditions , Local events and guides.</a:t>
            </a:r>
          </a:p>
          <a:p>
            <a:pPr marL="305435" indent="-305435"/>
            <a:r>
              <a:rPr lang="en-IN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Training Process: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IBM Granite’s large language model is pre-trained; prompt engineering and response filtering are applied to fine-tune its behavior</a:t>
            </a:r>
            <a:r>
              <a:rPr lang="en-IN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r>
              <a:rPr lang="en-IN" sz="1800" b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Prediction Process: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9920" lvl="1" indent="-305435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agent retrieves relevant data from multiple sources based on the query context</a:t>
            </a:r>
            <a:r>
              <a:rPr lang="en-IN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79CFF5-AA2D-7435-DA2A-B76471E30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333" y="1301750"/>
            <a:ext cx="7789333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12697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demonstrates the use of generative AI (RAG) in solving a common user challenge: travel planning. The agent provides real-time, personalized, and reliable itineraries, reducing the complexity of planning and ensuring a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680039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voice assistant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support for mobile users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Integrate 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booking platforms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one-click booking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Include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multi-lingual support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wider accessibility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AR/VR tour previews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immersive planning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feedback-based learning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better suggestions over time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50</TotalTime>
  <Words>655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Adobe Acrobat Document</vt:lpstr>
      <vt:lpstr>Smart Travel Planner Agent using Agentic AI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POLURU VIGNESH</cp:lastModifiedBy>
  <cp:revision>26</cp:revision>
  <dcterms:created xsi:type="dcterms:W3CDTF">2021-05-26T16:50:10Z</dcterms:created>
  <dcterms:modified xsi:type="dcterms:W3CDTF">2025-08-04T16:27:10Z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