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41B4-B9D8-71BE-E09B-BBE3C259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8BAB-D817-316D-FDF9-837F43149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DE85-C8DC-3529-3946-8B0FDE93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6329-A6E6-93DB-552D-7C477DF1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692-9470-B2A3-11D9-DC5E5FC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1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0852-3312-B0CE-27A5-FD47BD1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DFEED-D7BF-54F2-542A-604EDBFC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A010-3935-0C61-C6CA-518618B1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D80B-523F-4183-E200-E52C09A8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D202-FFEB-7E45-E51C-95C7664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2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3EADF-8D87-CA1E-CC54-4FD140CD0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ED281-0509-F82D-7FC2-472BC3F1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150C-7458-2F2D-4A37-88DC6DFA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FC55-ADC2-2DF1-1E59-1652204B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8B07-D6D1-6C7D-B8CC-84AEE48B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64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DAE9-29D5-F31B-90A9-66524487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41E9-ABC2-18E2-6E59-444A7637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DE61-D943-8278-DE97-A30F013A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7C20-9687-DD7D-E81E-5C404E76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CD8F-5848-185E-AEF7-FAE7451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00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702D-09A7-570C-7F1E-B5F978F4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E228-055C-3D3F-5ED8-018D4769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7DD2-0912-BD4E-5180-E268B5C8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5977-F202-6DC8-427D-999032E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9944-60B6-510B-E444-643810D3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6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351C-5A56-E466-E164-CA97FFA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52A0-4B03-A547-C3FC-7366770DE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56E6-5AB9-2E3E-9DFD-1658281D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7F08-74D5-88A6-EF0B-D99F5319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E389-766E-BB28-4EA7-DABB72C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0206-9B47-450C-6E2D-3F75276C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7DB4-E2C4-DB1B-1961-BB67C884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8DB7-B572-3A6D-6A6C-DB26E262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7BCFF-B97A-3372-854C-9EA7A9F7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9EC30-F820-F936-0D72-CDCB83AC7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EB0D0-208A-9942-18BD-3009D969A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3210F-9D9B-C588-0DA4-2D72730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8310-D615-E7AA-D69C-FE42728E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2600D-74DE-F55D-AA46-FC060505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7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1CC7-B9ED-237B-1B87-C158451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91023-7DDA-E3A3-F4A0-939BBB79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33EF-8202-C8E9-63B7-0CD2369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3497-4180-7B1A-4ADD-927BDB4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7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1E418-7370-68D7-CA54-73C79FD9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9E4F-F4F5-BCBC-6DBA-841BB3CE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846A-4156-3F28-906F-B2B4C0D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0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B9D-BED5-7EB5-3F3E-510EBB38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BF04-D452-57F5-6949-5FB43185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A064D-7E3C-0459-E639-9B0817A9D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1B8D-C062-D920-DE59-561C5EC3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6FE9-AD73-9B79-688A-6191BEA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AE4E-5647-E782-C327-D4F4C3DA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03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7BE8-873E-D128-6F81-4B7A10DC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8F41C-D954-AD8C-1FFF-71302915D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6963-B333-9091-BC7E-1CDBA948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2D33-7BF2-6FDD-F602-5869CB45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7DDD-B9DE-86D5-A988-EFBC6DE3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FA6C8-E20D-6C3A-DE82-3F1149F8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1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6528B-39B3-FD08-DD12-68D303B9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F5C55-32E2-1E12-239D-343C97C1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D579-FD38-417A-49A5-DC1321F1F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ED01-AECE-4DC4-94E4-3C04012909CC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A04C-C8D2-7E21-FC08-1FE1F403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14E7-2B6F-C9DD-B550-7B63D93C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0366-8526-406B-9719-3DF3D5AB1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E1D13-83F0-476A-E324-48EB639DD3D8}"/>
              </a:ext>
            </a:extLst>
          </p:cNvPr>
          <p:cNvSpPr txBox="1"/>
          <p:nvPr/>
        </p:nvSpPr>
        <p:spPr>
          <a:xfrm>
            <a:off x="873252" y="2459504"/>
            <a:ext cx="10445496" cy="193899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FITNESS  AND MEDICAL </a:t>
            </a:r>
          </a:p>
          <a:p>
            <a:pPr algn="ctr"/>
            <a:r>
              <a:rPr lang="en-AU" sz="6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75884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55F19-FD6E-B79A-BCA5-3379CDAFB1D0}"/>
              </a:ext>
            </a:extLst>
          </p:cNvPr>
          <p:cNvSpPr txBox="1"/>
          <p:nvPr/>
        </p:nvSpPr>
        <p:spPr>
          <a:xfrm>
            <a:off x="47625" y="0"/>
            <a:ext cx="12144375" cy="720197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Model Description :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Front-End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User Interface for easy access by patients, family, and doctors.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QR Code Scanner for doctors to access medical records.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Reminder System for medication and appointments.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Back-End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Centralized, Secured database.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Secure API integration for data syncing between hospitals and app.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Authentication and role management for secure access.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Security Features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Two-factor authentication.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Role-based access control.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45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9FBCC-E21A-F651-D402-6B61BFCCF4B2}"/>
              </a:ext>
            </a:extLst>
          </p:cNvPr>
          <p:cNvSpPr txBox="1"/>
          <p:nvPr/>
        </p:nvSpPr>
        <p:spPr>
          <a:xfrm>
            <a:off x="80962" y="1585418"/>
            <a:ext cx="12030075" cy="368716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Conclusion : 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Benefits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Centralized health management, improved patient-doctor communication, and enhanced family involvement.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Future Enhancements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Expand the integration with wearable devices and AI-driven health analytics for more personalized care.</a:t>
            </a:r>
          </a:p>
        </p:txBody>
      </p:sp>
    </p:spTree>
    <p:extLst>
      <p:ext uri="{BB962C8B-B14F-4D97-AF65-F5344CB8AC3E}">
        <p14:creationId xmlns:p14="http://schemas.microsoft.com/office/powerpoint/2010/main" val="79664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107C3-9A03-17BE-2037-01F53A2A3573}"/>
              </a:ext>
            </a:extLst>
          </p:cNvPr>
          <p:cNvSpPr txBox="1"/>
          <p:nvPr/>
        </p:nvSpPr>
        <p:spPr>
          <a:xfrm>
            <a:off x="314325" y="190500"/>
            <a:ext cx="5543550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Flowchart : </a:t>
            </a:r>
            <a:endParaRPr lang="en-AU" sz="48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7E300-FE89-F51A-8E6A-67836F11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1" y="-704850"/>
            <a:ext cx="9835867" cy="68580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58B74-13FE-92F1-5878-B998A2324F74}"/>
              </a:ext>
            </a:extLst>
          </p:cNvPr>
          <p:cNvSpPr txBox="1"/>
          <p:nvPr/>
        </p:nvSpPr>
        <p:spPr>
          <a:xfrm>
            <a:off x="4176712" y="1000125"/>
            <a:ext cx="3838575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TEAM MEMBERS</a:t>
            </a:r>
            <a:endParaRPr lang="en-AU" sz="3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D72-0E02-CEA4-0D0D-D1ADEBD8AF7B}"/>
              </a:ext>
            </a:extLst>
          </p:cNvPr>
          <p:cNvSpPr txBox="1"/>
          <p:nvPr/>
        </p:nvSpPr>
        <p:spPr>
          <a:xfrm>
            <a:off x="3300411" y="2028825"/>
            <a:ext cx="5591175" cy="326858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Vignesh Praveen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Zubaidhu</a:t>
            </a:r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3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Zeckariah</a:t>
            </a:r>
            <a:endParaRPr lang="en-US" sz="3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Vikram Kumar</a:t>
            </a:r>
            <a:endParaRPr lang="en-AU" sz="3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4DD02-4FAF-8CF8-676C-46D417A83EE7}"/>
              </a:ext>
            </a:extLst>
          </p:cNvPr>
          <p:cNvSpPr txBox="1"/>
          <p:nvPr/>
        </p:nvSpPr>
        <p:spPr>
          <a:xfrm>
            <a:off x="695324" y="659011"/>
            <a:ext cx="9915525" cy="553997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Abstract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Centralized management of patient medical records using a unique patient ID and QR code system.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Provides access to patients, family members, and doctors across multiple hospitals.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Features medication reminders, AI-driven health insights, and secure data handling.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Enhances patient care with streamlined communication, data access, and reminders.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7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DDE65-AA6E-5E9C-71CD-AE2C1FE87241}"/>
              </a:ext>
            </a:extLst>
          </p:cNvPr>
          <p:cNvSpPr txBox="1"/>
          <p:nvPr/>
        </p:nvSpPr>
        <p:spPr>
          <a:xfrm>
            <a:off x="840581" y="485775"/>
            <a:ext cx="10510838" cy="609397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Introduction :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Challenges in Healthcare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Fragmented patient records across hospitals.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Difficulties in tracking appointments, prescriptions, and medical history.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Proposed Solution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 mobile app to centralize health records, medication tracking, and family access.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Enables secure sharing of patient data with family and healthcare professionals.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58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A8FA0-B84C-957B-7391-0A826EE4E3B1}"/>
              </a:ext>
            </a:extLst>
          </p:cNvPr>
          <p:cNvSpPr txBox="1"/>
          <p:nvPr/>
        </p:nvSpPr>
        <p:spPr>
          <a:xfrm>
            <a:off x="590549" y="659011"/>
            <a:ext cx="11172825" cy="553997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Existing Systems :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Google Health &amp; Apple Health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General fitness and health data tracking with wearables.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Telemedicine Apps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Apps like </a:t>
            </a:r>
            <a:r>
              <a:rPr lang="en-US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Practo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enable remote consultations.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Electronic Medical Records (EMRs)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Fragmented across hospitals, lacking inter-hospital access.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707FD-B070-86C9-B7AD-0D3BCA76E267}"/>
              </a:ext>
            </a:extLst>
          </p:cNvPr>
          <p:cNvSpPr txBox="1"/>
          <p:nvPr/>
        </p:nvSpPr>
        <p:spPr>
          <a:xfrm>
            <a:off x="195262" y="76200"/>
            <a:ext cx="11801475" cy="701730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/>
              <a:t>Existing Challenges : 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Data Fragmentation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Incomplete view of patient history across different hospitals.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Real-Time Updates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Missing features like real-time medication tracking.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Family Involvement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Limited secure sharing of health data with family members.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Cross-Hospital Access 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Privacy and infrastructure limitations prevent seamless access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88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1D3B1-F0AA-8ED5-D6BB-C997286D0292}"/>
              </a:ext>
            </a:extLst>
          </p:cNvPr>
          <p:cNvSpPr txBox="1"/>
          <p:nvPr/>
        </p:nvSpPr>
        <p:spPr>
          <a:xfrm>
            <a:off x="0" y="-66675"/>
            <a:ext cx="11944350" cy="720197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Proposed System Features : 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Cross-Hospital Access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Unique patient ID &amp; QR code for data access across hospitals.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Family Member Involvement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Secure invitations to allow family access to patient data.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Medication Reminders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Custom notifications for prescribed medication schedules.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Centralized Health Data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Secure storage and access to medical records via app.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Advanced Security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2FA, and role-based access control.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71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9B263-1AB2-7A95-DF2D-30E7194A2B89}"/>
              </a:ext>
            </a:extLst>
          </p:cNvPr>
          <p:cNvSpPr txBox="1"/>
          <p:nvPr/>
        </p:nvSpPr>
        <p:spPr>
          <a:xfrm>
            <a:off x="219075" y="904518"/>
            <a:ext cx="12192000" cy="553997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Further/Future Plans : 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AI-Driven Health Insights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Predictive health analysis based on patient history.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Telemedicine Integration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Remote consultations with doctors.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Lab Reports Upload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Easy upload and access to medical test results.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Health Metric Tracking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Integration with wearable devices to log vitals.</a:t>
            </a:r>
          </a:p>
          <a:p>
            <a:pPr lvl="2">
              <a:lnSpc>
                <a:spcPct val="200000"/>
              </a:lnSpc>
            </a:pPr>
            <a:r>
              <a:rPr lang="en-U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Emergency SOS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: One-tap emergency feature with location sharing.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9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D4D05-7A79-D2C1-224C-7D66C4FAECB9}"/>
              </a:ext>
            </a:extLst>
          </p:cNvPr>
          <p:cNvSpPr txBox="1"/>
          <p:nvPr/>
        </p:nvSpPr>
        <p:spPr>
          <a:xfrm>
            <a:off x="0" y="95250"/>
            <a:ext cx="12192000" cy="652486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Workflow : 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Patient Registration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Signup using mobile number, email, and unique patient ID.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Data Entry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Doctors upload visit details into the system during each hospital visit.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QR Code for Doctors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Doctors scan QR code to access patient history.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Medication Reminders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App sends custom reminders based on the schedule input.</a:t>
            </a:r>
          </a:p>
          <a:p>
            <a:pPr lvl="2">
              <a:lnSpc>
                <a:spcPct val="200000"/>
              </a:lnSpc>
            </a:pPr>
            <a:r>
              <a:rPr lang="en-US" sz="2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Family Invitations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: Family members are invited via a link or QR code for data access.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64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Blank Never Lost</dc:creator>
  <cp:lastModifiedBy>Blank Never Lost</cp:lastModifiedBy>
  <cp:revision>2</cp:revision>
  <dcterms:created xsi:type="dcterms:W3CDTF">2024-09-12T16:25:04Z</dcterms:created>
  <dcterms:modified xsi:type="dcterms:W3CDTF">2024-09-12T17:02:48Z</dcterms:modified>
</cp:coreProperties>
</file>