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CDB5E86-91BC-418F-AACE-943D9ED7FECD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9297F8E-02C8-46FC-85D6-B8F42F90B42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B5E86-91BC-418F-AACE-943D9ED7FECD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7F8E-02C8-46FC-85D6-B8F42F90B4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B5E86-91BC-418F-AACE-943D9ED7FECD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7F8E-02C8-46FC-85D6-B8F42F90B4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CDB5E86-91BC-418F-AACE-943D9ED7FECD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9297F8E-02C8-46FC-85D6-B8F42F90B42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CDB5E86-91BC-418F-AACE-943D9ED7FECD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9297F8E-02C8-46FC-85D6-B8F42F90B42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B5E86-91BC-418F-AACE-943D9ED7FECD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7F8E-02C8-46FC-85D6-B8F42F90B4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B5E86-91BC-418F-AACE-943D9ED7FECD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7F8E-02C8-46FC-85D6-B8F42F90B42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CDB5E86-91BC-418F-AACE-943D9ED7FECD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9297F8E-02C8-46FC-85D6-B8F42F90B4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B5E86-91BC-418F-AACE-943D9ED7FECD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7F8E-02C8-46FC-85D6-B8F42F90B4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CDB5E86-91BC-418F-AACE-943D9ED7FECD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9297F8E-02C8-46FC-85D6-B8F42F90B42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CDB5E86-91BC-418F-AACE-943D9ED7FECD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9297F8E-02C8-46FC-85D6-B8F42F90B422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CDB5E86-91BC-418F-AACE-943D9ED7FECD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9297F8E-02C8-46FC-85D6-B8F42F90B42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H="1">
            <a:off x="8763000" y="6640038"/>
            <a:ext cx="76200" cy="217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9600" y="4343400"/>
            <a:ext cx="4038600" cy="1905000"/>
          </a:xfrm>
        </p:spPr>
        <p:txBody>
          <a:bodyPr>
            <a:normAutofit/>
          </a:bodyPr>
          <a:lstStyle/>
          <a:p>
            <a:r>
              <a:rPr lang="en-US" dirty="0" smtClean="0"/>
              <a:t>VIGNESH P</a:t>
            </a:r>
          </a:p>
          <a:p>
            <a:r>
              <a:rPr lang="en-US" dirty="0" smtClean="0"/>
              <a:t>170801211</a:t>
            </a:r>
          </a:p>
          <a:p>
            <a:r>
              <a:rPr lang="en-US" dirty="0" smtClean="0"/>
              <a:t>ECE</a:t>
            </a:r>
          </a:p>
          <a:p>
            <a:r>
              <a:rPr lang="en-US" dirty="0" smtClean="0"/>
              <a:t>RAJALAKSHMI ENGINEERING COLLEGE</a:t>
            </a:r>
            <a:endParaRPr lang="en-US" dirty="0"/>
          </a:p>
        </p:txBody>
      </p:sp>
      <p:pic>
        <p:nvPicPr>
          <p:cNvPr id="4" name="Picture 3" descr="peg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"/>
            <a:ext cx="1828800" cy="1836964"/>
          </a:xfrm>
          <a:prstGeom prst="rect">
            <a:avLst/>
          </a:prstGeom>
        </p:spPr>
      </p:pic>
      <p:pic>
        <p:nvPicPr>
          <p:cNvPr id="5" name="Picture 4" descr="REC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0"/>
            <a:ext cx="1905000" cy="1905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1752600"/>
            <a:ext cx="975844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TRAVEL EXPENSE USECASE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ransition spd="med"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/>
          <a:lstStyle/>
          <a:p>
            <a:r>
              <a:rPr lang="en-US" dirty="0" smtClean="0"/>
              <a:t>	 </a:t>
            </a:r>
            <a:r>
              <a:rPr lang="en-US" dirty="0" smtClean="0"/>
              <a:t>      STAGE DESIGN FLOW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4600" y="1828800"/>
            <a:ext cx="3581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Expense Details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90800" y="3124200"/>
            <a:ext cx="3581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Manager Approval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90800" y="4419600"/>
            <a:ext cx="3581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Finance Approval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67000" y="5715000"/>
            <a:ext cx="3505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Payment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4191000" y="2438400"/>
            <a:ext cx="381000" cy="60960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4191000" y="3733800"/>
            <a:ext cx="381000" cy="60960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4267200" y="5029200"/>
            <a:ext cx="381000" cy="60960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pull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/>
          <a:lstStyle/>
          <a:p>
            <a:r>
              <a:rPr lang="en-US" dirty="0" smtClean="0"/>
              <a:t>		STEPS DESIGN FLOW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4600" y="1600200"/>
            <a:ext cx="3581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Expense Details</a:t>
            </a:r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2438400" y="2971800"/>
            <a:ext cx="3810000" cy="609600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Travel Details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>
            <a:off x="2514600" y="4343400"/>
            <a:ext cx="3810000" cy="685800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Attach Tickets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4191000" y="2209800"/>
            <a:ext cx="304800" cy="68580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4267200" y="3657600"/>
            <a:ext cx="304800" cy="68580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819400" y="5715000"/>
            <a:ext cx="3505200" cy="9144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 to Manager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4343400" y="5105400"/>
            <a:ext cx="304800" cy="60960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strips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/>
          <a:lstStyle/>
          <a:p>
            <a:r>
              <a:rPr lang="en-US" dirty="0" smtClean="0"/>
              <a:t>		STEPS DESIGN FLOW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4600" y="1600200"/>
            <a:ext cx="3581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Manager Approval</a:t>
            </a:r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2438400" y="2971800"/>
            <a:ext cx="3810000" cy="609600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Review For Approval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4191000" y="2209800"/>
            <a:ext cx="304800" cy="68580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Up Arrow 15"/>
          <p:cNvSpPr/>
          <p:nvPr/>
        </p:nvSpPr>
        <p:spPr>
          <a:xfrm rot="10800000">
            <a:off x="914400" y="3048000"/>
            <a:ext cx="1524000" cy="1143000"/>
          </a:xfrm>
          <a:prstGeom prst="leftUp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Up Arrow 16"/>
          <p:cNvSpPr/>
          <p:nvPr/>
        </p:nvSpPr>
        <p:spPr>
          <a:xfrm rot="16200000">
            <a:off x="6591300" y="2628900"/>
            <a:ext cx="1066800" cy="1752600"/>
          </a:xfrm>
          <a:prstGeom prst="leftUp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52400" y="5638800"/>
            <a:ext cx="2971800" cy="9144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 to Finance Manager</a:t>
            </a:r>
            <a:endParaRPr lang="en-US" dirty="0"/>
          </a:p>
        </p:txBody>
      </p:sp>
      <p:sp>
        <p:nvSpPr>
          <p:cNvPr id="19" name="6-Point Star 18"/>
          <p:cNvSpPr/>
          <p:nvPr/>
        </p:nvSpPr>
        <p:spPr>
          <a:xfrm>
            <a:off x="533400" y="4191000"/>
            <a:ext cx="1524000" cy="762000"/>
          </a:xfrm>
          <a:prstGeom prst="star6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Mail</a:t>
            </a:r>
            <a:endParaRPr lang="en-US" dirty="0"/>
          </a:p>
        </p:txBody>
      </p:sp>
      <p:sp>
        <p:nvSpPr>
          <p:cNvPr id="20" name="Down Arrow 19"/>
          <p:cNvSpPr/>
          <p:nvPr/>
        </p:nvSpPr>
        <p:spPr>
          <a:xfrm>
            <a:off x="1143000" y="5029200"/>
            <a:ext cx="304800" cy="60960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 descr="C:\Users\User\AppData\Local\Microsoft\Windows\INetCache\IE\3CXM3B0U\Approved-stamp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74094">
            <a:off x="542718" y="2241525"/>
            <a:ext cx="1906846" cy="1352560"/>
          </a:xfrm>
          <a:prstGeom prst="rect">
            <a:avLst/>
          </a:prstGeom>
          <a:noFill/>
        </p:spPr>
      </p:pic>
      <p:pic>
        <p:nvPicPr>
          <p:cNvPr id="1030" name="Picture 6" descr="C:\Users\User\AppData\Local\Microsoft\Windows\INetCache\IE\XTRMCV8I\Rejected-Stamp-PNG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648767">
            <a:off x="6491566" y="2066506"/>
            <a:ext cx="1829781" cy="1140820"/>
          </a:xfrm>
          <a:prstGeom prst="rect">
            <a:avLst/>
          </a:prstGeom>
          <a:noFill/>
        </p:spPr>
      </p:pic>
      <p:pic>
        <p:nvPicPr>
          <p:cNvPr id="1031" name="Picture 7" descr="C:\Users\User\AppData\Local\Microsoft\Windows\INetCache\IE\AW0AYTF2\mail-99217_960_72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4191000"/>
            <a:ext cx="1676400" cy="838200"/>
          </a:xfrm>
          <a:prstGeom prst="rect">
            <a:avLst/>
          </a:prstGeom>
          <a:noFill/>
        </p:spPr>
      </p:pic>
      <p:pic>
        <p:nvPicPr>
          <p:cNvPr id="23" name="Picture 7" descr="C:\Users\User\AppData\Local\Microsoft\Windows\INetCache\IE\AW0AYTF2\mail-99217_960_72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0" y="4038600"/>
            <a:ext cx="1676400" cy="8382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/>
          <a:lstStyle/>
          <a:p>
            <a:r>
              <a:rPr lang="en-US" dirty="0" smtClean="0"/>
              <a:t>		STEPS DESIGN FLOW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4600" y="1600200"/>
            <a:ext cx="3581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Finance Manager Approval</a:t>
            </a:r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2438400" y="2971800"/>
            <a:ext cx="3810000" cy="609600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Review For Approval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4191000" y="2209800"/>
            <a:ext cx="304800" cy="68580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Up Arrow 15"/>
          <p:cNvSpPr/>
          <p:nvPr/>
        </p:nvSpPr>
        <p:spPr>
          <a:xfrm rot="10800000">
            <a:off x="914400" y="3048000"/>
            <a:ext cx="1524000" cy="1143000"/>
          </a:xfrm>
          <a:prstGeom prst="leftUp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Up Arrow 16"/>
          <p:cNvSpPr/>
          <p:nvPr/>
        </p:nvSpPr>
        <p:spPr>
          <a:xfrm rot="16200000">
            <a:off x="6591300" y="2628900"/>
            <a:ext cx="1066800" cy="1752600"/>
          </a:xfrm>
          <a:prstGeom prst="leftUp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6-Point Star 18"/>
          <p:cNvSpPr/>
          <p:nvPr/>
        </p:nvSpPr>
        <p:spPr>
          <a:xfrm>
            <a:off x="533400" y="4191000"/>
            <a:ext cx="1524000" cy="762000"/>
          </a:xfrm>
          <a:prstGeom prst="star6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Mail</a:t>
            </a:r>
            <a:endParaRPr lang="en-US" dirty="0"/>
          </a:p>
        </p:txBody>
      </p:sp>
      <p:sp>
        <p:nvSpPr>
          <p:cNvPr id="20" name="Down Arrow 19"/>
          <p:cNvSpPr/>
          <p:nvPr/>
        </p:nvSpPr>
        <p:spPr>
          <a:xfrm>
            <a:off x="1143000" y="5029200"/>
            <a:ext cx="304800" cy="60960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 descr="C:\Users\User\AppData\Local\Microsoft\Windows\INetCache\IE\3CXM3B0U\Approved-stamp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74094">
            <a:off x="542718" y="2241525"/>
            <a:ext cx="1906846" cy="1352560"/>
          </a:xfrm>
          <a:prstGeom prst="rect">
            <a:avLst/>
          </a:prstGeom>
          <a:noFill/>
        </p:spPr>
      </p:pic>
      <p:pic>
        <p:nvPicPr>
          <p:cNvPr id="1030" name="Picture 6" descr="C:\Users\User\AppData\Local\Microsoft\Windows\INetCache\IE\XTRMCV8I\Rejected-Stamp-PNG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648767">
            <a:off x="6491566" y="2066506"/>
            <a:ext cx="1829781" cy="1140820"/>
          </a:xfrm>
          <a:prstGeom prst="rect">
            <a:avLst/>
          </a:prstGeom>
          <a:noFill/>
        </p:spPr>
      </p:pic>
      <p:pic>
        <p:nvPicPr>
          <p:cNvPr id="1031" name="Picture 7" descr="C:\Users\User\AppData\Local\Microsoft\Windows\INetCache\IE\AW0AYTF2\mail-99217_960_72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4191000"/>
            <a:ext cx="1676400" cy="838200"/>
          </a:xfrm>
          <a:prstGeom prst="rect">
            <a:avLst/>
          </a:prstGeom>
          <a:noFill/>
        </p:spPr>
      </p:pic>
      <p:pic>
        <p:nvPicPr>
          <p:cNvPr id="23" name="Picture 7" descr="C:\Users\User\AppData\Local\Microsoft\Windows\INetCache\IE\AW0AYTF2\mail-99217_960_72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0" y="4038600"/>
            <a:ext cx="1676400" cy="838200"/>
          </a:xfrm>
          <a:prstGeom prst="rect">
            <a:avLst/>
          </a:prstGeom>
          <a:noFill/>
        </p:spPr>
      </p:pic>
      <p:sp>
        <p:nvSpPr>
          <p:cNvPr id="15" name="Pentagon 14"/>
          <p:cNvSpPr/>
          <p:nvPr/>
        </p:nvSpPr>
        <p:spPr>
          <a:xfrm>
            <a:off x="304800" y="5791200"/>
            <a:ext cx="2209800" cy="609600"/>
          </a:xfrm>
          <a:prstGeom prst="homePlat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 Stage</a:t>
            </a:r>
            <a:endParaRPr lang="en-US" dirty="0"/>
          </a:p>
        </p:txBody>
      </p:sp>
    </p:spTree>
  </p:cSld>
  <p:clrMapOvr>
    <a:masterClrMapping/>
  </p:clrMapOvr>
  <p:transition spd="med"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/>
          <a:lstStyle/>
          <a:p>
            <a:r>
              <a:rPr lang="en-US" dirty="0" smtClean="0"/>
              <a:t>		STEPS DESIGN FLOW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4600" y="1600200"/>
            <a:ext cx="3581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Payment Stage</a:t>
            </a:r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2438400" y="2971800"/>
            <a:ext cx="3810000" cy="609600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Payment Details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4191000" y="2209800"/>
            <a:ext cx="304800" cy="68580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4267200" y="3657600"/>
            <a:ext cx="304800" cy="60960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4343400" y="5105400"/>
            <a:ext cx="304800" cy="60960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7" descr="C:\Users\User\AppData\Local\Microsoft\Windows\INetCache\IE\AW0AYTF2\mail-99217_960_72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4267200"/>
            <a:ext cx="1676400" cy="838200"/>
          </a:xfrm>
          <a:prstGeom prst="rect">
            <a:avLst/>
          </a:prstGeom>
          <a:noFill/>
        </p:spPr>
      </p:pic>
      <p:pic>
        <p:nvPicPr>
          <p:cNvPr id="2050" name="Picture 2" descr="C:\Users\User\AppData\Local\Microsoft\Windows\INetCache\IE\3CXM3B0U\button-439152_960_72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5738812"/>
            <a:ext cx="1600200" cy="1119188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newsfla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 descr="thankyo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>
    <p:comb dir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151</TotalTime>
  <Words>51</Words>
  <Application>Microsoft Office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Oriel</vt:lpstr>
      <vt:lpstr>1</vt:lpstr>
      <vt:lpstr>        STAGE DESIGN FLOW</vt:lpstr>
      <vt:lpstr>  STEPS DESIGN FLOW</vt:lpstr>
      <vt:lpstr>  STEPS DESIGN FLOW</vt:lpstr>
      <vt:lpstr>  STEPS DESIGN FLOW</vt:lpstr>
      <vt:lpstr>  STEPS DESIGN FLOW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EXPENSE USECASE</dc:title>
  <dc:creator>User</dc:creator>
  <cp:lastModifiedBy>User</cp:lastModifiedBy>
  <cp:revision>19</cp:revision>
  <dcterms:created xsi:type="dcterms:W3CDTF">2020-09-06T13:38:12Z</dcterms:created>
  <dcterms:modified xsi:type="dcterms:W3CDTF">2020-09-06T16:09:15Z</dcterms:modified>
</cp:coreProperties>
</file>