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Vignesh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Aspiring Full‑Stack Developer</a:t>
            </a:r>
          </a:p>
          <a:p/>
          <a:p>
            <a:r>
              <a:t>📞 +91 7401002786</a:t>
            </a:r>
          </a:p>
          <a:p>
            <a:r>
              <a:t>✉️ vigneshr@srmasc.ac.in</a:t>
            </a:r>
          </a:p>
          <a:p>
            <a:r>
              <a:t>📍 Chennai, Tamil Nadu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want to be a successful full‑stack developer and hope to get placed in bigger firms. I am building strong fundamentals while pursuing my degree and learning by doing projects.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🎓 B.Sc. Computer Science with Artificial Intelligence</a:t>
            </a:r>
          </a:p>
          <a:p>
            <a:r>
              <a:t>Currently studying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Ongoing Project — Building practical skills through a hands‑on project.</a:t>
            </a:r>
          </a:p>
          <a:p/>
          <a:p>
            <a:r>
              <a:t>Example: Developing a CRUD web app using Python (Flask) and a SQLite database; implemented user login and basic dashboard.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Excel</a:t>
            </a:r>
          </a:p>
          <a:p>
            <a:r>
              <a:t>• MS Word</a:t>
            </a:r>
          </a:p>
          <a:p>
            <a:r>
              <a:t>• Photoshop</a:t>
            </a:r>
          </a:p>
          <a:p>
            <a:r>
              <a:t>• Photo Editing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Full‑stack development (front‑end and back‑end)</a:t>
            </a:r>
          </a:p>
          <a:p>
            <a:r>
              <a:t>• Learning modern web frameworks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Quick learner with strong interest in scalable web apps</a:t>
            </a:r>
          </a:p>
          <a:p>
            <a:r>
              <a:t>• Comfortable with productivity tools and basic design workflows</a:t>
            </a:r>
          </a:p>
          <a:p>
            <a:r>
              <a:t>• Open to internships and entry‑level roles in Chennai or remote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Available on request.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