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80" d="100"/>
          <a:sy n="180" d="100"/>
        </p:scale>
        <p:origin x="1290" y="19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04AE4-4BEC-408E-9912-68F43305E904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2407-DA70-46ED-873C-0556C073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2889407" y="2076450"/>
            <a:ext cx="152400" cy="4191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552699"/>
            <a:ext cx="152400" cy="14478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lock Arc 7"/>
          <p:cNvSpPr/>
          <p:nvPr/>
        </p:nvSpPr>
        <p:spPr>
          <a:xfrm>
            <a:off x="2895600" y="2209799"/>
            <a:ext cx="609600" cy="685800"/>
          </a:xfrm>
          <a:prstGeom prst="blockArc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3810000" y="2552699"/>
            <a:ext cx="152400" cy="14478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0800000">
            <a:off x="4267200" y="2552699"/>
            <a:ext cx="152400" cy="14478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 rot="10800000">
            <a:off x="3352800" y="3619499"/>
            <a:ext cx="609600" cy="685800"/>
          </a:xfrm>
          <a:prstGeom prst="blockArc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/>
        </p:nvSpPr>
        <p:spPr>
          <a:xfrm>
            <a:off x="3810000" y="2209799"/>
            <a:ext cx="609600" cy="685800"/>
          </a:xfrm>
          <a:prstGeom prst="blockArc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4724401" y="2552699"/>
            <a:ext cx="152400" cy="144780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0800000">
            <a:off x="5181601" y="2552699"/>
            <a:ext cx="152400" cy="144780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/>
          <p:cNvSpPr/>
          <p:nvPr/>
        </p:nvSpPr>
        <p:spPr>
          <a:xfrm rot="10800000">
            <a:off x="4269293" y="3649133"/>
            <a:ext cx="609600" cy="685800"/>
          </a:xfrm>
          <a:prstGeom prst="blockArc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>
            <a:off x="4724401" y="2209799"/>
            <a:ext cx="609600" cy="685800"/>
          </a:xfrm>
          <a:prstGeom prst="blockArc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5638800" y="2514601"/>
            <a:ext cx="152400" cy="14478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0800000">
            <a:off x="6096000" y="2514599"/>
            <a:ext cx="152400" cy="14478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/>
          <p:cNvSpPr/>
          <p:nvPr/>
        </p:nvSpPr>
        <p:spPr>
          <a:xfrm rot="10800000">
            <a:off x="5181600" y="3581400"/>
            <a:ext cx="609600" cy="685800"/>
          </a:xfrm>
          <a:prstGeom prst="blockArc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>
            <a:off x="5638800" y="2209800"/>
            <a:ext cx="609600" cy="685800"/>
          </a:xfrm>
          <a:prstGeom prst="blockArc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lock Arc 26"/>
          <p:cNvSpPr/>
          <p:nvPr/>
        </p:nvSpPr>
        <p:spPr>
          <a:xfrm rot="10800000">
            <a:off x="6096000" y="3581400"/>
            <a:ext cx="609600" cy="685800"/>
          </a:xfrm>
          <a:prstGeom prst="blockArc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>
            <a:off x="6553200" y="3325989"/>
            <a:ext cx="609600" cy="609600"/>
          </a:xfrm>
          <a:prstGeom prst="bentArrow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3202" y="2362200"/>
            <a:ext cx="45719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Notched Right Arrow 34"/>
          <p:cNvSpPr/>
          <p:nvPr/>
        </p:nvSpPr>
        <p:spPr>
          <a:xfrm>
            <a:off x="2362198" y="2171699"/>
            <a:ext cx="381000" cy="2286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81399" y="4258733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495800" y="4267200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24599" y="4229099"/>
            <a:ext cx="1524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52798" y="4343400"/>
            <a:ext cx="609601" cy="419101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67200" y="4346928"/>
            <a:ext cx="609601" cy="419101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181598" y="4346928"/>
            <a:ext cx="609601" cy="419101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95998" y="4343400"/>
            <a:ext cx="609601" cy="419101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24200" y="2133600"/>
            <a:ext cx="152400" cy="1524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67400" y="2133600"/>
            <a:ext cx="152400" cy="1524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2133600"/>
            <a:ext cx="152400" cy="1524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53000" y="2133599"/>
            <a:ext cx="152400" cy="15240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1" idx="0"/>
            <a:endCxn id="8" idx="1"/>
          </p:cNvCxnSpPr>
          <p:nvPr/>
        </p:nvCxnSpPr>
        <p:spPr>
          <a:xfrm>
            <a:off x="3200400" y="2133600"/>
            <a:ext cx="228600" cy="4190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324599" y="4229099"/>
            <a:ext cx="152400" cy="190501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495799" y="4267200"/>
            <a:ext cx="152400" cy="15240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581399" y="4232828"/>
            <a:ext cx="152400" cy="189484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3429000" y="3912613"/>
            <a:ext cx="0" cy="2783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10199" y="4250266"/>
            <a:ext cx="152400" cy="1524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2971801" y="2133600"/>
            <a:ext cx="3511276" cy="2362198"/>
            <a:chOff x="2971801" y="2133600"/>
            <a:chExt cx="3511276" cy="2362198"/>
          </a:xfrm>
        </p:grpSpPr>
        <p:cxnSp>
          <p:nvCxnSpPr>
            <p:cNvPr id="60" name="Straight Connector 59"/>
            <p:cNvCxnSpPr>
              <a:stCxn id="51" idx="0"/>
            </p:cNvCxnSpPr>
            <p:nvPr/>
          </p:nvCxnSpPr>
          <p:spPr>
            <a:xfrm flipH="1">
              <a:off x="3086100" y="2133600"/>
              <a:ext cx="114300" cy="2095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0"/>
            </p:cNvCxnSpPr>
            <p:nvPr/>
          </p:nvCxnSpPr>
          <p:spPr>
            <a:xfrm flipH="1">
              <a:off x="2971801" y="2133600"/>
              <a:ext cx="228599" cy="2095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1" idx="0"/>
            </p:cNvCxnSpPr>
            <p:nvPr/>
          </p:nvCxnSpPr>
          <p:spPr>
            <a:xfrm>
              <a:off x="3200400" y="2133600"/>
              <a:ext cx="228600" cy="2666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14800" y="2133600"/>
              <a:ext cx="228600" cy="4190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886200" y="2133600"/>
              <a:ext cx="228600" cy="4190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886199" y="2133600"/>
              <a:ext cx="228602" cy="2666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14800" y="2133600"/>
              <a:ext cx="228600" cy="2666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029200" y="2133600"/>
              <a:ext cx="228600" cy="4190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4800600" y="2133600"/>
              <a:ext cx="228600" cy="4190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4800600" y="2133600"/>
              <a:ext cx="228600" cy="2666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029200" y="2133600"/>
              <a:ext cx="228600" cy="2666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943600" y="2133600"/>
              <a:ext cx="228600" cy="4190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715000" y="2133600"/>
              <a:ext cx="228600" cy="4190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5714999" y="2133600"/>
              <a:ext cx="228601" cy="2666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943600" y="2133600"/>
              <a:ext cx="228601" cy="2666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429000" y="2514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886200" y="2514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343400" y="2514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800600" y="2514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19" idx="1"/>
            </p:cNvCxnSpPr>
            <p:nvPr/>
          </p:nvCxnSpPr>
          <p:spPr>
            <a:xfrm>
              <a:off x="5257800" y="2514600"/>
              <a:ext cx="0" cy="14097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715000" y="2514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172200" y="25146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334001" y="3924300"/>
              <a:ext cx="0" cy="2783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410199" y="4094989"/>
              <a:ext cx="0" cy="3881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562599" y="4094989"/>
              <a:ext cx="0" cy="3881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38799" y="3988814"/>
              <a:ext cx="938" cy="2021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715000" y="3950712"/>
              <a:ext cx="0" cy="1942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257800" y="3849620"/>
              <a:ext cx="0" cy="2953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6248400" y="3941234"/>
              <a:ext cx="1" cy="2783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24599" y="4094989"/>
              <a:ext cx="0" cy="3960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400798" y="4128006"/>
              <a:ext cx="3" cy="3630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476999" y="4093634"/>
              <a:ext cx="6078" cy="38946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172200" y="3866554"/>
              <a:ext cx="0" cy="2783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419601" y="3960880"/>
              <a:ext cx="0" cy="3314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495799" y="4144941"/>
              <a:ext cx="1" cy="3381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571999" y="4191000"/>
              <a:ext cx="1" cy="29210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648199" y="4144941"/>
              <a:ext cx="1" cy="3381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725337" y="4025394"/>
              <a:ext cx="0" cy="2333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800600" y="3987292"/>
              <a:ext cx="0" cy="2153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4343399" y="3912613"/>
              <a:ext cx="1" cy="2900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505201" y="3988813"/>
              <a:ext cx="0" cy="2783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581399" y="4126608"/>
              <a:ext cx="0" cy="3644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657600" y="4191000"/>
              <a:ext cx="0" cy="3000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3733799" y="4137830"/>
              <a:ext cx="0" cy="3532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810937" y="4025394"/>
              <a:ext cx="0" cy="2248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3886199" y="3987292"/>
              <a:ext cx="1" cy="2153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51" idx="0"/>
            </p:cNvCxnSpPr>
            <p:nvPr/>
          </p:nvCxnSpPr>
          <p:spPr>
            <a:xfrm>
              <a:off x="5486398" y="4126608"/>
              <a:ext cx="3" cy="3691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3352800" y="4495799"/>
            <a:ext cx="609601" cy="2667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267199" y="4495800"/>
            <a:ext cx="609601" cy="2667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181600" y="4495798"/>
            <a:ext cx="609601" cy="266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096000" y="4495800"/>
            <a:ext cx="609601" cy="266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352800" y="4495800"/>
            <a:ext cx="3352800" cy="228600"/>
            <a:chOff x="2438399" y="4495800"/>
            <a:chExt cx="4267201" cy="228600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438399" y="44958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438400" y="45720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438400" y="46482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438400" y="47244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962399" y="4334933"/>
            <a:ext cx="304800" cy="4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Summing Junction 177"/>
          <p:cNvSpPr/>
          <p:nvPr/>
        </p:nvSpPr>
        <p:spPr>
          <a:xfrm>
            <a:off x="6483077" y="3594209"/>
            <a:ext cx="266700" cy="25541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876799" y="4346928"/>
            <a:ext cx="304800" cy="4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791198" y="4343400"/>
            <a:ext cx="304800" cy="4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3200401" y="1904998"/>
            <a:ext cx="3200401" cy="2647954"/>
            <a:chOff x="3200401" y="1904998"/>
            <a:chExt cx="3200401" cy="2647954"/>
          </a:xfrm>
        </p:grpSpPr>
        <p:cxnSp>
          <p:nvCxnSpPr>
            <p:cNvPr id="156" name="Elbow Connector 155"/>
            <p:cNvCxnSpPr>
              <a:endCxn id="53" idx="0"/>
            </p:cNvCxnSpPr>
            <p:nvPr/>
          </p:nvCxnSpPr>
          <p:spPr>
            <a:xfrm rot="10800000" flipV="1">
              <a:off x="5943601" y="1904998"/>
              <a:ext cx="457201" cy="228601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47" idx="1"/>
              <a:endCxn id="55" idx="0"/>
            </p:cNvCxnSpPr>
            <p:nvPr/>
          </p:nvCxnSpPr>
          <p:spPr>
            <a:xfrm rot="10800000">
              <a:off x="5029200" y="2133599"/>
              <a:ext cx="1066798" cy="2419352"/>
            </a:xfrm>
            <a:prstGeom prst="bentConnector4">
              <a:avLst>
                <a:gd name="adj1" fmla="val 23817"/>
                <a:gd name="adj2" fmla="val 109449"/>
              </a:avLst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/>
            <p:nvPr/>
          </p:nvCxnSpPr>
          <p:spPr>
            <a:xfrm rot="10800000">
              <a:off x="4114801" y="2133600"/>
              <a:ext cx="1066798" cy="2419352"/>
            </a:xfrm>
            <a:prstGeom prst="bentConnector4">
              <a:avLst>
                <a:gd name="adj1" fmla="val 23817"/>
                <a:gd name="adj2" fmla="val 109449"/>
              </a:avLst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/>
            <p:nvPr/>
          </p:nvCxnSpPr>
          <p:spPr>
            <a:xfrm rot="10800000">
              <a:off x="3200401" y="2133600"/>
              <a:ext cx="1066798" cy="2419352"/>
            </a:xfrm>
            <a:prstGeom prst="bentConnector4">
              <a:avLst>
                <a:gd name="adj1" fmla="val 23817"/>
                <a:gd name="adj2" fmla="val 109449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Flowchart: Summing Junction 174"/>
          <p:cNvSpPr/>
          <p:nvPr/>
        </p:nvSpPr>
        <p:spPr>
          <a:xfrm>
            <a:off x="5905499" y="4483101"/>
            <a:ext cx="114301" cy="12382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Summing Junction 172"/>
          <p:cNvSpPr/>
          <p:nvPr/>
        </p:nvSpPr>
        <p:spPr>
          <a:xfrm>
            <a:off x="4991099" y="4495800"/>
            <a:ext cx="114301" cy="12382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Summing Junction 175"/>
          <p:cNvSpPr/>
          <p:nvPr/>
        </p:nvSpPr>
        <p:spPr>
          <a:xfrm>
            <a:off x="4076699" y="4491039"/>
            <a:ext cx="114301" cy="12382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Elbow Connector 120"/>
          <p:cNvCxnSpPr/>
          <p:nvPr/>
        </p:nvCxnSpPr>
        <p:spPr>
          <a:xfrm rot="10800000">
            <a:off x="2895600" y="4628554"/>
            <a:ext cx="457201" cy="5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787769" y="2032083"/>
            <a:ext cx="715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Flue or</a:t>
            </a:r>
          </a:p>
          <a:p>
            <a:pPr algn="ctr"/>
            <a:r>
              <a:rPr lang="en-US" sz="900" dirty="0" smtClean="0"/>
              <a:t>exhaust</a:t>
            </a:r>
          </a:p>
          <a:p>
            <a:pPr algn="ctr"/>
            <a:r>
              <a:rPr lang="en-US" sz="900" dirty="0" smtClean="0"/>
              <a:t>gas</a:t>
            </a:r>
            <a:endParaRPr 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086600" y="328740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</a:t>
            </a:r>
            <a:r>
              <a:rPr lang="en-US" sz="900" baseline="-25000" dirty="0" smtClean="0"/>
              <a:t>2</a:t>
            </a:r>
            <a:r>
              <a:rPr lang="en-US" sz="900" dirty="0"/>
              <a:t> </a:t>
            </a:r>
            <a:r>
              <a:rPr lang="en-US" sz="900" dirty="0" smtClean="0"/>
              <a:t>deprived  exhaust  </a:t>
            </a:r>
            <a:endParaRPr 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378446" y="4507468"/>
            <a:ext cx="8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</a:t>
            </a:r>
            <a:r>
              <a:rPr lang="en-US" sz="900" baseline="-25000" dirty="0"/>
              <a:t>2</a:t>
            </a:r>
            <a:r>
              <a:rPr lang="en-US" sz="900" dirty="0"/>
              <a:t> </a:t>
            </a:r>
            <a:r>
              <a:rPr lang="en-US" sz="900" dirty="0" smtClean="0"/>
              <a:t>rich </a:t>
            </a:r>
          </a:p>
          <a:p>
            <a:r>
              <a:rPr lang="en-US" sz="900" dirty="0" smtClean="0"/>
              <a:t>amine solution </a:t>
            </a:r>
            <a:endParaRPr lang="en-US" sz="9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410013" y="1720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</a:t>
            </a:r>
            <a:r>
              <a:rPr lang="en-US" sz="900" baseline="-25000" dirty="0" smtClean="0"/>
              <a:t>2</a:t>
            </a:r>
            <a:r>
              <a:rPr lang="en-US" sz="900" dirty="0"/>
              <a:t> </a:t>
            </a:r>
            <a:r>
              <a:rPr lang="en-US" sz="900" dirty="0" smtClean="0"/>
              <a:t>deprived  amine solution  </a:t>
            </a:r>
            <a:endParaRPr lang="en-US" sz="900" dirty="0"/>
          </a:p>
        </p:txBody>
      </p:sp>
      <p:sp>
        <p:nvSpPr>
          <p:cNvPr id="177" name="Flowchart: Summing Junction 176"/>
          <p:cNvSpPr/>
          <p:nvPr/>
        </p:nvSpPr>
        <p:spPr>
          <a:xfrm>
            <a:off x="6057898" y="1843087"/>
            <a:ext cx="114301" cy="12382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289015" y="4807692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Chamber-4</a:t>
            </a:r>
            <a:endParaRPr lang="en-US" sz="9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255536" y="4807692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Chamber-3</a:t>
            </a:r>
            <a:endParaRPr lang="en-US" sz="9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160621" y="4800600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Chamber-2</a:t>
            </a:r>
            <a:endParaRPr lang="en-US" sz="9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052674" y="4800600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Chamber-1</a:t>
            </a:r>
            <a:endParaRPr 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832257" y="1674168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Shower -4</a:t>
            </a:r>
            <a:endParaRPr 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71899" y="1674168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Shower -3</a:t>
            </a:r>
            <a:endParaRPr lang="en-US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762500" y="1674168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Shower -2</a:t>
            </a:r>
            <a:endParaRPr lang="en-US" sz="9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600701" y="1674168"/>
            <a:ext cx="685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Shower -1</a:t>
            </a:r>
            <a:endParaRPr lang="en-US" sz="900" dirty="0"/>
          </a:p>
        </p:txBody>
      </p:sp>
      <p:sp>
        <p:nvSpPr>
          <p:cNvPr id="165" name="TextBox 164"/>
          <p:cNvSpPr txBox="1"/>
          <p:nvPr/>
        </p:nvSpPr>
        <p:spPr>
          <a:xfrm rot="16200000">
            <a:off x="5618381" y="3076109"/>
            <a:ext cx="80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Column -1A</a:t>
            </a:r>
            <a:endParaRPr lang="en-US" sz="900" dirty="0"/>
          </a:p>
        </p:txBody>
      </p:sp>
      <p:sp>
        <p:nvSpPr>
          <p:cNvPr id="166" name="TextBox 165"/>
          <p:cNvSpPr txBox="1"/>
          <p:nvPr/>
        </p:nvSpPr>
        <p:spPr>
          <a:xfrm rot="16200000">
            <a:off x="5160064" y="3076259"/>
            <a:ext cx="80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Column -1B</a:t>
            </a:r>
            <a:endParaRPr lang="en-US" sz="900" dirty="0"/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4666999" y="3106519"/>
            <a:ext cx="80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Column -2A</a:t>
            </a:r>
            <a:endParaRPr lang="en-US" sz="900" dirty="0"/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4208682" y="3106669"/>
            <a:ext cx="80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Column -2B</a:t>
            </a:r>
            <a:endParaRPr lang="en-US" sz="900" dirty="0"/>
          </a:p>
        </p:txBody>
      </p:sp>
      <p:sp>
        <p:nvSpPr>
          <p:cNvPr id="171" name="TextBox 170"/>
          <p:cNvSpPr txBox="1"/>
          <p:nvPr/>
        </p:nvSpPr>
        <p:spPr>
          <a:xfrm rot="16200000">
            <a:off x="3751482" y="3125620"/>
            <a:ext cx="80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Column -3A</a:t>
            </a:r>
            <a:endParaRPr lang="en-US" sz="900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3293165" y="3125770"/>
            <a:ext cx="80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Column -3B</a:t>
            </a:r>
            <a:endParaRPr lang="en-US" sz="900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2821727" y="3106519"/>
            <a:ext cx="8050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Column -4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298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4046487" y="3853159"/>
            <a:ext cx="152400" cy="59382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9423" y="2494398"/>
            <a:ext cx="168177" cy="185253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4408554" y="2514599"/>
            <a:ext cx="163444" cy="1834897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0800000">
            <a:off x="4571998" y="2438400"/>
            <a:ext cx="152401" cy="1834897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0800000">
            <a:off x="5327766" y="2514600"/>
            <a:ext cx="158635" cy="1834898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5486401" y="2514600"/>
            <a:ext cx="152400" cy="1834898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6237354" y="2507346"/>
            <a:ext cx="164849" cy="1842149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0800000">
            <a:off x="6402203" y="2507346"/>
            <a:ext cx="152400" cy="1842149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 Arrow 19"/>
          <p:cNvSpPr/>
          <p:nvPr/>
        </p:nvSpPr>
        <p:spPr>
          <a:xfrm>
            <a:off x="6773384" y="3747474"/>
            <a:ext cx="389416" cy="478795"/>
          </a:xfrm>
          <a:prstGeom prst="bentArrow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Notched Right Arrow 21"/>
          <p:cNvSpPr/>
          <p:nvPr/>
        </p:nvSpPr>
        <p:spPr>
          <a:xfrm>
            <a:off x="2955555" y="4035769"/>
            <a:ext cx="381000" cy="2286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36555" y="4070911"/>
            <a:ext cx="164288" cy="1524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52798" y="4343400"/>
            <a:ext cx="609601" cy="419101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67200" y="4346928"/>
            <a:ext cx="609601" cy="419101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598" y="4346928"/>
            <a:ext cx="609601" cy="419101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5998" y="4343400"/>
            <a:ext cx="609601" cy="419101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97177" y="2344920"/>
            <a:ext cx="152400" cy="15240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599" y="2362200"/>
            <a:ext cx="152400" cy="152400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95798" y="2362202"/>
            <a:ext cx="152400" cy="152400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10198" y="2379497"/>
            <a:ext cx="152400" cy="15240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0"/>
          </p:cNvCxnSpPr>
          <p:nvPr/>
        </p:nvCxnSpPr>
        <p:spPr>
          <a:xfrm flipH="1" flipV="1">
            <a:off x="817404" y="2036597"/>
            <a:ext cx="2855973" cy="30832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54602" y="4067952"/>
            <a:ext cx="227197" cy="15831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638798" y="4067952"/>
            <a:ext cx="611004" cy="158318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24400" y="4067950"/>
            <a:ext cx="609599" cy="158319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352800" y="4495799"/>
            <a:ext cx="609601" cy="2667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267199" y="4495800"/>
            <a:ext cx="609601" cy="2667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1600" y="4495798"/>
            <a:ext cx="609601" cy="266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96000" y="4495800"/>
            <a:ext cx="609601" cy="266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352800" y="4495800"/>
            <a:ext cx="3352800" cy="228600"/>
            <a:chOff x="2438399" y="4495800"/>
            <a:chExt cx="4267201" cy="228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38399" y="44958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438400" y="45720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438400" y="46482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438400" y="4724400"/>
              <a:ext cx="426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Flowchart: Summing Junction 105"/>
          <p:cNvSpPr/>
          <p:nvPr/>
        </p:nvSpPr>
        <p:spPr>
          <a:xfrm>
            <a:off x="6703145" y="4006905"/>
            <a:ext cx="266700" cy="25541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657599" y="2494398"/>
            <a:ext cx="168177" cy="1852530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 flipV="1">
            <a:off x="3657600" y="2781300"/>
            <a:ext cx="7889" cy="18388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673376" y="2794992"/>
            <a:ext cx="152400" cy="1700805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1" y="4343400"/>
            <a:ext cx="152400" cy="152397"/>
          </a:xfrm>
          <a:prstGeom prst="rect">
            <a:avLst/>
          </a:prstGeom>
          <a:pattFill prst="pct7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572000" y="2787260"/>
            <a:ext cx="152400" cy="1700805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724400" y="4335668"/>
            <a:ext cx="152400" cy="152397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486400" y="2781300"/>
            <a:ext cx="152400" cy="1700805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630735" y="4329708"/>
            <a:ext cx="152400" cy="152397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400800" y="2779896"/>
            <a:ext cx="152400" cy="170080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50745" y="4328304"/>
            <a:ext cx="152400" cy="152397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6400796" y="2794992"/>
            <a:ext cx="2" cy="18335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487335" y="2787260"/>
            <a:ext cx="2" cy="18335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572000" y="2781300"/>
            <a:ext cx="2" cy="18335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3508707" y="2344920"/>
            <a:ext cx="301294" cy="2157356"/>
            <a:chOff x="3508707" y="2344920"/>
            <a:chExt cx="301294" cy="2157356"/>
          </a:xfrm>
        </p:grpSpPr>
        <p:grpSp>
          <p:nvGrpSpPr>
            <p:cNvPr id="108" name="Group 107"/>
            <p:cNvGrpSpPr/>
            <p:nvPr/>
          </p:nvGrpSpPr>
          <p:grpSpPr>
            <a:xfrm>
              <a:off x="3508707" y="2344920"/>
              <a:ext cx="301294" cy="2157356"/>
              <a:chOff x="3045314" y="2109845"/>
              <a:chExt cx="301294" cy="215735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346608" y="2559917"/>
                <a:ext cx="0" cy="17072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3045314" y="2115847"/>
                <a:ext cx="156782" cy="4440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0" idx="0"/>
              </p:cNvCxnSpPr>
              <p:nvPr/>
            </p:nvCxnSpPr>
            <p:spPr>
              <a:xfrm flipH="1">
                <a:off x="3095685" y="2109845"/>
                <a:ext cx="114299" cy="4363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3" idx="0"/>
              </p:cNvCxnSpPr>
              <p:nvPr/>
            </p:nvCxnSpPr>
            <p:spPr>
              <a:xfrm>
                <a:off x="3209984" y="2119871"/>
                <a:ext cx="76199" cy="4400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3" idx="0"/>
                <a:endCxn id="23" idx="2"/>
              </p:cNvCxnSpPr>
              <p:nvPr/>
            </p:nvCxnSpPr>
            <p:spPr>
              <a:xfrm>
                <a:off x="3286183" y="2559917"/>
                <a:ext cx="0" cy="170080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095685" y="2544821"/>
                <a:ext cx="0" cy="17081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5314" y="2546225"/>
                <a:ext cx="0" cy="1693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152834" y="2544821"/>
                <a:ext cx="0" cy="16944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234643" y="2544821"/>
                <a:ext cx="0" cy="17062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/>
            <p:cNvCxnSpPr>
              <a:stCxn id="30" idx="0"/>
            </p:cNvCxnSpPr>
            <p:nvPr/>
          </p:nvCxnSpPr>
          <p:spPr>
            <a:xfrm>
              <a:off x="3673377" y="2344920"/>
              <a:ext cx="136624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30" idx="0"/>
            </p:cNvCxnSpPr>
            <p:nvPr/>
          </p:nvCxnSpPr>
          <p:spPr>
            <a:xfrm flipH="1">
              <a:off x="3616228" y="2344920"/>
              <a:ext cx="57149" cy="450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30" idx="0"/>
            </p:cNvCxnSpPr>
            <p:nvPr/>
          </p:nvCxnSpPr>
          <p:spPr>
            <a:xfrm>
              <a:off x="3673377" y="2344920"/>
              <a:ext cx="24659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4408554" y="2362200"/>
            <a:ext cx="301294" cy="2143145"/>
            <a:chOff x="4038600" y="2497320"/>
            <a:chExt cx="301294" cy="2143145"/>
          </a:xfrm>
        </p:grpSpPr>
        <p:grpSp>
          <p:nvGrpSpPr>
            <p:cNvPr id="189" name="Group 188"/>
            <p:cNvGrpSpPr/>
            <p:nvPr/>
          </p:nvGrpSpPr>
          <p:grpSpPr>
            <a:xfrm>
              <a:off x="4038600" y="2497320"/>
              <a:ext cx="301294" cy="2143145"/>
              <a:chOff x="3045314" y="2109845"/>
              <a:chExt cx="301294" cy="2143145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>
                <a:off x="3346608" y="2559917"/>
                <a:ext cx="0" cy="16793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H="1">
                <a:off x="3045314" y="2115847"/>
                <a:ext cx="156782" cy="4440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3095685" y="2109845"/>
                <a:ext cx="114299" cy="4363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3209984" y="2119871"/>
                <a:ext cx="76199" cy="4400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endCxn id="142" idx="2"/>
              </p:cNvCxnSpPr>
              <p:nvPr/>
            </p:nvCxnSpPr>
            <p:spPr>
              <a:xfrm flipH="1">
                <a:off x="3284960" y="2559917"/>
                <a:ext cx="1223" cy="167579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3095685" y="2544821"/>
                <a:ext cx="0" cy="17081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3045314" y="2546225"/>
                <a:ext cx="0" cy="1693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3152834" y="2544821"/>
                <a:ext cx="0" cy="16944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3234643" y="2544821"/>
                <a:ext cx="0" cy="17062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/>
            <p:cNvCxnSpPr/>
            <p:nvPr/>
          </p:nvCxnSpPr>
          <p:spPr>
            <a:xfrm>
              <a:off x="4203270" y="2497320"/>
              <a:ext cx="136624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4146121" y="2497320"/>
              <a:ext cx="57149" cy="450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4203270" y="2497320"/>
              <a:ext cx="24659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5327767" y="2371961"/>
            <a:ext cx="301294" cy="2129422"/>
            <a:chOff x="5327767" y="2371961"/>
            <a:chExt cx="301294" cy="2129422"/>
          </a:xfrm>
        </p:grpSpPr>
        <p:grpSp>
          <p:nvGrpSpPr>
            <p:cNvPr id="204" name="Group 203"/>
            <p:cNvGrpSpPr/>
            <p:nvPr/>
          </p:nvGrpSpPr>
          <p:grpSpPr>
            <a:xfrm>
              <a:off x="5327767" y="2371961"/>
              <a:ext cx="301294" cy="2129422"/>
              <a:chOff x="3045314" y="2109845"/>
              <a:chExt cx="301294" cy="2129422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>
                <a:off x="3346608" y="2559917"/>
                <a:ext cx="0" cy="16737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3045314" y="2115847"/>
                <a:ext cx="156782" cy="4440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3095685" y="2109845"/>
                <a:ext cx="114299" cy="4363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3209984" y="2119871"/>
                <a:ext cx="76199" cy="4400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3286183" y="2559917"/>
                <a:ext cx="0" cy="16640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095685" y="2544821"/>
                <a:ext cx="0" cy="168886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045314" y="2546225"/>
                <a:ext cx="0" cy="1693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3152834" y="2544821"/>
                <a:ext cx="0" cy="16944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3234643" y="2544821"/>
                <a:ext cx="0" cy="167918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Straight Connector 213"/>
            <p:cNvCxnSpPr/>
            <p:nvPr/>
          </p:nvCxnSpPr>
          <p:spPr>
            <a:xfrm>
              <a:off x="5492437" y="2371961"/>
              <a:ext cx="136624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5435288" y="2371961"/>
              <a:ext cx="57149" cy="450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5492437" y="2371961"/>
              <a:ext cx="24659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6237354" y="2363032"/>
            <a:ext cx="301294" cy="2143145"/>
            <a:chOff x="5327767" y="2371961"/>
            <a:chExt cx="301294" cy="2143145"/>
          </a:xfrm>
        </p:grpSpPr>
        <p:grpSp>
          <p:nvGrpSpPr>
            <p:cNvPr id="232" name="Group 231"/>
            <p:cNvGrpSpPr/>
            <p:nvPr/>
          </p:nvGrpSpPr>
          <p:grpSpPr>
            <a:xfrm>
              <a:off x="5327767" y="2371961"/>
              <a:ext cx="301294" cy="2143145"/>
              <a:chOff x="3045314" y="2109845"/>
              <a:chExt cx="301294" cy="2143145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>
                <a:off x="3346608" y="2559917"/>
                <a:ext cx="0" cy="168269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H="1">
                <a:off x="3045314" y="2115847"/>
                <a:ext cx="156782" cy="4440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>
                <a:off x="3095685" y="2109845"/>
                <a:ext cx="114299" cy="4363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3209984" y="2119871"/>
                <a:ext cx="76199" cy="4400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3286183" y="2559917"/>
                <a:ext cx="179" cy="16730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3095685" y="2544821"/>
                <a:ext cx="0" cy="170816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3045314" y="2546225"/>
                <a:ext cx="0" cy="16930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3152834" y="2544821"/>
                <a:ext cx="0" cy="16944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3234643" y="2544821"/>
                <a:ext cx="0" cy="17062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Straight Connector 232"/>
            <p:cNvCxnSpPr/>
            <p:nvPr/>
          </p:nvCxnSpPr>
          <p:spPr>
            <a:xfrm>
              <a:off x="5492437" y="2371961"/>
              <a:ext cx="136624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5435288" y="2371961"/>
              <a:ext cx="57149" cy="4500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492437" y="2371961"/>
              <a:ext cx="24659" cy="44285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3434258" y="2296496"/>
            <a:ext cx="463762" cy="437245"/>
            <a:chOff x="3434258" y="2296496"/>
            <a:chExt cx="463762" cy="437245"/>
          </a:xfrm>
        </p:grpSpPr>
        <p:sp>
          <p:nvSpPr>
            <p:cNvPr id="254" name="Rectangle 253"/>
            <p:cNvSpPr/>
            <p:nvPr/>
          </p:nvSpPr>
          <p:spPr>
            <a:xfrm rot="20283337">
              <a:off x="3764849" y="2307938"/>
              <a:ext cx="133171" cy="425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 rot="1308455">
              <a:off x="3434258" y="2296496"/>
              <a:ext cx="133171" cy="397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336838" y="2305955"/>
            <a:ext cx="463762" cy="437245"/>
            <a:chOff x="3434258" y="2296496"/>
            <a:chExt cx="463762" cy="437245"/>
          </a:xfrm>
        </p:grpSpPr>
        <p:sp>
          <p:nvSpPr>
            <p:cNvPr id="258" name="Rectangle 257"/>
            <p:cNvSpPr/>
            <p:nvPr/>
          </p:nvSpPr>
          <p:spPr>
            <a:xfrm rot="20283337">
              <a:off x="3764849" y="2307938"/>
              <a:ext cx="133171" cy="425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 rot="1308455">
              <a:off x="3434258" y="2296496"/>
              <a:ext cx="133171" cy="397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260556" y="2334978"/>
            <a:ext cx="463762" cy="437245"/>
            <a:chOff x="3434258" y="2296496"/>
            <a:chExt cx="463762" cy="437245"/>
          </a:xfrm>
        </p:grpSpPr>
        <p:sp>
          <p:nvSpPr>
            <p:cNvPr id="261" name="Rectangle 260"/>
            <p:cNvSpPr/>
            <p:nvPr/>
          </p:nvSpPr>
          <p:spPr>
            <a:xfrm rot="20283337">
              <a:off x="3764849" y="2307938"/>
              <a:ext cx="133171" cy="425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 rot="1308455">
              <a:off x="3434258" y="2296496"/>
              <a:ext cx="133171" cy="397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6170322" y="2313274"/>
            <a:ext cx="463762" cy="437245"/>
            <a:chOff x="3434258" y="2296496"/>
            <a:chExt cx="463762" cy="437245"/>
          </a:xfrm>
        </p:grpSpPr>
        <p:sp>
          <p:nvSpPr>
            <p:cNvPr id="264" name="Rectangle 263"/>
            <p:cNvSpPr/>
            <p:nvPr/>
          </p:nvSpPr>
          <p:spPr>
            <a:xfrm rot="20283337">
              <a:off x="3764849" y="2307938"/>
              <a:ext cx="133171" cy="425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 rot="1308455">
              <a:off x="3434258" y="2296496"/>
              <a:ext cx="133171" cy="3979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8" name="Rectangle 267"/>
          <p:cNvSpPr/>
          <p:nvPr/>
        </p:nvSpPr>
        <p:spPr>
          <a:xfrm>
            <a:off x="3962399" y="4343400"/>
            <a:ext cx="304800" cy="4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4876799" y="4355395"/>
            <a:ext cx="304800" cy="4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5791198" y="4351867"/>
            <a:ext cx="304800" cy="4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/>
          <p:cNvGrpSpPr/>
          <p:nvPr/>
        </p:nvGrpSpPr>
        <p:grpSpPr>
          <a:xfrm>
            <a:off x="3673377" y="2099186"/>
            <a:ext cx="3184626" cy="2529966"/>
            <a:chOff x="3673377" y="2099186"/>
            <a:chExt cx="3184626" cy="2529966"/>
          </a:xfrm>
        </p:grpSpPr>
        <p:cxnSp>
          <p:nvCxnSpPr>
            <p:cNvPr id="98" name="Elbow Connector 97"/>
            <p:cNvCxnSpPr>
              <a:endCxn id="31" idx="0"/>
            </p:cNvCxnSpPr>
            <p:nvPr/>
          </p:nvCxnSpPr>
          <p:spPr>
            <a:xfrm rot="10800000" flipV="1">
              <a:off x="6400800" y="2099186"/>
              <a:ext cx="457203" cy="263014"/>
            </a:xfrm>
            <a:prstGeom prst="bentConnector2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91" idx="1"/>
              <a:endCxn id="33" idx="0"/>
            </p:cNvCxnSpPr>
            <p:nvPr/>
          </p:nvCxnSpPr>
          <p:spPr>
            <a:xfrm rot="10800000">
              <a:off x="5486398" y="2379497"/>
              <a:ext cx="609602" cy="2249654"/>
            </a:xfrm>
            <a:prstGeom prst="bentConnector4">
              <a:avLst>
                <a:gd name="adj1" fmla="val 43750"/>
                <a:gd name="adj2" fmla="val 112395"/>
              </a:avLst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90" idx="1"/>
              <a:endCxn id="32" idx="0"/>
            </p:cNvCxnSpPr>
            <p:nvPr/>
          </p:nvCxnSpPr>
          <p:spPr>
            <a:xfrm rot="10800000">
              <a:off x="4571998" y="2362203"/>
              <a:ext cx="609602" cy="2266947"/>
            </a:xfrm>
            <a:prstGeom prst="bentConnector4">
              <a:avLst>
                <a:gd name="adj1" fmla="val 43750"/>
                <a:gd name="adj2" fmla="val 111414"/>
              </a:avLst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9" idx="1"/>
              <a:endCxn id="30" idx="0"/>
            </p:cNvCxnSpPr>
            <p:nvPr/>
          </p:nvCxnSpPr>
          <p:spPr>
            <a:xfrm rot="10800000">
              <a:off x="3673377" y="2344921"/>
              <a:ext cx="593822" cy="2284231"/>
            </a:xfrm>
            <a:prstGeom prst="bentConnector4">
              <a:avLst>
                <a:gd name="adj1" fmla="val 43584"/>
                <a:gd name="adj2" fmla="val 110668"/>
              </a:avLst>
            </a:prstGeom>
            <a:ln w="28575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/>
        </p:nvGrpSpPr>
        <p:grpSpPr>
          <a:xfrm>
            <a:off x="4063443" y="4567238"/>
            <a:ext cx="1941696" cy="129087"/>
            <a:chOff x="4063443" y="4567238"/>
            <a:chExt cx="1941696" cy="129087"/>
          </a:xfrm>
        </p:grpSpPr>
        <p:sp>
          <p:nvSpPr>
            <p:cNvPr id="102" name="Flowchart: Summing Junction 101"/>
            <p:cNvSpPr/>
            <p:nvPr/>
          </p:nvSpPr>
          <p:spPr>
            <a:xfrm>
              <a:off x="4973750" y="4567239"/>
              <a:ext cx="114301" cy="123825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Summing Junction 102"/>
            <p:cNvSpPr/>
            <p:nvPr/>
          </p:nvSpPr>
          <p:spPr>
            <a:xfrm>
              <a:off x="5890838" y="4572500"/>
              <a:ext cx="114301" cy="123825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Summing Junction 103"/>
            <p:cNvSpPr/>
            <p:nvPr/>
          </p:nvSpPr>
          <p:spPr>
            <a:xfrm>
              <a:off x="4063443" y="4567238"/>
              <a:ext cx="114301" cy="123825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lowchart: Summing Junction 104"/>
          <p:cNvSpPr/>
          <p:nvPr/>
        </p:nvSpPr>
        <p:spPr>
          <a:xfrm>
            <a:off x="6515099" y="2036597"/>
            <a:ext cx="114301" cy="12382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2390084" y="3893193"/>
            <a:ext cx="715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Flue or exhaust gas</a:t>
            </a:r>
            <a:endParaRPr lang="en-US" sz="900" dirty="0"/>
          </a:p>
        </p:txBody>
      </p:sp>
      <p:sp>
        <p:nvSpPr>
          <p:cNvPr id="274" name="TextBox 273"/>
          <p:cNvSpPr txBox="1"/>
          <p:nvPr/>
        </p:nvSpPr>
        <p:spPr>
          <a:xfrm>
            <a:off x="7099998" y="36567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</a:t>
            </a:r>
            <a:r>
              <a:rPr lang="en-US" sz="900" baseline="-25000" dirty="0" smtClean="0"/>
              <a:t>2</a:t>
            </a:r>
            <a:r>
              <a:rPr lang="en-US" sz="900" dirty="0"/>
              <a:t> </a:t>
            </a:r>
            <a:r>
              <a:rPr lang="en-US" sz="900" dirty="0" smtClean="0"/>
              <a:t>deprived  exhaust  </a:t>
            </a:r>
            <a:endParaRPr lang="en-US" sz="900" dirty="0"/>
          </a:p>
        </p:txBody>
      </p:sp>
      <p:cxnSp>
        <p:nvCxnSpPr>
          <p:cNvPr id="275" name="Elbow Connector 274"/>
          <p:cNvCxnSpPr>
            <a:stCxn id="88" idx="1"/>
          </p:cNvCxnSpPr>
          <p:nvPr/>
        </p:nvCxnSpPr>
        <p:spPr>
          <a:xfrm rot="10800000">
            <a:off x="2895600" y="4628554"/>
            <a:ext cx="457201" cy="5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362200" y="4514104"/>
            <a:ext cx="8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</a:t>
            </a:r>
            <a:r>
              <a:rPr lang="en-US" sz="900" baseline="-25000" dirty="0"/>
              <a:t>2</a:t>
            </a:r>
            <a:r>
              <a:rPr lang="en-US" sz="900" dirty="0"/>
              <a:t> </a:t>
            </a:r>
            <a:r>
              <a:rPr lang="en-US" sz="900" dirty="0" smtClean="0"/>
              <a:t>rich </a:t>
            </a:r>
          </a:p>
          <a:p>
            <a:r>
              <a:rPr lang="en-US" sz="900" dirty="0" smtClean="0"/>
              <a:t>amine solution </a:t>
            </a:r>
            <a:endParaRPr 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858000" y="19138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</a:t>
            </a:r>
            <a:r>
              <a:rPr lang="en-US" sz="900" baseline="-25000" dirty="0" smtClean="0"/>
              <a:t>2</a:t>
            </a:r>
            <a:r>
              <a:rPr lang="en-US" sz="900" dirty="0"/>
              <a:t> </a:t>
            </a:r>
            <a:r>
              <a:rPr lang="en-US" sz="900" dirty="0" smtClean="0"/>
              <a:t>deprived  amine solution  </a:t>
            </a:r>
            <a:endParaRPr 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89015" y="4807692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Chamber-4</a:t>
            </a:r>
            <a:endParaRPr lang="en-US" sz="9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255536" y="4807692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Chamber-3</a:t>
            </a:r>
            <a:endParaRPr 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60621" y="4800600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Chamber-2</a:t>
            </a:r>
            <a:endParaRPr 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052674" y="4800600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Chamber-1</a:t>
            </a:r>
            <a:endParaRPr lang="en-US" sz="9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5700354" y="2914322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column-1</a:t>
            </a:r>
            <a:endParaRPr lang="en-US" sz="900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4808620" y="2914321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column-2</a:t>
            </a:r>
            <a:endParaRPr lang="en-US" sz="900" dirty="0"/>
          </a:p>
        </p:txBody>
      </p:sp>
      <p:sp>
        <p:nvSpPr>
          <p:cNvPr id="153" name="TextBox 152"/>
          <p:cNvSpPr txBox="1"/>
          <p:nvPr/>
        </p:nvSpPr>
        <p:spPr>
          <a:xfrm rot="16200000">
            <a:off x="3879083" y="2914322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column-3</a:t>
            </a:r>
            <a:endParaRPr lang="en-US" sz="900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2953080" y="2914322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305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92"/>
          <p:cNvSpPr/>
          <p:nvPr/>
        </p:nvSpPr>
        <p:spPr>
          <a:xfrm rot="10800000">
            <a:off x="2876962" y="4338031"/>
            <a:ext cx="1088707" cy="1123950"/>
          </a:xfrm>
          <a:custGeom>
            <a:avLst/>
            <a:gdLst>
              <a:gd name="connsiteX0" fmla="*/ 1047750 w 1066800"/>
              <a:gd name="connsiteY0" fmla="*/ 0 h 1123950"/>
              <a:gd name="connsiteX1" fmla="*/ 0 w 1066800"/>
              <a:gd name="connsiteY1" fmla="*/ 9525 h 1123950"/>
              <a:gd name="connsiteX2" fmla="*/ 0 w 1066800"/>
              <a:gd name="connsiteY2" fmla="*/ 161925 h 1123950"/>
              <a:gd name="connsiteX3" fmla="*/ 57150 w 1066800"/>
              <a:gd name="connsiteY3" fmla="*/ 323850 h 1123950"/>
              <a:gd name="connsiteX4" fmla="*/ 85725 w 1066800"/>
              <a:gd name="connsiteY4" fmla="*/ 466725 h 1123950"/>
              <a:gd name="connsiteX5" fmla="*/ 161925 w 1066800"/>
              <a:gd name="connsiteY5" fmla="*/ 609600 h 1123950"/>
              <a:gd name="connsiteX6" fmla="*/ 266700 w 1066800"/>
              <a:gd name="connsiteY6" fmla="*/ 762000 h 1123950"/>
              <a:gd name="connsiteX7" fmla="*/ 390525 w 1066800"/>
              <a:gd name="connsiteY7" fmla="*/ 866775 h 1123950"/>
              <a:gd name="connsiteX8" fmla="*/ 504825 w 1066800"/>
              <a:gd name="connsiteY8" fmla="*/ 952500 h 1123950"/>
              <a:gd name="connsiteX9" fmla="*/ 657225 w 1066800"/>
              <a:gd name="connsiteY9" fmla="*/ 1038225 h 1123950"/>
              <a:gd name="connsiteX10" fmla="*/ 838200 w 1066800"/>
              <a:gd name="connsiteY10" fmla="*/ 1095375 h 1123950"/>
              <a:gd name="connsiteX11" fmla="*/ 1000125 w 1066800"/>
              <a:gd name="connsiteY11" fmla="*/ 1123950 h 1123950"/>
              <a:gd name="connsiteX12" fmla="*/ 1066800 w 1066800"/>
              <a:gd name="connsiteY12" fmla="*/ 1114425 h 1123950"/>
              <a:gd name="connsiteX13" fmla="*/ 1047750 w 1066800"/>
              <a:gd name="connsiteY1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6800" h="1123950">
                <a:moveTo>
                  <a:pt x="1047750" y="0"/>
                </a:moveTo>
                <a:lnTo>
                  <a:pt x="0" y="9525"/>
                </a:lnTo>
                <a:lnTo>
                  <a:pt x="0" y="161925"/>
                </a:lnTo>
                <a:lnTo>
                  <a:pt x="57150" y="323850"/>
                </a:lnTo>
                <a:lnTo>
                  <a:pt x="85725" y="466725"/>
                </a:lnTo>
                <a:lnTo>
                  <a:pt x="161925" y="609600"/>
                </a:lnTo>
                <a:lnTo>
                  <a:pt x="266700" y="762000"/>
                </a:lnTo>
                <a:lnTo>
                  <a:pt x="390525" y="866775"/>
                </a:lnTo>
                <a:lnTo>
                  <a:pt x="504825" y="952500"/>
                </a:lnTo>
                <a:lnTo>
                  <a:pt x="657225" y="1038225"/>
                </a:lnTo>
                <a:lnTo>
                  <a:pt x="838200" y="1095375"/>
                </a:lnTo>
                <a:lnTo>
                  <a:pt x="1000125" y="1123950"/>
                </a:lnTo>
                <a:lnTo>
                  <a:pt x="1066800" y="1114425"/>
                </a:lnTo>
                <a:lnTo>
                  <a:pt x="104775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799" y="1768837"/>
            <a:ext cx="2133601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1828799" y="473437"/>
            <a:ext cx="2127524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902424" y="467750"/>
            <a:ext cx="1057701" cy="3521123"/>
          </a:xfrm>
          <a:custGeom>
            <a:avLst/>
            <a:gdLst>
              <a:gd name="connsiteX0" fmla="*/ 0 w 1057701"/>
              <a:gd name="connsiteY0" fmla="*/ 0 h 3521123"/>
              <a:gd name="connsiteX1" fmla="*/ 6824 w 1057701"/>
              <a:gd name="connsiteY1" fmla="*/ 1296538 h 3521123"/>
              <a:gd name="connsiteX2" fmla="*/ 6824 w 1057701"/>
              <a:gd name="connsiteY2" fmla="*/ 3521123 h 3521123"/>
              <a:gd name="connsiteX3" fmla="*/ 1057701 w 1057701"/>
              <a:gd name="connsiteY3" fmla="*/ 3521123 h 3521123"/>
              <a:gd name="connsiteX4" fmla="*/ 1050877 w 1057701"/>
              <a:gd name="connsiteY4" fmla="*/ 1303362 h 3521123"/>
              <a:gd name="connsiteX5" fmla="*/ 0 w 1057701"/>
              <a:gd name="connsiteY5" fmla="*/ 0 h 35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701" h="3521123">
                <a:moveTo>
                  <a:pt x="0" y="0"/>
                </a:moveTo>
                <a:cubicBezTo>
                  <a:pt x="2275" y="432179"/>
                  <a:pt x="4549" y="864359"/>
                  <a:pt x="6824" y="1296538"/>
                </a:cubicBezTo>
                <a:lnTo>
                  <a:pt x="6824" y="3521123"/>
                </a:lnTo>
                <a:lnTo>
                  <a:pt x="1057701" y="3521123"/>
                </a:lnTo>
                <a:cubicBezTo>
                  <a:pt x="1055426" y="2781869"/>
                  <a:pt x="1053152" y="2042616"/>
                  <a:pt x="1050877" y="1303362"/>
                </a:cubicBezTo>
                <a:lnTo>
                  <a:pt x="0" y="0"/>
                </a:lnTo>
                <a:close/>
              </a:path>
            </a:pathLst>
          </a:custGeom>
          <a:pattFill prst="pct60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837899" y="460927"/>
            <a:ext cx="1057701" cy="3527946"/>
          </a:xfrm>
          <a:custGeom>
            <a:avLst/>
            <a:gdLst>
              <a:gd name="connsiteX0" fmla="*/ 1057701 w 1057701"/>
              <a:gd name="connsiteY0" fmla="*/ 0 h 3521122"/>
              <a:gd name="connsiteX1" fmla="*/ 0 w 1057701"/>
              <a:gd name="connsiteY1" fmla="*/ 1303361 h 3521122"/>
              <a:gd name="connsiteX2" fmla="*/ 0 w 1057701"/>
              <a:gd name="connsiteY2" fmla="*/ 3521122 h 3521122"/>
              <a:gd name="connsiteX3" fmla="*/ 1057701 w 1057701"/>
              <a:gd name="connsiteY3" fmla="*/ 3521122 h 3521122"/>
              <a:gd name="connsiteX4" fmla="*/ 1057701 w 1057701"/>
              <a:gd name="connsiteY4" fmla="*/ 0 h 35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701" h="3521122">
                <a:moveTo>
                  <a:pt x="1057701" y="0"/>
                </a:moveTo>
                <a:lnTo>
                  <a:pt x="0" y="1303361"/>
                </a:lnTo>
                <a:lnTo>
                  <a:pt x="0" y="3521122"/>
                </a:lnTo>
                <a:lnTo>
                  <a:pt x="1057701" y="3521122"/>
                </a:lnTo>
                <a:lnTo>
                  <a:pt x="1057701" y="0"/>
                </a:lnTo>
                <a:close/>
              </a:path>
            </a:pathLst>
          </a:custGeom>
          <a:pattFill prst="pct50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160026" y="587737"/>
            <a:ext cx="121688" cy="533400"/>
          </a:xfrm>
          <a:prstGeom prst="rect">
            <a:avLst/>
          </a:prstGeom>
          <a:pattFill prst="pct60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2362200" y="587737"/>
            <a:ext cx="304800" cy="495300"/>
            <a:chOff x="2667000" y="495300"/>
            <a:chExt cx="304800" cy="495300"/>
          </a:xfrm>
        </p:grpSpPr>
        <p:sp>
          <p:nvSpPr>
            <p:cNvPr id="40" name="Rectangle 39"/>
            <p:cNvSpPr/>
            <p:nvPr/>
          </p:nvSpPr>
          <p:spPr>
            <a:xfrm>
              <a:off x="2779026" y="495300"/>
              <a:ext cx="112026" cy="419100"/>
            </a:xfrm>
            <a:prstGeom prst="rect">
              <a:avLst/>
            </a:prstGeom>
            <a:pattFill prst="pct50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flipV="1">
              <a:off x="2667000" y="838200"/>
              <a:ext cx="224051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2"/>
            </p:cNvCxnSpPr>
            <p:nvPr/>
          </p:nvCxnSpPr>
          <p:spPr>
            <a:xfrm flipV="1">
              <a:off x="2891051" y="495300"/>
              <a:ext cx="4549" cy="4191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779025" y="495300"/>
              <a:ext cx="192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2474225" y="58773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621280" y="460927"/>
            <a:ext cx="45720" cy="1649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2570612" y="460927"/>
            <a:ext cx="73527" cy="2411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3087648" flipV="1">
            <a:off x="3099891" y="879481"/>
            <a:ext cx="224051" cy="152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6" idx="2"/>
          </p:cNvCxnSpPr>
          <p:nvPr/>
        </p:nvCxnSpPr>
        <p:spPr>
          <a:xfrm flipV="1">
            <a:off x="3281714" y="397237"/>
            <a:ext cx="11461" cy="64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60025" y="581482"/>
            <a:ext cx="19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07080" y="454671"/>
            <a:ext cx="76783" cy="1711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3279274" y="454672"/>
            <a:ext cx="50665" cy="2411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183259" y="349033"/>
            <a:ext cx="254190" cy="1470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>
            <a:stCxn id="28" idx="2"/>
          </p:cNvCxnSpPr>
          <p:nvPr/>
        </p:nvCxnSpPr>
        <p:spPr>
          <a:xfrm>
            <a:off x="1828799" y="1768837"/>
            <a:ext cx="213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962400" y="1768838"/>
            <a:ext cx="0" cy="222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8" idx="2"/>
          </p:cNvCxnSpPr>
          <p:nvPr/>
        </p:nvCxnSpPr>
        <p:spPr>
          <a:xfrm>
            <a:off x="1837899" y="3988873"/>
            <a:ext cx="2124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7" idx="1"/>
          </p:cNvCxnSpPr>
          <p:nvPr/>
        </p:nvCxnSpPr>
        <p:spPr>
          <a:xfrm rot="10800000" flipV="1">
            <a:off x="621847" y="3788136"/>
            <a:ext cx="888596" cy="4646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34" idx="3"/>
          </p:cNvCxnSpPr>
          <p:nvPr/>
        </p:nvCxnSpPr>
        <p:spPr>
          <a:xfrm>
            <a:off x="1828799" y="3988873"/>
            <a:ext cx="21313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256412" y="1226576"/>
            <a:ext cx="273737" cy="5484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530149" y="1768836"/>
            <a:ext cx="0" cy="175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2547992" y="1241640"/>
            <a:ext cx="7084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621280" y="327292"/>
            <a:ext cx="531034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2274255" y="1226576"/>
            <a:ext cx="273737" cy="533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2286000" y="1762633"/>
            <a:ext cx="0" cy="175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4" idx="3"/>
          </p:cNvCxnSpPr>
          <p:nvPr/>
        </p:nvCxnSpPr>
        <p:spPr>
          <a:xfrm flipV="1">
            <a:off x="3960125" y="1759976"/>
            <a:ext cx="2275" cy="222889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3287444" y="955681"/>
            <a:ext cx="674957" cy="80429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1826525" y="955681"/>
            <a:ext cx="647700" cy="81935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90800" y="797287"/>
            <a:ext cx="591994" cy="451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510443" y="3750037"/>
            <a:ext cx="316081" cy="76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38092" y="1709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</a:t>
            </a:r>
            <a:r>
              <a:rPr lang="en-US" sz="900" baseline="-25000" dirty="0" smtClean="0"/>
              <a:t>2</a:t>
            </a:r>
            <a:r>
              <a:rPr lang="en-US" sz="900" dirty="0"/>
              <a:t> </a:t>
            </a:r>
            <a:r>
              <a:rPr lang="en-US" sz="900" dirty="0" smtClean="0"/>
              <a:t>deprived  amine solution  </a:t>
            </a:r>
            <a:endParaRPr lang="en-US" sz="900" dirty="0"/>
          </a:p>
        </p:txBody>
      </p:sp>
      <p:sp>
        <p:nvSpPr>
          <p:cNvPr id="168" name="Rectangle 167"/>
          <p:cNvSpPr/>
          <p:nvPr/>
        </p:nvSpPr>
        <p:spPr>
          <a:xfrm>
            <a:off x="1837899" y="3521437"/>
            <a:ext cx="1041339" cy="4472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1828799" y="3521437"/>
            <a:ext cx="213360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2902424" y="3547619"/>
            <a:ext cx="1041339" cy="4310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endCxn id="66" idx="0"/>
          </p:cNvCxnSpPr>
          <p:nvPr/>
        </p:nvCxnSpPr>
        <p:spPr>
          <a:xfrm flipH="1">
            <a:off x="3152314" y="581482"/>
            <a:ext cx="7711" cy="421675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524000" y="5228514"/>
            <a:ext cx="381000" cy="76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85"/>
          <p:cNvCxnSpPr>
            <a:endCxn id="40" idx="0"/>
          </p:cNvCxnSpPr>
          <p:nvPr/>
        </p:nvCxnSpPr>
        <p:spPr>
          <a:xfrm>
            <a:off x="1593017" y="294783"/>
            <a:ext cx="937222" cy="29295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80" idx="1"/>
          </p:cNvCxnSpPr>
          <p:nvPr/>
        </p:nvCxnSpPr>
        <p:spPr>
          <a:xfrm rot="10800000">
            <a:off x="638094" y="4740640"/>
            <a:ext cx="885907" cy="525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76200" y="4331120"/>
            <a:ext cx="8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</a:t>
            </a:r>
            <a:r>
              <a:rPr lang="en-US" sz="900" baseline="-25000" dirty="0"/>
              <a:t>2</a:t>
            </a:r>
            <a:r>
              <a:rPr lang="en-US" sz="900" dirty="0"/>
              <a:t> </a:t>
            </a:r>
            <a:r>
              <a:rPr lang="en-US" sz="900" dirty="0" smtClean="0"/>
              <a:t>rich </a:t>
            </a:r>
          </a:p>
          <a:p>
            <a:r>
              <a:rPr lang="en-US" sz="900" dirty="0" smtClean="0"/>
              <a:t>amine solution </a:t>
            </a:r>
            <a:endParaRPr lang="en-US" sz="900" dirty="0"/>
          </a:p>
        </p:txBody>
      </p:sp>
      <p:sp>
        <p:nvSpPr>
          <p:cNvPr id="192" name="Freeform 191"/>
          <p:cNvSpPr/>
          <p:nvPr/>
        </p:nvSpPr>
        <p:spPr>
          <a:xfrm>
            <a:off x="1844218" y="5454250"/>
            <a:ext cx="1066800" cy="1123950"/>
          </a:xfrm>
          <a:custGeom>
            <a:avLst/>
            <a:gdLst>
              <a:gd name="connsiteX0" fmla="*/ 1047750 w 1066800"/>
              <a:gd name="connsiteY0" fmla="*/ 0 h 1123950"/>
              <a:gd name="connsiteX1" fmla="*/ 0 w 1066800"/>
              <a:gd name="connsiteY1" fmla="*/ 9525 h 1123950"/>
              <a:gd name="connsiteX2" fmla="*/ 0 w 1066800"/>
              <a:gd name="connsiteY2" fmla="*/ 161925 h 1123950"/>
              <a:gd name="connsiteX3" fmla="*/ 57150 w 1066800"/>
              <a:gd name="connsiteY3" fmla="*/ 323850 h 1123950"/>
              <a:gd name="connsiteX4" fmla="*/ 85725 w 1066800"/>
              <a:gd name="connsiteY4" fmla="*/ 466725 h 1123950"/>
              <a:gd name="connsiteX5" fmla="*/ 161925 w 1066800"/>
              <a:gd name="connsiteY5" fmla="*/ 609600 h 1123950"/>
              <a:gd name="connsiteX6" fmla="*/ 266700 w 1066800"/>
              <a:gd name="connsiteY6" fmla="*/ 762000 h 1123950"/>
              <a:gd name="connsiteX7" fmla="*/ 390525 w 1066800"/>
              <a:gd name="connsiteY7" fmla="*/ 866775 h 1123950"/>
              <a:gd name="connsiteX8" fmla="*/ 504825 w 1066800"/>
              <a:gd name="connsiteY8" fmla="*/ 952500 h 1123950"/>
              <a:gd name="connsiteX9" fmla="*/ 657225 w 1066800"/>
              <a:gd name="connsiteY9" fmla="*/ 1038225 h 1123950"/>
              <a:gd name="connsiteX10" fmla="*/ 838200 w 1066800"/>
              <a:gd name="connsiteY10" fmla="*/ 1095375 h 1123950"/>
              <a:gd name="connsiteX11" fmla="*/ 1000125 w 1066800"/>
              <a:gd name="connsiteY11" fmla="*/ 1123950 h 1123950"/>
              <a:gd name="connsiteX12" fmla="*/ 1066800 w 1066800"/>
              <a:gd name="connsiteY12" fmla="*/ 1114425 h 1123950"/>
              <a:gd name="connsiteX13" fmla="*/ 1047750 w 1066800"/>
              <a:gd name="connsiteY1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6800" h="1123950">
                <a:moveTo>
                  <a:pt x="1047750" y="0"/>
                </a:moveTo>
                <a:lnTo>
                  <a:pt x="0" y="9525"/>
                </a:lnTo>
                <a:lnTo>
                  <a:pt x="0" y="161925"/>
                </a:lnTo>
                <a:lnTo>
                  <a:pt x="57150" y="323850"/>
                </a:lnTo>
                <a:lnTo>
                  <a:pt x="85725" y="466725"/>
                </a:lnTo>
                <a:lnTo>
                  <a:pt x="161925" y="609600"/>
                </a:lnTo>
                <a:lnTo>
                  <a:pt x="266700" y="762000"/>
                </a:lnTo>
                <a:lnTo>
                  <a:pt x="390525" y="866775"/>
                </a:lnTo>
                <a:lnTo>
                  <a:pt x="504825" y="952500"/>
                </a:lnTo>
                <a:lnTo>
                  <a:pt x="657225" y="1038225"/>
                </a:lnTo>
                <a:lnTo>
                  <a:pt x="838200" y="1095375"/>
                </a:lnTo>
                <a:lnTo>
                  <a:pt x="1000125" y="1123950"/>
                </a:lnTo>
                <a:lnTo>
                  <a:pt x="1066800" y="1114425"/>
                </a:lnTo>
                <a:lnTo>
                  <a:pt x="104775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3"/>
          <p:cNvSpPr/>
          <p:nvPr/>
        </p:nvSpPr>
        <p:spPr>
          <a:xfrm flipH="1">
            <a:off x="2895600" y="5445487"/>
            <a:ext cx="1066800" cy="1123950"/>
          </a:xfrm>
          <a:custGeom>
            <a:avLst/>
            <a:gdLst>
              <a:gd name="connsiteX0" fmla="*/ 1047750 w 1066800"/>
              <a:gd name="connsiteY0" fmla="*/ 0 h 1123950"/>
              <a:gd name="connsiteX1" fmla="*/ 0 w 1066800"/>
              <a:gd name="connsiteY1" fmla="*/ 9525 h 1123950"/>
              <a:gd name="connsiteX2" fmla="*/ 0 w 1066800"/>
              <a:gd name="connsiteY2" fmla="*/ 161925 h 1123950"/>
              <a:gd name="connsiteX3" fmla="*/ 57150 w 1066800"/>
              <a:gd name="connsiteY3" fmla="*/ 323850 h 1123950"/>
              <a:gd name="connsiteX4" fmla="*/ 85725 w 1066800"/>
              <a:gd name="connsiteY4" fmla="*/ 466725 h 1123950"/>
              <a:gd name="connsiteX5" fmla="*/ 161925 w 1066800"/>
              <a:gd name="connsiteY5" fmla="*/ 609600 h 1123950"/>
              <a:gd name="connsiteX6" fmla="*/ 266700 w 1066800"/>
              <a:gd name="connsiteY6" fmla="*/ 762000 h 1123950"/>
              <a:gd name="connsiteX7" fmla="*/ 390525 w 1066800"/>
              <a:gd name="connsiteY7" fmla="*/ 866775 h 1123950"/>
              <a:gd name="connsiteX8" fmla="*/ 504825 w 1066800"/>
              <a:gd name="connsiteY8" fmla="*/ 952500 h 1123950"/>
              <a:gd name="connsiteX9" fmla="*/ 657225 w 1066800"/>
              <a:gd name="connsiteY9" fmla="*/ 1038225 h 1123950"/>
              <a:gd name="connsiteX10" fmla="*/ 838200 w 1066800"/>
              <a:gd name="connsiteY10" fmla="*/ 1095375 h 1123950"/>
              <a:gd name="connsiteX11" fmla="*/ 1000125 w 1066800"/>
              <a:gd name="connsiteY11" fmla="*/ 1123950 h 1123950"/>
              <a:gd name="connsiteX12" fmla="*/ 1066800 w 1066800"/>
              <a:gd name="connsiteY12" fmla="*/ 1114425 h 1123950"/>
              <a:gd name="connsiteX13" fmla="*/ 1047750 w 1066800"/>
              <a:gd name="connsiteY1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6800" h="1123950">
                <a:moveTo>
                  <a:pt x="1047750" y="0"/>
                </a:moveTo>
                <a:lnTo>
                  <a:pt x="0" y="9525"/>
                </a:lnTo>
                <a:lnTo>
                  <a:pt x="0" y="161925"/>
                </a:lnTo>
                <a:lnTo>
                  <a:pt x="57150" y="323850"/>
                </a:lnTo>
                <a:lnTo>
                  <a:pt x="85725" y="466725"/>
                </a:lnTo>
                <a:lnTo>
                  <a:pt x="161925" y="609600"/>
                </a:lnTo>
                <a:lnTo>
                  <a:pt x="266700" y="762000"/>
                </a:lnTo>
                <a:lnTo>
                  <a:pt x="390525" y="866775"/>
                </a:lnTo>
                <a:lnTo>
                  <a:pt x="504825" y="952500"/>
                </a:lnTo>
                <a:lnTo>
                  <a:pt x="657225" y="1038225"/>
                </a:lnTo>
                <a:lnTo>
                  <a:pt x="838200" y="1095375"/>
                </a:lnTo>
                <a:lnTo>
                  <a:pt x="1000125" y="1123950"/>
                </a:lnTo>
                <a:lnTo>
                  <a:pt x="1066800" y="1114425"/>
                </a:lnTo>
                <a:lnTo>
                  <a:pt x="104775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4"/>
          <p:cNvSpPr/>
          <p:nvPr/>
        </p:nvSpPr>
        <p:spPr>
          <a:xfrm rot="10800000" flipH="1">
            <a:off x="1838325" y="4338031"/>
            <a:ext cx="1066800" cy="1123950"/>
          </a:xfrm>
          <a:custGeom>
            <a:avLst/>
            <a:gdLst>
              <a:gd name="connsiteX0" fmla="*/ 1047750 w 1066800"/>
              <a:gd name="connsiteY0" fmla="*/ 0 h 1123950"/>
              <a:gd name="connsiteX1" fmla="*/ 0 w 1066800"/>
              <a:gd name="connsiteY1" fmla="*/ 9525 h 1123950"/>
              <a:gd name="connsiteX2" fmla="*/ 0 w 1066800"/>
              <a:gd name="connsiteY2" fmla="*/ 161925 h 1123950"/>
              <a:gd name="connsiteX3" fmla="*/ 57150 w 1066800"/>
              <a:gd name="connsiteY3" fmla="*/ 323850 h 1123950"/>
              <a:gd name="connsiteX4" fmla="*/ 85725 w 1066800"/>
              <a:gd name="connsiteY4" fmla="*/ 466725 h 1123950"/>
              <a:gd name="connsiteX5" fmla="*/ 161925 w 1066800"/>
              <a:gd name="connsiteY5" fmla="*/ 609600 h 1123950"/>
              <a:gd name="connsiteX6" fmla="*/ 266700 w 1066800"/>
              <a:gd name="connsiteY6" fmla="*/ 762000 h 1123950"/>
              <a:gd name="connsiteX7" fmla="*/ 390525 w 1066800"/>
              <a:gd name="connsiteY7" fmla="*/ 866775 h 1123950"/>
              <a:gd name="connsiteX8" fmla="*/ 504825 w 1066800"/>
              <a:gd name="connsiteY8" fmla="*/ 952500 h 1123950"/>
              <a:gd name="connsiteX9" fmla="*/ 657225 w 1066800"/>
              <a:gd name="connsiteY9" fmla="*/ 1038225 h 1123950"/>
              <a:gd name="connsiteX10" fmla="*/ 838200 w 1066800"/>
              <a:gd name="connsiteY10" fmla="*/ 1095375 h 1123950"/>
              <a:gd name="connsiteX11" fmla="*/ 1000125 w 1066800"/>
              <a:gd name="connsiteY11" fmla="*/ 1123950 h 1123950"/>
              <a:gd name="connsiteX12" fmla="*/ 1066800 w 1066800"/>
              <a:gd name="connsiteY12" fmla="*/ 1114425 h 1123950"/>
              <a:gd name="connsiteX13" fmla="*/ 1047750 w 1066800"/>
              <a:gd name="connsiteY1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66800" h="1123950">
                <a:moveTo>
                  <a:pt x="1047750" y="0"/>
                </a:moveTo>
                <a:lnTo>
                  <a:pt x="0" y="9525"/>
                </a:lnTo>
                <a:lnTo>
                  <a:pt x="0" y="161925"/>
                </a:lnTo>
                <a:lnTo>
                  <a:pt x="57150" y="323850"/>
                </a:lnTo>
                <a:lnTo>
                  <a:pt x="85725" y="466725"/>
                </a:lnTo>
                <a:lnTo>
                  <a:pt x="161925" y="609600"/>
                </a:lnTo>
                <a:lnTo>
                  <a:pt x="266700" y="762000"/>
                </a:lnTo>
                <a:lnTo>
                  <a:pt x="390525" y="866775"/>
                </a:lnTo>
                <a:lnTo>
                  <a:pt x="504825" y="952500"/>
                </a:lnTo>
                <a:lnTo>
                  <a:pt x="657225" y="1038225"/>
                </a:lnTo>
                <a:lnTo>
                  <a:pt x="838200" y="1095375"/>
                </a:lnTo>
                <a:lnTo>
                  <a:pt x="1000125" y="1123950"/>
                </a:lnTo>
                <a:lnTo>
                  <a:pt x="1066800" y="1114425"/>
                </a:lnTo>
                <a:lnTo>
                  <a:pt x="104775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/>
          <p:cNvCxnSpPr>
            <a:stCxn id="192" idx="12"/>
            <a:endCxn id="195" idx="12"/>
          </p:cNvCxnSpPr>
          <p:nvPr/>
        </p:nvCxnSpPr>
        <p:spPr>
          <a:xfrm flipH="1" flipV="1">
            <a:off x="2905125" y="4347556"/>
            <a:ext cx="5893" cy="2221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3" idx="1"/>
            <a:endCxn id="195" idx="1"/>
          </p:cNvCxnSpPr>
          <p:nvPr/>
        </p:nvCxnSpPr>
        <p:spPr>
          <a:xfrm flipH="1">
            <a:off x="1838325" y="5452456"/>
            <a:ext cx="2127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reeform 213"/>
          <p:cNvSpPr/>
          <p:nvPr/>
        </p:nvSpPr>
        <p:spPr>
          <a:xfrm>
            <a:off x="3148013" y="559806"/>
            <a:ext cx="145162" cy="485132"/>
          </a:xfrm>
          <a:custGeom>
            <a:avLst/>
            <a:gdLst>
              <a:gd name="connsiteX0" fmla="*/ 4762 w 138112"/>
              <a:gd name="connsiteY0" fmla="*/ 0 h 466725"/>
              <a:gd name="connsiteX1" fmla="*/ 0 w 138112"/>
              <a:gd name="connsiteY1" fmla="*/ 419100 h 466725"/>
              <a:gd name="connsiteX2" fmla="*/ 33337 w 138112"/>
              <a:gd name="connsiteY2" fmla="*/ 452438 h 466725"/>
              <a:gd name="connsiteX3" fmla="*/ 57150 w 138112"/>
              <a:gd name="connsiteY3" fmla="*/ 466725 h 466725"/>
              <a:gd name="connsiteX4" fmla="*/ 71437 w 138112"/>
              <a:gd name="connsiteY4" fmla="*/ 466725 h 466725"/>
              <a:gd name="connsiteX5" fmla="*/ 100012 w 138112"/>
              <a:gd name="connsiteY5" fmla="*/ 466725 h 466725"/>
              <a:gd name="connsiteX6" fmla="*/ 128587 w 138112"/>
              <a:gd name="connsiteY6" fmla="*/ 461963 h 466725"/>
              <a:gd name="connsiteX7" fmla="*/ 138112 w 138112"/>
              <a:gd name="connsiteY7" fmla="*/ 0 h 466725"/>
              <a:gd name="connsiteX8" fmla="*/ 4762 w 138112"/>
              <a:gd name="connsiteY8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112" h="466725">
                <a:moveTo>
                  <a:pt x="4762" y="0"/>
                </a:moveTo>
                <a:cubicBezTo>
                  <a:pt x="3175" y="139700"/>
                  <a:pt x="1587" y="279400"/>
                  <a:pt x="0" y="419100"/>
                </a:cubicBezTo>
                <a:lnTo>
                  <a:pt x="33337" y="452438"/>
                </a:lnTo>
                <a:lnTo>
                  <a:pt x="57150" y="466725"/>
                </a:lnTo>
                <a:lnTo>
                  <a:pt x="71437" y="466725"/>
                </a:lnTo>
                <a:lnTo>
                  <a:pt x="100012" y="466725"/>
                </a:lnTo>
                <a:lnTo>
                  <a:pt x="128587" y="461963"/>
                </a:lnTo>
                <a:lnTo>
                  <a:pt x="138112" y="0"/>
                </a:lnTo>
                <a:lnTo>
                  <a:pt x="476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4"/>
          <p:cNvSpPr/>
          <p:nvPr/>
        </p:nvSpPr>
        <p:spPr>
          <a:xfrm flipH="1">
            <a:off x="2458109" y="581482"/>
            <a:ext cx="145162" cy="485132"/>
          </a:xfrm>
          <a:custGeom>
            <a:avLst/>
            <a:gdLst>
              <a:gd name="connsiteX0" fmla="*/ 4762 w 138112"/>
              <a:gd name="connsiteY0" fmla="*/ 0 h 466725"/>
              <a:gd name="connsiteX1" fmla="*/ 0 w 138112"/>
              <a:gd name="connsiteY1" fmla="*/ 419100 h 466725"/>
              <a:gd name="connsiteX2" fmla="*/ 33337 w 138112"/>
              <a:gd name="connsiteY2" fmla="*/ 452438 h 466725"/>
              <a:gd name="connsiteX3" fmla="*/ 57150 w 138112"/>
              <a:gd name="connsiteY3" fmla="*/ 466725 h 466725"/>
              <a:gd name="connsiteX4" fmla="*/ 71437 w 138112"/>
              <a:gd name="connsiteY4" fmla="*/ 466725 h 466725"/>
              <a:gd name="connsiteX5" fmla="*/ 100012 w 138112"/>
              <a:gd name="connsiteY5" fmla="*/ 466725 h 466725"/>
              <a:gd name="connsiteX6" fmla="*/ 128587 w 138112"/>
              <a:gd name="connsiteY6" fmla="*/ 461963 h 466725"/>
              <a:gd name="connsiteX7" fmla="*/ 138112 w 138112"/>
              <a:gd name="connsiteY7" fmla="*/ 0 h 466725"/>
              <a:gd name="connsiteX8" fmla="*/ 4762 w 138112"/>
              <a:gd name="connsiteY8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112" h="466725">
                <a:moveTo>
                  <a:pt x="4762" y="0"/>
                </a:moveTo>
                <a:cubicBezTo>
                  <a:pt x="3175" y="139700"/>
                  <a:pt x="1587" y="279400"/>
                  <a:pt x="0" y="419100"/>
                </a:cubicBezTo>
                <a:lnTo>
                  <a:pt x="33337" y="452438"/>
                </a:lnTo>
                <a:lnTo>
                  <a:pt x="57150" y="466725"/>
                </a:lnTo>
                <a:lnTo>
                  <a:pt x="71437" y="466725"/>
                </a:lnTo>
                <a:lnTo>
                  <a:pt x="100012" y="466725"/>
                </a:lnTo>
                <a:lnTo>
                  <a:pt x="128587" y="461963"/>
                </a:lnTo>
                <a:lnTo>
                  <a:pt x="138112" y="0"/>
                </a:lnTo>
                <a:lnTo>
                  <a:pt x="4762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1826524" y="1739802"/>
            <a:ext cx="2275" cy="222889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>
            <a:off x="1823254" y="4359637"/>
            <a:ext cx="2139146" cy="2230644"/>
          </a:xfrm>
          <a:prstGeom prst="arc">
            <a:avLst>
              <a:gd name="adj1" fmla="val 16193433"/>
              <a:gd name="adj2" fmla="val 44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c 251"/>
          <p:cNvSpPr/>
          <p:nvPr/>
        </p:nvSpPr>
        <p:spPr>
          <a:xfrm rot="5210051">
            <a:off x="1779515" y="4384542"/>
            <a:ext cx="2139146" cy="2230644"/>
          </a:xfrm>
          <a:prstGeom prst="arc">
            <a:avLst>
              <a:gd name="adj1" fmla="val 16193433"/>
              <a:gd name="adj2" fmla="val 44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Arc 252"/>
          <p:cNvSpPr/>
          <p:nvPr/>
        </p:nvSpPr>
        <p:spPr>
          <a:xfrm rot="16016317">
            <a:off x="1874375" y="4326503"/>
            <a:ext cx="2139146" cy="2230644"/>
          </a:xfrm>
          <a:prstGeom prst="arc">
            <a:avLst>
              <a:gd name="adj1" fmla="val 16206546"/>
              <a:gd name="adj2" fmla="val 498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Arc 253"/>
          <p:cNvSpPr/>
          <p:nvPr/>
        </p:nvSpPr>
        <p:spPr>
          <a:xfrm rot="10800000">
            <a:off x="1832851" y="4330165"/>
            <a:ext cx="2139146" cy="2230644"/>
          </a:xfrm>
          <a:prstGeom prst="arc">
            <a:avLst>
              <a:gd name="adj1" fmla="val 16193433"/>
              <a:gd name="adj2" fmla="val 44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2286000" y="1775039"/>
            <a:ext cx="593238" cy="17401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1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 flipH="1">
            <a:off x="2900569" y="1759976"/>
            <a:ext cx="629580" cy="1755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1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2743199" y="3292837"/>
            <a:ext cx="339317" cy="152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Bent Arrow 266"/>
          <p:cNvSpPr/>
          <p:nvPr/>
        </p:nvSpPr>
        <p:spPr>
          <a:xfrm flipH="1">
            <a:off x="974354" y="2832679"/>
            <a:ext cx="618663" cy="612558"/>
          </a:xfrm>
          <a:prstGeom prst="bentArrow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36154" y="276962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</a:t>
            </a:r>
            <a:r>
              <a:rPr lang="en-US" sz="900" baseline="-25000" dirty="0" smtClean="0"/>
              <a:t>2</a:t>
            </a:r>
            <a:r>
              <a:rPr lang="en-US" sz="900" dirty="0"/>
              <a:t> </a:t>
            </a:r>
            <a:r>
              <a:rPr lang="en-US" sz="900" dirty="0" smtClean="0"/>
              <a:t>deprived  exhaust  </a:t>
            </a:r>
            <a:endParaRPr lang="en-US" sz="900" dirty="0"/>
          </a:p>
        </p:txBody>
      </p:sp>
      <p:sp>
        <p:nvSpPr>
          <p:cNvPr id="270" name="Rectangle 269"/>
          <p:cNvSpPr/>
          <p:nvPr/>
        </p:nvSpPr>
        <p:spPr>
          <a:xfrm>
            <a:off x="1618607" y="3292837"/>
            <a:ext cx="227197" cy="158318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Summing Junction 267"/>
          <p:cNvSpPr/>
          <p:nvPr/>
        </p:nvSpPr>
        <p:spPr>
          <a:xfrm>
            <a:off x="1401783" y="3241331"/>
            <a:ext cx="266700" cy="25541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328252" y="1768837"/>
            <a:ext cx="2133601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Isosceles Triangle 272"/>
          <p:cNvSpPr/>
          <p:nvPr/>
        </p:nvSpPr>
        <p:spPr>
          <a:xfrm>
            <a:off x="5328252" y="473437"/>
            <a:ext cx="2127524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6378691" y="467750"/>
            <a:ext cx="1094414" cy="3521123"/>
          </a:xfrm>
          <a:custGeom>
            <a:avLst/>
            <a:gdLst>
              <a:gd name="connsiteX0" fmla="*/ 0 w 1057701"/>
              <a:gd name="connsiteY0" fmla="*/ 0 h 3521123"/>
              <a:gd name="connsiteX1" fmla="*/ 6824 w 1057701"/>
              <a:gd name="connsiteY1" fmla="*/ 1296538 h 3521123"/>
              <a:gd name="connsiteX2" fmla="*/ 6824 w 1057701"/>
              <a:gd name="connsiteY2" fmla="*/ 3521123 h 3521123"/>
              <a:gd name="connsiteX3" fmla="*/ 1057701 w 1057701"/>
              <a:gd name="connsiteY3" fmla="*/ 3521123 h 3521123"/>
              <a:gd name="connsiteX4" fmla="*/ 1050877 w 1057701"/>
              <a:gd name="connsiteY4" fmla="*/ 1303362 h 3521123"/>
              <a:gd name="connsiteX5" fmla="*/ 0 w 1057701"/>
              <a:gd name="connsiteY5" fmla="*/ 0 h 35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7701" h="3521123">
                <a:moveTo>
                  <a:pt x="0" y="0"/>
                </a:moveTo>
                <a:cubicBezTo>
                  <a:pt x="2275" y="432179"/>
                  <a:pt x="4549" y="864359"/>
                  <a:pt x="6824" y="1296538"/>
                </a:cubicBezTo>
                <a:lnTo>
                  <a:pt x="6824" y="3521123"/>
                </a:lnTo>
                <a:lnTo>
                  <a:pt x="1057701" y="3521123"/>
                </a:lnTo>
                <a:cubicBezTo>
                  <a:pt x="1055426" y="2781869"/>
                  <a:pt x="1053152" y="2042616"/>
                  <a:pt x="1050877" y="1303362"/>
                </a:cubicBezTo>
                <a:lnTo>
                  <a:pt x="0" y="0"/>
                </a:lnTo>
                <a:close/>
              </a:path>
            </a:pathLst>
          </a:custGeom>
          <a:pattFill prst="pct75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5337352" y="460927"/>
            <a:ext cx="1057701" cy="3527946"/>
          </a:xfrm>
          <a:custGeom>
            <a:avLst/>
            <a:gdLst>
              <a:gd name="connsiteX0" fmla="*/ 1057701 w 1057701"/>
              <a:gd name="connsiteY0" fmla="*/ 0 h 3521122"/>
              <a:gd name="connsiteX1" fmla="*/ 0 w 1057701"/>
              <a:gd name="connsiteY1" fmla="*/ 1303361 h 3521122"/>
              <a:gd name="connsiteX2" fmla="*/ 0 w 1057701"/>
              <a:gd name="connsiteY2" fmla="*/ 3521122 h 3521122"/>
              <a:gd name="connsiteX3" fmla="*/ 1057701 w 1057701"/>
              <a:gd name="connsiteY3" fmla="*/ 3521122 h 3521122"/>
              <a:gd name="connsiteX4" fmla="*/ 1057701 w 1057701"/>
              <a:gd name="connsiteY4" fmla="*/ 0 h 35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701" h="3521122">
                <a:moveTo>
                  <a:pt x="1057701" y="0"/>
                </a:moveTo>
                <a:lnTo>
                  <a:pt x="0" y="1303361"/>
                </a:lnTo>
                <a:lnTo>
                  <a:pt x="0" y="3521122"/>
                </a:lnTo>
                <a:lnTo>
                  <a:pt x="1057701" y="3521122"/>
                </a:lnTo>
                <a:lnTo>
                  <a:pt x="1057701" y="0"/>
                </a:lnTo>
                <a:close/>
              </a:path>
            </a:pathLst>
          </a:custGeom>
          <a:pattFill prst="pct70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6659479" y="587737"/>
            <a:ext cx="121688" cy="533400"/>
          </a:xfrm>
          <a:prstGeom prst="rect">
            <a:avLst/>
          </a:prstGeom>
          <a:pattFill prst="pct75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7" name="Group 276"/>
          <p:cNvGrpSpPr/>
          <p:nvPr/>
        </p:nvGrpSpPr>
        <p:grpSpPr>
          <a:xfrm>
            <a:off x="5861653" y="587737"/>
            <a:ext cx="304800" cy="495300"/>
            <a:chOff x="2667000" y="495300"/>
            <a:chExt cx="304800" cy="495300"/>
          </a:xfrm>
        </p:grpSpPr>
        <p:sp>
          <p:nvSpPr>
            <p:cNvPr id="278" name="Rectangle 277"/>
            <p:cNvSpPr/>
            <p:nvPr/>
          </p:nvSpPr>
          <p:spPr>
            <a:xfrm>
              <a:off x="2779026" y="495300"/>
              <a:ext cx="112026" cy="419100"/>
            </a:xfrm>
            <a:prstGeom prst="rect">
              <a:avLst/>
            </a:prstGeom>
            <a:pattFill prst="pct50">
              <a:fgClr>
                <a:schemeClr val="tx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/>
            <p:cNvSpPr/>
            <p:nvPr/>
          </p:nvSpPr>
          <p:spPr>
            <a:xfrm flipV="1">
              <a:off x="2667000" y="838200"/>
              <a:ext cx="224051" cy="152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/>
            <p:cNvCxnSpPr>
              <a:stCxn id="279" idx="2"/>
            </p:cNvCxnSpPr>
            <p:nvPr/>
          </p:nvCxnSpPr>
          <p:spPr>
            <a:xfrm flipV="1">
              <a:off x="2891051" y="495300"/>
              <a:ext cx="4549" cy="41910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779025" y="495300"/>
              <a:ext cx="192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2" name="Straight Connector 281"/>
          <p:cNvCxnSpPr/>
          <p:nvPr/>
        </p:nvCxnSpPr>
        <p:spPr>
          <a:xfrm>
            <a:off x="5973678" y="58773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/>
          <p:cNvSpPr/>
          <p:nvPr/>
        </p:nvSpPr>
        <p:spPr>
          <a:xfrm>
            <a:off x="6120733" y="460927"/>
            <a:ext cx="45720" cy="1649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Connector 283"/>
          <p:cNvCxnSpPr/>
          <p:nvPr/>
        </p:nvCxnSpPr>
        <p:spPr>
          <a:xfrm flipH="1" flipV="1">
            <a:off x="6070065" y="460927"/>
            <a:ext cx="73527" cy="2411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Arc 284"/>
          <p:cNvSpPr/>
          <p:nvPr/>
        </p:nvSpPr>
        <p:spPr>
          <a:xfrm rot="3087648" flipV="1">
            <a:off x="6599344" y="879481"/>
            <a:ext cx="224051" cy="152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/>
          <p:cNvCxnSpPr>
            <a:stCxn id="285" idx="2"/>
          </p:cNvCxnSpPr>
          <p:nvPr/>
        </p:nvCxnSpPr>
        <p:spPr>
          <a:xfrm flipV="1">
            <a:off x="6781167" y="397237"/>
            <a:ext cx="11461" cy="64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659478" y="581482"/>
            <a:ext cx="19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806533" y="454671"/>
            <a:ext cx="76783" cy="1711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/>
          <p:cNvCxnSpPr/>
          <p:nvPr/>
        </p:nvCxnSpPr>
        <p:spPr>
          <a:xfrm flipH="1" flipV="1">
            <a:off x="6778727" y="454672"/>
            <a:ext cx="50665" cy="2411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 rot="5400000">
            <a:off x="6682712" y="349033"/>
            <a:ext cx="254190" cy="1470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1" name="Straight Connector 290"/>
          <p:cNvCxnSpPr>
            <a:stCxn id="273" idx="2"/>
          </p:cNvCxnSpPr>
          <p:nvPr/>
        </p:nvCxnSpPr>
        <p:spPr>
          <a:xfrm>
            <a:off x="5328252" y="1768837"/>
            <a:ext cx="213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7461853" y="1768838"/>
            <a:ext cx="0" cy="222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275" idx="2"/>
          </p:cNvCxnSpPr>
          <p:nvPr/>
        </p:nvCxnSpPr>
        <p:spPr>
          <a:xfrm>
            <a:off x="5337352" y="3988873"/>
            <a:ext cx="2124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/>
          <p:nvPr/>
        </p:nvCxnSpPr>
        <p:spPr>
          <a:xfrm rot="10800000">
            <a:off x="7779591" y="3758651"/>
            <a:ext cx="823002" cy="6646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endCxn id="274" idx="3"/>
          </p:cNvCxnSpPr>
          <p:nvPr/>
        </p:nvCxnSpPr>
        <p:spPr>
          <a:xfrm>
            <a:off x="5328252" y="3988873"/>
            <a:ext cx="2144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6755865" y="1226576"/>
            <a:ext cx="273737" cy="5484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029602" y="1768836"/>
            <a:ext cx="0" cy="175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6047445" y="1241640"/>
            <a:ext cx="7084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6120733" y="327292"/>
            <a:ext cx="531034" cy="465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/>
          <p:nvPr/>
        </p:nvCxnSpPr>
        <p:spPr>
          <a:xfrm flipH="1">
            <a:off x="5773708" y="1226576"/>
            <a:ext cx="273737" cy="533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5785453" y="1762633"/>
            <a:ext cx="0" cy="17525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74" idx="3"/>
          </p:cNvCxnSpPr>
          <p:nvPr/>
        </p:nvCxnSpPr>
        <p:spPr>
          <a:xfrm flipH="1" flipV="1">
            <a:off x="7461853" y="1759977"/>
            <a:ext cx="11252" cy="222889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6786897" y="955681"/>
            <a:ext cx="674957" cy="80429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>
            <a:off x="5325978" y="955681"/>
            <a:ext cx="647700" cy="81935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6090253" y="797287"/>
            <a:ext cx="591994" cy="451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7463508" y="3706969"/>
            <a:ext cx="316081" cy="76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/>
          <p:cNvSpPr txBox="1"/>
          <p:nvPr/>
        </p:nvSpPr>
        <p:spPr>
          <a:xfrm>
            <a:off x="4636786" y="115779"/>
            <a:ext cx="108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Amine solution  from  chamber-2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5337352" y="3543881"/>
            <a:ext cx="1041339" cy="4449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/>
          <p:cNvCxnSpPr/>
          <p:nvPr/>
        </p:nvCxnSpPr>
        <p:spPr>
          <a:xfrm>
            <a:off x="5328252" y="3521437"/>
            <a:ext cx="213360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/>
          <p:cNvSpPr/>
          <p:nvPr/>
        </p:nvSpPr>
        <p:spPr>
          <a:xfrm>
            <a:off x="6401877" y="3543881"/>
            <a:ext cx="1061631" cy="4347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/>
          <p:cNvCxnSpPr>
            <a:endCxn id="285" idx="0"/>
          </p:cNvCxnSpPr>
          <p:nvPr/>
        </p:nvCxnSpPr>
        <p:spPr>
          <a:xfrm flipH="1">
            <a:off x="6651767" y="581482"/>
            <a:ext cx="7711" cy="421675"/>
          </a:xfrm>
          <a:prstGeom prst="line">
            <a:avLst/>
          </a:prstGeom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>
            <a:endCxn id="278" idx="0"/>
          </p:cNvCxnSpPr>
          <p:nvPr/>
        </p:nvCxnSpPr>
        <p:spPr>
          <a:xfrm>
            <a:off x="5561081" y="295446"/>
            <a:ext cx="468611" cy="292291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/>
          <p:nvPr/>
        </p:nvCxnSpPr>
        <p:spPr>
          <a:xfrm rot="10800000" flipV="1">
            <a:off x="7758485" y="4911190"/>
            <a:ext cx="870744" cy="7236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8153516" y="4503800"/>
            <a:ext cx="8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</a:t>
            </a:r>
            <a:r>
              <a:rPr lang="en-US" sz="900" baseline="-25000" dirty="0"/>
              <a:t>2</a:t>
            </a:r>
            <a:r>
              <a:rPr lang="en-US" sz="900" dirty="0"/>
              <a:t> </a:t>
            </a:r>
            <a:r>
              <a:rPr lang="en-US" sz="900" dirty="0" smtClean="0"/>
              <a:t>rich </a:t>
            </a:r>
          </a:p>
          <a:p>
            <a:r>
              <a:rPr lang="en-US" sz="900" dirty="0" smtClean="0"/>
              <a:t>amine solution </a:t>
            </a:r>
            <a:endParaRPr lang="en-US" sz="900" dirty="0"/>
          </a:p>
        </p:txBody>
      </p:sp>
      <p:sp>
        <p:nvSpPr>
          <p:cNvPr id="322" name="Freeform 321"/>
          <p:cNvSpPr/>
          <p:nvPr/>
        </p:nvSpPr>
        <p:spPr>
          <a:xfrm>
            <a:off x="6647466" y="559806"/>
            <a:ext cx="145162" cy="485132"/>
          </a:xfrm>
          <a:custGeom>
            <a:avLst/>
            <a:gdLst>
              <a:gd name="connsiteX0" fmla="*/ 4762 w 138112"/>
              <a:gd name="connsiteY0" fmla="*/ 0 h 466725"/>
              <a:gd name="connsiteX1" fmla="*/ 0 w 138112"/>
              <a:gd name="connsiteY1" fmla="*/ 419100 h 466725"/>
              <a:gd name="connsiteX2" fmla="*/ 33337 w 138112"/>
              <a:gd name="connsiteY2" fmla="*/ 452438 h 466725"/>
              <a:gd name="connsiteX3" fmla="*/ 57150 w 138112"/>
              <a:gd name="connsiteY3" fmla="*/ 466725 h 466725"/>
              <a:gd name="connsiteX4" fmla="*/ 71437 w 138112"/>
              <a:gd name="connsiteY4" fmla="*/ 466725 h 466725"/>
              <a:gd name="connsiteX5" fmla="*/ 100012 w 138112"/>
              <a:gd name="connsiteY5" fmla="*/ 466725 h 466725"/>
              <a:gd name="connsiteX6" fmla="*/ 128587 w 138112"/>
              <a:gd name="connsiteY6" fmla="*/ 461963 h 466725"/>
              <a:gd name="connsiteX7" fmla="*/ 138112 w 138112"/>
              <a:gd name="connsiteY7" fmla="*/ 0 h 466725"/>
              <a:gd name="connsiteX8" fmla="*/ 4762 w 138112"/>
              <a:gd name="connsiteY8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112" h="466725">
                <a:moveTo>
                  <a:pt x="4762" y="0"/>
                </a:moveTo>
                <a:cubicBezTo>
                  <a:pt x="3175" y="139700"/>
                  <a:pt x="1587" y="279400"/>
                  <a:pt x="0" y="419100"/>
                </a:cubicBezTo>
                <a:lnTo>
                  <a:pt x="33337" y="452438"/>
                </a:lnTo>
                <a:lnTo>
                  <a:pt x="57150" y="466725"/>
                </a:lnTo>
                <a:lnTo>
                  <a:pt x="71437" y="466725"/>
                </a:lnTo>
                <a:lnTo>
                  <a:pt x="100012" y="466725"/>
                </a:lnTo>
                <a:lnTo>
                  <a:pt x="128587" y="461963"/>
                </a:lnTo>
                <a:lnTo>
                  <a:pt x="138112" y="0"/>
                </a:lnTo>
                <a:lnTo>
                  <a:pt x="476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2"/>
          <p:cNvSpPr/>
          <p:nvPr/>
        </p:nvSpPr>
        <p:spPr>
          <a:xfrm flipH="1">
            <a:off x="5957562" y="581482"/>
            <a:ext cx="145162" cy="485132"/>
          </a:xfrm>
          <a:custGeom>
            <a:avLst/>
            <a:gdLst>
              <a:gd name="connsiteX0" fmla="*/ 4762 w 138112"/>
              <a:gd name="connsiteY0" fmla="*/ 0 h 466725"/>
              <a:gd name="connsiteX1" fmla="*/ 0 w 138112"/>
              <a:gd name="connsiteY1" fmla="*/ 419100 h 466725"/>
              <a:gd name="connsiteX2" fmla="*/ 33337 w 138112"/>
              <a:gd name="connsiteY2" fmla="*/ 452438 h 466725"/>
              <a:gd name="connsiteX3" fmla="*/ 57150 w 138112"/>
              <a:gd name="connsiteY3" fmla="*/ 466725 h 466725"/>
              <a:gd name="connsiteX4" fmla="*/ 71437 w 138112"/>
              <a:gd name="connsiteY4" fmla="*/ 466725 h 466725"/>
              <a:gd name="connsiteX5" fmla="*/ 100012 w 138112"/>
              <a:gd name="connsiteY5" fmla="*/ 466725 h 466725"/>
              <a:gd name="connsiteX6" fmla="*/ 128587 w 138112"/>
              <a:gd name="connsiteY6" fmla="*/ 461963 h 466725"/>
              <a:gd name="connsiteX7" fmla="*/ 138112 w 138112"/>
              <a:gd name="connsiteY7" fmla="*/ 0 h 466725"/>
              <a:gd name="connsiteX8" fmla="*/ 4762 w 138112"/>
              <a:gd name="connsiteY8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112" h="466725">
                <a:moveTo>
                  <a:pt x="4762" y="0"/>
                </a:moveTo>
                <a:cubicBezTo>
                  <a:pt x="3175" y="139700"/>
                  <a:pt x="1587" y="279400"/>
                  <a:pt x="0" y="419100"/>
                </a:cubicBezTo>
                <a:lnTo>
                  <a:pt x="33337" y="452438"/>
                </a:lnTo>
                <a:lnTo>
                  <a:pt x="57150" y="466725"/>
                </a:lnTo>
                <a:lnTo>
                  <a:pt x="71437" y="466725"/>
                </a:lnTo>
                <a:lnTo>
                  <a:pt x="100012" y="466725"/>
                </a:lnTo>
                <a:lnTo>
                  <a:pt x="128587" y="461963"/>
                </a:lnTo>
                <a:lnTo>
                  <a:pt x="138112" y="0"/>
                </a:lnTo>
                <a:lnTo>
                  <a:pt x="476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5325977" y="1739802"/>
            <a:ext cx="2275" cy="222889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/>
          <p:cNvGrpSpPr/>
          <p:nvPr/>
        </p:nvGrpSpPr>
        <p:grpSpPr>
          <a:xfrm rot="10800000">
            <a:off x="5237089" y="4311157"/>
            <a:ext cx="2535270" cy="2260116"/>
            <a:chOff x="5715000" y="4330165"/>
            <a:chExt cx="2535270" cy="2260116"/>
          </a:xfrm>
        </p:grpSpPr>
        <p:sp>
          <p:nvSpPr>
            <p:cNvPr id="271" name="Freeform 270"/>
            <p:cNvSpPr/>
            <p:nvPr/>
          </p:nvSpPr>
          <p:spPr>
            <a:xfrm rot="10800000">
              <a:off x="7067962" y="4338031"/>
              <a:ext cx="1088707" cy="1123950"/>
            </a:xfrm>
            <a:custGeom>
              <a:avLst/>
              <a:gdLst>
                <a:gd name="connsiteX0" fmla="*/ 1047750 w 1066800"/>
                <a:gd name="connsiteY0" fmla="*/ 0 h 1123950"/>
                <a:gd name="connsiteX1" fmla="*/ 0 w 1066800"/>
                <a:gd name="connsiteY1" fmla="*/ 9525 h 1123950"/>
                <a:gd name="connsiteX2" fmla="*/ 0 w 1066800"/>
                <a:gd name="connsiteY2" fmla="*/ 161925 h 1123950"/>
                <a:gd name="connsiteX3" fmla="*/ 57150 w 1066800"/>
                <a:gd name="connsiteY3" fmla="*/ 323850 h 1123950"/>
                <a:gd name="connsiteX4" fmla="*/ 85725 w 1066800"/>
                <a:gd name="connsiteY4" fmla="*/ 466725 h 1123950"/>
                <a:gd name="connsiteX5" fmla="*/ 161925 w 1066800"/>
                <a:gd name="connsiteY5" fmla="*/ 609600 h 1123950"/>
                <a:gd name="connsiteX6" fmla="*/ 266700 w 1066800"/>
                <a:gd name="connsiteY6" fmla="*/ 762000 h 1123950"/>
                <a:gd name="connsiteX7" fmla="*/ 390525 w 1066800"/>
                <a:gd name="connsiteY7" fmla="*/ 866775 h 1123950"/>
                <a:gd name="connsiteX8" fmla="*/ 504825 w 1066800"/>
                <a:gd name="connsiteY8" fmla="*/ 952500 h 1123950"/>
                <a:gd name="connsiteX9" fmla="*/ 657225 w 1066800"/>
                <a:gd name="connsiteY9" fmla="*/ 1038225 h 1123950"/>
                <a:gd name="connsiteX10" fmla="*/ 838200 w 1066800"/>
                <a:gd name="connsiteY10" fmla="*/ 1095375 h 1123950"/>
                <a:gd name="connsiteX11" fmla="*/ 1000125 w 1066800"/>
                <a:gd name="connsiteY11" fmla="*/ 1123950 h 1123950"/>
                <a:gd name="connsiteX12" fmla="*/ 1066800 w 1066800"/>
                <a:gd name="connsiteY12" fmla="*/ 1114425 h 1123950"/>
                <a:gd name="connsiteX13" fmla="*/ 1047750 w 1066800"/>
                <a:gd name="connsiteY1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800" h="1123950">
                  <a:moveTo>
                    <a:pt x="1047750" y="0"/>
                  </a:moveTo>
                  <a:lnTo>
                    <a:pt x="0" y="9525"/>
                  </a:lnTo>
                  <a:lnTo>
                    <a:pt x="0" y="161925"/>
                  </a:lnTo>
                  <a:lnTo>
                    <a:pt x="57150" y="323850"/>
                  </a:lnTo>
                  <a:lnTo>
                    <a:pt x="85725" y="466725"/>
                  </a:lnTo>
                  <a:lnTo>
                    <a:pt x="161925" y="609600"/>
                  </a:lnTo>
                  <a:lnTo>
                    <a:pt x="266700" y="762000"/>
                  </a:lnTo>
                  <a:lnTo>
                    <a:pt x="390525" y="866775"/>
                  </a:lnTo>
                  <a:lnTo>
                    <a:pt x="504825" y="952500"/>
                  </a:lnTo>
                  <a:lnTo>
                    <a:pt x="657225" y="1038225"/>
                  </a:lnTo>
                  <a:lnTo>
                    <a:pt x="838200" y="1095375"/>
                  </a:lnTo>
                  <a:lnTo>
                    <a:pt x="1000125" y="1123950"/>
                  </a:lnTo>
                  <a:lnTo>
                    <a:pt x="1066800" y="1114425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715000" y="5228514"/>
              <a:ext cx="381000" cy="762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6035218" y="5454250"/>
              <a:ext cx="1066800" cy="1123950"/>
            </a:xfrm>
            <a:custGeom>
              <a:avLst/>
              <a:gdLst>
                <a:gd name="connsiteX0" fmla="*/ 1047750 w 1066800"/>
                <a:gd name="connsiteY0" fmla="*/ 0 h 1123950"/>
                <a:gd name="connsiteX1" fmla="*/ 0 w 1066800"/>
                <a:gd name="connsiteY1" fmla="*/ 9525 h 1123950"/>
                <a:gd name="connsiteX2" fmla="*/ 0 w 1066800"/>
                <a:gd name="connsiteY2" fmla="*/ 161925 h 1123950"/>
                <a:gd name="connsiteX3" fmla="*/ 57150 w 1066800"/>
                <a:gd name="connsiteY3" fmla="*/ 323850 h 1123950"/>
                <a:gd name="connsiteX4" fmla="*/ 85725 w 1066800"/>
                <a:gd name="connsiteY4" fmla="*/ 466725 h 1123950"/>
                <a:gd name="connsiteX5" fmla="*/ 161925 w 1066800"/>
                <a:gd name="connsiteY5" fmla="*/ 609600 h 1123950"/>
                <a:gd name="connsiteX6" fmla="*/ 266700 w 1066800"/>
                <a:gd name="connsiteY6" fmla="*/ 762000 h 1123950"/>
                <a:gd name="connsiteX7" fmla="*/ 390525 w 1066800"/>
                <a:gd name="connsiteY7" fmla="*/ 866775 h 1123950"/>
                <a:gd name="connsiteX8" fmla="*/ 504825 w 1066800"/>
                <a:gd name="connsiteY8" fmla="*/ 952500 h 1123950"/>
                <a:gd name="connsiteX9" fmla="*/ 657225 w 1066800"/>
                <a:gd name="connsiteY9" fmla="*/ 1038225 h 1123950"/>
                <a:gd name="connsiteX10" fmla="*/ 838200 w 1066800"/>
                <a:gd name="connsiteY10" fmla="*/ 1095375 h 1123950"/>
                <a:gd name="connsiteX11" fmla="*/ 1000125 w 1066800"/>
                <a:gd name="connsiteY11" fmla="*/ 1123950 h 1123950"/>
                <a:gd name="connsiteX12" fmla="*/ 1066800 w 1066800"/>
                <a:gd name="connsiteY12" fmla="*/ 1114425 h 1123950"/>
                <a:gd name="connsiteX13" fmla="*/ 1047750 w 1066800"/>
                <a:gd name="connsiteY1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800" h="1123950">
                  <a:moveTo>
                    <a:pt x="1047750" y="0"/>
                  </a:moveTo>
                  <a:lnTo>
                    <a:pt x="0" y="9525"/>
                  </a:lnTo>
                  <a:lnTo>
                    <a:pt x="0" y="161925"/>
                  </a:lnTo>
                  <a:lnTo>
                    <a:pt x="57150" y="323850"/>
                  </a:lnTo>
                  <a:lnTo>
                    <a:pt x="85725" y="466725"/>
                  </a:lnTo>
                  <a:lnTo>
                    <a:pt x="161925" y="609600"/>
                  </a:lnTo>
                  <a:lnTo>
                    <a:pt x="266700" y="762000"/>
                  </a:lnTo>
                  <a:lnTo>
                    <a:pt x="390525" y="866775"/>
                  </a:lnTo>
                  <a:lnTo>
                    <a:pt x="504825" y="952500"/>
                  </a:lnTo>
                  <a:lnTo>
                    <a:pt x="657225" y="1038225"/>
                  </a:lnTo>
                  <a:lnTo>
                    <a:pt x="838200" y="1095375"/>
                  </a:lnTo>
                  <a:lnTo>
                    <a:pt x="1000125" y="1123950"/>
                  </a:lnTo>
                  <a:lnTo>
                    <a:pt x="1066800" y="1114425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reeform 317"/>
            <p:cNvSpPr/>
            <p:nvPr/>
          </p:nvSpPr>
          <p:spPr>
            <a:xfrm flipH="1">
              <a:off x="7086600" y="5445487"/>
              <a:ext cx="1066800" cy="1123950"/>
            </a:xfrm>
            <a:custGeom>
              <a:avLst/>
              <a:gdLst>
                <a:gd name="connsiteX0" fmla="*/ 1047750 w 1066800"/>
                <a:gd name="connsiteY0" fmla="*/ 0 h 1123950"/>
                <a:gd name="connsiteX1" fmla="*/ 0 w 1066800"/>
                <a:gd name="connsiteY1" fmla="*/ 9525 h 1123950"/>
                <a:gd name="connsiteX2" fmla="*/ 0 w 1066800"/>
                <a:gd name="connsiteY2" fmla="*/ 161925 h 1123950"/>
                <a:gd name="connsiteX3" fmla="*/ 57150 w 1066800"/>
                <a:gd name="connsiteY3" fmla="*/ 323850 h 1123950"/>
                <a:gd name="connsiteX4" fmla="*/ 85725 w 1066800"/>
                <a:gd name="connsiteY4" fmla="*/ 466725 h 1123950"/>
                <a:gd name="connsiteX5" fmla="*/ 161925 w 1066800"/>
                <a:gd name="connsiteY5" fmla="*/ 609600 h 1123950"/>
                <a:gd name="connsiteX6" fmla="*/ 266700 w 1066800"/>
                <a:gd name="connsiteY6" fmla="*/ 762000 h 1123950"/>
                <a:gd name="connsiteX7" fmla="*/ 390525 w 1066800"/>
                <a:gd name="connsiteY7" fmla="*/ 866775 h 1123950"/>
                <a:gd name="connsiteX8" fmla="*/ 504825 w 1066800"/>
                <a:gd name="connsiteY8" fmla="*/ 952500 h 1123950"/>
                <a:gd name="connsiteX9" fmla="*/ 657225 w 1066800"/>
                <a:gd name="connsiteY9" fmla="*/ 1038225 h 1123950"/>
                <a:gd name="connsiteX10" fmla="*/ 838200 w 1066800"/>
                <a:gd name="connsiteY10" fmla="*/ 1095375 h 1123950"/>
                <a:gd name="connsiteX11" fmla="*/ 1000125 w 1066800"/>
                <a:gd name="connsiteY11" fmla="*/ 1123950 h 1123950"/>
                <a:gd name="connsiteX12" fmla="*/ 1066800 w 1066800"/>
                <a:gd name="connsiteY12" fmla="*/ 1114425 h 1123950"/>
                <a:gd name="connsiteX13" fmla="*/ 1047750 w 1066800"/>
                <a:gd name="connsiteY1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800" h="1123950">
                  <a:moveTo>
                    <a:pt x="1047750" y="0"/>
                  </a:moveTo>
                  <a:lnTo>
                    <a:pt x="0" y="9525"/>
                  </a:lnTo>
                  <a:lnTo>
                    <a:pt x="0" y="161925"/>
                  </a:lnTo>
                  <a:lnTo>
                    <a:pt x="57150" y="323850"/>
                  </a:lnTo>
                  <a:lnTo>
                    <a:pt x="85725" y="466725"/>
                  </a:lnTo>
                  <a:lnTo>
                    <a:pt x="161925" y="609600"/>
                  </a:lnTo>
                  <a:lnTo>
                    <a:pt x="266700" y="762000"/>
                  </a:lnTo>
                  <a:lnTo>
                    <a:pt x="390525" y="866775"/>
                  </a:lnTo>
                  <a:lnTo>
                    <a:pt x="504825" y="952500"/>
                  </a:lnTo>
                  <a:lnTo>
                    <a:pt x="657225" y="1038225"/>
                  </a:lnTo>
                  <a:lnTo>
                    <a:pt x="838200" y="1095375"/>
                  </a:lnTo>
                  <a:lnTo>
                    <a:pt x="1000125" y="1123950"/>
                  </a:lnTo>
                  <a:lnTo>
                    <a:pt x="1066800" y="1114425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 flipH="1">
              <a:off x="6029325" y="4338031"/>
              <a:ext cx="1066800" cy="1123950"/>
            </a:xfrm>
            <a:custGeom>
              <a:avLst/>
              <a:gdLst>
                <a:gd name="connsiteX0" fmla="*/ 1047750 w 1066800"/>
                <a:gd name="connsiteY0" fmla="*/ 0 h 1123950"/>
                <a:gd name="connsiteX1" fmla="*/ 0 w 1066800"/>
                <a:gd name="connsiteY1" fmla="*/ 9525 h 1123950"/>
                <a:gd name="connsiteX2" fmla="*/ 0 w 1066800"/>
                <a:gd name="connsiteY2" fmla="*/ 161925 h 1123950"/>
                <a:gd name="connsiteX3" fmla="*/ 57150 w 1066800"/>
                <a:gd name="connsiteY3" fmla="*/ 323850 h 1123950"/>
                <a:gd name="connsiteX4" fmla="*/ 85725 w 1066800"/>
                <a:gd name="connsiteY4" fmla="*/ 466725 h 1123950"/>
                <a:gd name="connsiteX5" fmla="*/ 161925 w 1066800"/>
                <a:gd name="connsiteY5" fmla="*/ 609600 h 1123950"/>
                <a:gd name="connsiteX6" fmla="*/ 266700 w 1066800"/>
                <a:gd name="connsiteY6" fmla="*/ 762000 h 1123950"/>
                <a:gd name="connsiteX7" fmla="*/ 390525 w 1066800"/>
                <a:gd name="connsiteY7" fmla="*/ 866775 h 1123950"/>
                <a:gd name="connsiteX8" fmla="*/ 504825 w 1066800"/>
                <a:gd name="connsiteY8" fmla="*/ 952500 h 1123950"/>
                <a:gd name="connsiteX9" fmla="*/ 657225 w 1066800"/>
                <a:gd name="connsiteY9" fmla="*/ 1038225 h 1123950"/>
                <a:gd name="connsiteX10" fmla="*/ 838200 w 1066800"/>
                <a:gd name="connsiteY10" fmla="*/ 1095375 h 1123950"/>
                <a:gd name="connsiteX11" fmla="*/ 1000125 w 1066800"/>
                <a:gd name="connsiteY11" fmla="*/ 1123950 h 1123950"/>
                <a:gd name="connsiteX12" fmla="*/ 1066800 w 1066800"/>
                <a:gd name="connsiteY12" fmla="*/ 1114425 h 1123950"/>
                <a:gd name="connsiteX13" fmla="*/ 1047750 w 1066800"/>
                <a:gd name="connsiteY1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6800" h="1123950">
                  <a:moveTo>
                    <a:pt x="1047750" y="0"/>
                  </a:moveTo>
                  <a:lnTo>
                    <a:pt x="0" y="9525"/>
                  </a:lnTo>
                  <a:lnTo>
                    <a:pt x="0" y="161925"/>
                  </a:lnTo>
                  <a:lnTo>
                    <a:pt x="57150" y="323850"/>
                  </a:lnTo>
                  <a:lnTo>
                    <a:pt x="85725" y="466725"/>
                  </a:lnTo>
                  <a:lnTo>
                    <a:pt x="161925" y="609600"/>
                  </a:lnTo>
                  <a:lnTo>
                    <a:pt x="266700" y="762000"/>
                  </a:lnTo>
                  <a:lnTo>
                    <a:pt x="390525" y="866775"/>
                  </a:lnTo>
                  <a:lnTo>
                    <a:pt x="504825" y="952500"/>
                  </a:lnTo>
                  <a:lnTo>
                    <a:pt x="657225" y="1038225"/>
                  </a:lnTo>
                  <a:lnTo>
                    <a:pt x="838200" y="1095375"/>
                  </a:lnTo>
                  <a:lnTo>
                    <a:pt x="1000125" y="1123950"/>
                  </a:lnTo>
                  <a:lnTo>
                    <a:pt x="1066800" y="1114425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>
              <a:stCxn id="317" idx="12"/>
              <a:endCxn id="319" idx="12"/>
            </p:cNvCxnSpPr>
            <p:nvPr/>
          </p:nvCxnSpPr>
          <p:spPr>
            <a:xfrm flipH="1" flipV="1">
              <a:off x="7096125" y="4347556"/>
              <a:ext cx="5893" cy="22211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71" idx="1"/>
              <a:endCxn id="319" idx="1"/>
            </p:cNvCxnSpPr>
            <p:nvPr/>
          </p:nvCxnSpPr>
          <p:spPr>
            <a:xfrm flipH="1">
              <a:off x="6029325" y="5452456"/>
              <a:ext cx="212734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Arc 324"/>
            <p:cNvSpPr/>
            <p:nvPr/>
          </p:nvSpPr>
          <p:spPr>
            <a:xfrm>
              <a:off x="6014254" y="4359637"/>
              <a:ext cx="2139146" cy="2230644"/>
            </a:xfrm>
            <a:prstGeom prst="arc">
              <a:avLst>
                <a:gd name="adj1" fmla="val 16193433"/>
                <a:gd name="adj2" fmla="val 448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Arc 325"/>
            <p:cNvSpPr/>
            <p:nvPr/>
          </p:nvSpPr>
          <p:spPr>
            <a:xfrm rot="5210051">
              <a:off x="5970515" y="4384542"/>
              <a:ext cx="2139146" cy="2230644"/>
            </a:xfrm>
            <a:prstGeom prst="arc">
              <a:avLst>
                <a:gd name="adj1" fmla="val 16193433"/>
                <a:gd name="adj2" fmla="val 448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Arc 326"/>
            <p:cNvSpPr/>
            <p:nvPr/>
          </p:nvSpPr>
          <p:spPr>
            <a:xfrm rot="16016317">
              <a:off x="6065375" y="4326503"/>
              <a:ext cx="2139146" cy="2230644"/>
            </a:xfrm>
            <a:prstGeom prst="arc">
              <a:avLst>
                <a:gd name="adj1" fmla="val 16206546"/>
                <a:gd name="adj2" fmla="val 4989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Arc 327"/>
            <p:cNvSpPr/>
            <p:nvPr/>
          </p:nvSpPr>
          <p:spPr>
            <a:xfrm rot="10800000">
              <a:off x="6023851" y="4330165"/>
              <a:ext cx="2139146" cy="2230644"/>
            </a:xfrm>
            <a:prstGeom prst="arc">
              <a:avLst>
                <a:gd name="adj1" fmla="val 16193433"/>
                <a:gd name="adj2" fmla="val 448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9" name="Rectangle 328"/>
          <p:cNvSpPr/>
          <p:nvPr/>
        </p:nvSpPr>
        <p:spPr>
          <a:xfrm>
            <a:off x="5785453" y="1775039"/>
            <a:ext cx="593238" cy="174019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1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 flipH="1">
            <a:off x="6400022" y="1759976"/>
            <a:ext cx="629580" cy="1755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alpha val="51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6242652" y="3292837"/>
            <a:ext cx="339317" cy="152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/>
          <p:cNvSpPr txBox="1"/>
          <p:nvPr/>
        </p:nvSpPr>
        <p:spPr>
          <a:xfrm>
            <a:off x="2055336" y="4890699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Chamber-4</a:t>
            </a:r>
            <a:endParaRPr lang="en-US" sz="900" dirty="0"/>
          </a:p>
        </p:txBody>
      </p:sp>
      <p:sp>
        <p:nvSpPr>
          <p:cNvPr id="344" name="TextBox 343"/>
          <p:cNvSpPr txBox="1"/>
          <p:nvPr/>
        </p:nvSpPr>
        <p:spPr>
          <a:xfrm>
            <a:off x="2989684" y="4870997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Chamber-3</a:t>
            </a:r>
            <a:endParaRPr lang="en-US" sz="900" dirty="0"/>
          </a:p>
        </p:txBody>
      </p:sp>
      <p:sp>
        <p:nvSpPr>
          <p:cNvPr id="345" name="TextBox 344"/>
          <p:cNvSpPr txBox="1"/>
          <p:nvPr/>
        </p:nvSpPr>
        <p:spPr>
          <a:xfrm>
            <a:off x="3037493" y="5785393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Chamber-2</a:t>
            </a:r>
            <a:endParaRPr lang="en-US" sz="900" dirty="0"/>
          </a:p>
        </p:txBody>
      </p:sp>
      <p:sp>
        <p:nvSpPr>
          <p:cNvPr id="346" name="TextBox 345"/>
          <p:cNvSpPr txBox="1"/>
          <p:nvPr/>
        </p:nvSpPr>
        <p:spPr>
          <a:xfrm>
            <a:off x="2076575" y="5792058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Chamber-1</a:t>
            </a:r>
            <a:endParaRPr lang="en-US" sz="900" dirty="0"/>
          </a:p>
        </p:txBody>
      </p:sp>
      <p:sp>
        <p:nvSpPr>
          <p:cNvPr id="355" name="Notched Right Arrow 354"/>
          <p:cNvSpPr/>
          <p:nvPr/>
        </p:nvSpPr>
        <p:spPr>
          <a:xfrm flipH="1">
            <a:off x="7779591" y="3254736"/>
            <a:ext cx="381000" cy="2286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 flipH="1">
            <a:off x="7391357" y="3279559"/>
            <a:ext cx="367126" cy="159378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TextBox 356"/>
          <p:cNvSpPr txBox="1"/>
          <p:nvPr/>
        </p:nvSpPr>
        <p:spPr>
          <a:xfrm flipH="1">
            <a:off x="8063285" y="3135868"/>
            <a:ext cx="8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Flue or exhaust gas</a:t>
            </a:r>
            <a:endParaRPr lang="en-US" sz="900" dirty="0"/>
          </a:p>
        </p:txBody>
      </p:sp>
      <p:sp>
        <p:nvSpPr>
          <p:cNvPr id="366" name="Freeform 365"/>
          <p:cNvSpPr/>
          <p:nvPr/>
        </p:nvSpPr>
        <p:spPr>
          <a:xfrm>
            <a:off x="6400800" y="1241946"/>
            <a:ext cx="614149" cy="518615"/>
          </a:xfrm>
          <a:custGeom>
            <a:avLst/>
            <a:gdLst>
              <a:gd name="connsiteX0" fmla="*/ 614149 w 614149"/>
              <a:gd name="connsiteY0" fmla="*/ 518615 h 518615"/>
              <a:gd name="connsiteX1" fmla="*/ 348018 w 614149"/>
              <a:gd name="connsiteY1" fmla="*/ 0 h 518615"/>
              <a:gd name="connsiteX2" fmla="*/ 0 w 614149"/>
              <a:gd name="connsiteY2" fmla="*/ 0 h 518615"/>
              <a:gd name="connsiteX3" fmla="*/ 6824 w 614149"/>
              <a:gd name="connsiteY3" fmla="*/ 518615 h 518615"/>
              <a:gd name="connsiteX4" fmla="*/ 614149 w 614149"/>
              <a:gd name="connsiteY4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149" h="518615">
                <a:moveTo>
                  <a:pt x="614149" y="518615"/>
                </a:moveTo>
                <a:lnTo>
                  <a:pt x="348018" y="0"/>
                </a:lnTo>
                <a:lnTo>
                  <a:pt x="0" y="0"/>
                </a:lnTo>
                <a:cubicBezTo>
                  <a:pt x="2275" y="172872"/>
                  <a:pt x="4549" y="345743"/>
                  <a:pt x="6824" y="518615"/>
                </a:cubicBezTo>
                <a:lnTo>
                  <a:pt x="614149" y="51861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 366"/>
          <p:cNvSpPr/>
          <p:nvPr/>
        </p:nvSpPr>
        <p:spPr>
          <a:xfrm flipH="1">
            <a:off x="5775364" y="1250223"/>
            <a:ext cx="614149" cy="518615"/>
          </a:xfrm>
          <a:custGeom>
            <a:avLst/>
            <a:gdLst>
              <a:gd name="connsiteX0" fmla="*/ 614149 w 614149"/>
              <a:gd name="connsiteY0" fmla="*/ 518615 h 518615"/>
              <a:gd name="connsiteX1" fmla="*/ 348018 w 614149"/>
              <a:gd name="connsiteY1" fmla="*/ 0 h 518615"/>
              <a:gd name="connsiteX2" fmla="*/ 0 w 614149"/>
              <a:gd name="connsiteY2" fmla="*/ 0 h 518615"/>
              <a:gd name="connsiteX3" fmla="*/ 6824 w 614149"/>
              <a:gd name="connsiteY3" fmla="*/ 518615 h 518615"/>
              <a:gd name="connsiteX4" fmla="*/ 614149 w 614149"/>
              <a:gd name="connsiteY4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149" h="518615">
                <a:moveTo>
                  <a:pt x="614149" y="518615"/>
                </a:moveTo>
                <a:lnTo>
                  <a:pt x="348018" y="0"/>
                </a:lnTo>
                <a:lnTo>
                  <a:pt x="0" y="0"/>
                </a:lnTo>
                <a:cubicBezTo>
                  <a:pt x="2275" y="172872"/>
                  <a:pt x="4549" y="345743"/>
                  <a:pt x="6824" y="518615"/>
                </a:cubicBezTo>
                <a:lnTo>
                  <a:pt x="614149" y="51861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reeform 367"/>
          <p:cNvSpPr/>
          <p:nvPr/>
        </p:nvSpPr>
        <p:spPr>
          <a:xfrm>
            <a:off x="2899265" y="1241352"/>
            <a:ext cx="614149" cy="518615"/>
          </a:xfrm>
          <a:custGeom>
            <a:avLst/>
            <a:gdLst>
              <a:gd name="connsiteX0" fmla="*/ 614149 w 614149"/>
              <a:gd name="connsiteY0" fmla="*/ 518615 h 518615"/>
              <a:gd name="connsiteX1" fmla="*/ 348018 w 614149"/>
              <a:gd name="connsiteY1" fmla="*/ 0 h 518615"/>
              <a:gd name="connsiteX2" fmla="*/ 0 w 614149"/>
              <a:gd name="connsiteY2" fmla="*/ 0 h 518615"/>
              <a:gd name="connsiteX3" fmla="*/ 6824 w 614149"/>
              <a:gd name="connsiteY3" fmla="*/ 518615 h 518615"/>
              <a:gd name="connsiteX4" fmla="*/ 614149 w 614149"/>
              <a:gd name="connsiteY4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149" h="518615">
                <a:moveTo>
                  <a:pt x="614149" y="518615"/>
                </a:moveTo>
                <a:lnTo>
                  <a:pt x="348018" y="0"/>
                </a:lnTo>
                <a:lnTo>
                  <a:pt x="0" y="0"/>
                </a:lnTo>
                <a:cubicBezTo>
                  <a:pt x="2275" y="172872"/>
                  <a:pt x="4549" y="345743"/>
                  <a:pt x="6824" y="518615"/>
                </a:cubicBezTo>
                <a:lnTo>
                  <a:pt x="614149" y="51861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reeform 368"/>
          <p:cNvSpPr/>
          <p:nvPr/>
        </p:nvSpPr>
        <p:spPr>
          <a:xfrm flipH="1">
            <a:off x="2273829" y="1249629"/>
            <a:ext cx="614149" cy="518615"/>
          </a:xfrm>
          <a:custGeom>
            <a:avLst/>
            <a:gdLst>
              <a:gd name="connsiteX0" fmla="*/ 614149 w 614149"/>
              <a:gd name="connsiteY0" fmla="*/ 518615 h 518615"/>
              <a:gd name="connsiteX1" fmla="*/ 348018 w 614149"/>
              <a:gd name="connsiteY1" fmla="*/ 0 h 518615"/>
              <a:gd name="connsiteX2" fmla="*/ 0 w 614149"/>
              <a:gd name="connsiteY2" fmla="*/ 0 h 518615"/>
              <a:gd name="connsiteX3" fmla="*/ 6824 w 614149"/>
              <a:gd name="connsiteY3" fmla="*/ 518615 h 518615"/>
              <a:gd name="connsiteX4" fmla="*/ 614149 w 614149"/>
              <a:gd name="connsiteY4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149" h="518615">
                <a:moveTo>
                  <a:pt x="614149" y="518615"/>
                </a:moveTo>
                <a:lnTo>
                  <a:pt x="348018" y="0"/>
                </a:lnTo>
                <a:lnTo>
                  <a:pt x="0" y="0"/>
                </a:lnTo>
                <a:cubicBezTo>
                  <a:pt x="2275" y="172872"/>
                  <a:pt x="4549" y="345743"/>
                  <a:pt x="6824" y="518615"/>
                </a:cubicBezTo>
                <a:lnTo>
                  <a:pt x="614149" y="51861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24" idx="2"/>
            <a:endCxn id="26" idx="2"/>
          </p:cNvCxnSpPr>
          <p:nvPr/>
        </p:nvCxnSpPr>
        <p:spPr>
          <a:xfrm>
            <a:off x="2886797" y="792319"/>
            <a:ext cx="8803" cy="3186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99" idx="2"/>
            <a:endCxn id="272" idx="2"/>
          </p:cNvCxnSpPr>
          <p:nvPr/>
        </p:nvCxnSpPr>
        <p:spPr>
          <a:xfrm>
            <a:off x="6386250" y="792319"/>
            <a:ext cx="8803" cy="3186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endCxn id="41" idx="0"/>
          </p:cNvCxnSpPr>
          <p:nvPr/>
        </p:nvCxnSpPr>
        <p:spPr>
          <a:xfrm rot="5400000" flipH="1" flipV="1">
            <a:off x="1369975" y="1894174"/>
            <a:ext cx="3157331" cy="544459"/>
          </a:xfrm>
          <a:prstGeom prst="bentConnector3">
            <a:avLst>
              <a:gd name="adj1" fmla="val 109597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6484983" y="5767721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Chamber-4</a:t>
            </a:r>
            <a:endParaRPr lang="en-US" sz="900" dirty="0"/>
          </a:p>
        </p:txBody>
      </p:sp>
      <p:sp>
        <p:nvSpPr>
          <p:cNvPr id="371" name="TextBox 370"/>
          <p:cNvSpPr txBox="1"/>
          <p:nvPr/>
        </p:nvSpPr>
        <p:spPr>
          <a:xfrm>
            <a:off x="5597308" y="5767721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Chamber-3</a:t>
            </a:r>
            <a:endParaRPr lang="en-US" sz="900" dirty="0"/>
          </a:p>
        </p:txBody>
      </p:sp>
      <p:sp>
        <p:nvSpPr>
          <p:cNvPr id="372" name="TextBox 371"/>
          <p:cNvSpPr txBox="1"/>
          <p:nvPr/>
        </p:nvSpPr>
        <p:spPr>
          <a:xfrm>
            <a:off x="5561081" y="4891349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Chamber-2</a:t>
            </a:r>
            <a:endParaRPr lang="en-US" sz="900" dirty="0"/>
          </a:p>
        </p:txBody>
      </p:sp>
      <p:sp>
        <p:nvSpPr>
          <p:cNvPr id="373" name="TextBox 372"/>
          <p:cNvSpPr txBox="1"/>
          <p:nvPr/>
        </p:nvSpPr>
        <p:spPr>
          <a:xfrm>
            <a:off x="6473605" y="4880801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Chamber-1</a:t>
            </a:r>
            <a:endParaRPr lang="en-US" sz="900" dirty="0"/>
          </a:p>
        </p:txBody>
      </p:sp>
      <p:sp>
        <p:nvSpPr>
          <p:cNvPr id="374" name="TextBox 373"/>
          <p:cNvSpPr txBox="1"/>
          <p:nvPr/>
        </p:nvSpPr>
        <p:spPr>
          <a:xfrm>
            <a:off x="6562953" y="3645430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Chamber-4</a:t>
            </a:r>
            <a:endParaRPr lang="en-US" sz="900" dirty="0"/>
          </a:p>
        </p:txBody>
      </p:sp>
      <p:sp>
        <p:nvSpPr>
          <p:cNvPr id="375" name="TextBox 374"/>
          <p:cNvSpPr txBox="1"/>
          <p:nvPr/>
        </p:nvSpPr>
        <p:spPr>
          <a:xfrm>
            <a:off x="5519256" y="3655368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Chamber-3</a:t>
            </a:r>
            <a:endParaRPr lang="en-US" sz="900" dirty="0"/>
          </a:p>
        </p:txBody>
      </p:sp>
      <p:sp>
        <p:nvSpPr>
          <p:cNvPr id="376" name="TextBox 375"/>
          <p:cNvSpPr txBox="1"/>
          <p:nvPr/>
        </p:nvSpPr>
        <p:spPr>
          <a:xfrm>
            <a:off x="3037493" y="3629653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Chamber-2</a:t>
            </a:r>
            <a:endParaRPr lang="en-US" sz="900" dirty="0"/>
          </a:p>
        </p:txBody>
      </p:sp>
      <p:sp>
        <p:nvSpPr>
          <p:cNvPr id="377" name="TextBox 376"/>
          <p:cNvSpPr txBox="1"/>
          <p:nvPr/>
        </p:nvSpPr>
        <p:spPr>
          <a:xfrm>
            <a:off x="2076575" y="3636318"/>
            <a:ext cx="711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Chamber-1</a:t>
            </a:r>
            <a:endParaRPr lang="en-US" sz="900" dirty="0"/>
          </a:p>
        </p:txBody>
      </p:sp>
      <p:sp>
        <p:nvSpPr>
          <p:cNvPr id="378" name="Oval 377"/>
          <p:cNvSpPr/>
          <p:nvPr/>
        </p:nvSpPr>
        <p:spPr>
          <a:xfrm>
            <a:off x="3693669" y="3266654"/>
            <a:ext cx="185078" cy="20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Arrow Connector 379"/>
          <p:cNvCxnSpPr/>
          <p:nvPr/>
        </p:nvCxnSpPr>
        <p:spPr>
          <a:xfrm flipH="1">
            <a:off x="7273492" y="3324520"/>
            <a:ext cx="327436" cy="7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/>
          <p:nvPr/>
        </p:nvCxnSpPr>
        <p:spPr>
          <a:xfrm flipV="1">
            <a:off x="7274526" y="2801746"/>
            <a:ext cx="0" cy="398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/>
          <p:nvPr/>
        </p:nvCxnSpPr>
        <p:spPr>
          <a:xfrm flipV="1">
            <a:off x="7273492" y="2260987"/>
            <a:ext cx="0" cy="3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 flipV="1">
            <a:off x="7273492" y="1759976"/>
            <a:ext cx="0" cy="361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 flipH="1" flipV="1">
            <a:off x="6955627" y="1378957"/>
            <a:ext cx="240929" cy="244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 flipH="1" flipV="1">
            <a:off x="6621098" y="1069606"/>
            <a:ext cx="304800" cy="229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>
            <a:off x="6551960" y="1107412"/>
            <a:ext cx="0" cy="417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6682247" y="1676400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6677433" y="2293041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6671922" y="2820822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7039169" y="2179685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 flipH="1">
            <a:off x="6437068" y="3352800"/>
            <a:ext cx="2517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6063628" y="2954146"/>
            <a:ext cx="0" cy="398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/>
          <p:nvPr/>
        </p:nvCxnSpPr>
        <p:spPr>
          <a:xfrm flipV="1">
            <a:off x="6062594" y="2413387"/>
            <a:ext cx="0" cy="3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V="1">
            <a:off x="6062594" y="1912376"/>
            <a:ext cx="0" cy="361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 flipV="1">
            <a:off x="6059360" y="1400839"/>
            <a:ext cx="0" cy="355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H="1" flipV="1">
            <a:off x="5953094" y="1107413"/>
            <a:ext cx="277735" cy="250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>
            <a:off x="5597308" y="1667530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/>
          <p:nvPr/>
        </p:nvCxnSpPr>
        <p:spPr>
          <a:xfrm>
            <a:off x="5551772" y="2371322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val 412"/>
          <p:cNvSpPr/>
          <p:nvPr/>
        </p:nvSpPr>
        <p:spPr>
          <a:xfrm>
            <a:off x="5459233" y="3250417"/>
            <a:ext cx="185078" cy="204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2" name="Straight Arrow Connector 411"/>
          <p:cNvCxnSpPr/>
          <p:nvPr/>
        </p:nvCxnSpPr>
        <p:spPr>
          <a:xfrm>
            <a:off x="5544684" y="2943905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 flipH="1">
            <a:off x="5649828" y="1265391"/>
            <a:ext cx="225216" cy="31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endCxn id="276" idx="0"/>
          </p:cNvCxnSpPr>
          <p:nvPr/>
        </p:nvCxnSpPr>
        <p:spPr>
          <a:xfrm rot="5400000" flipH="1" flipV="1">
            <a:off x="4869428" y="1894174"/>
            <a:ext cx="3157331" cy="544459"/>
          </a:xfrm>
          <a:prstGeom prst="bentConnector3">
            <a:avLst>
              <a:gd name="adj1" fmla="val 109597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/>
          <p:nvPr/>
        </p:nvCxnSpPr>
        <p:spPr>
          <a:xfrm flipH="1" flipV="1">
            <a:off x="3786208" y="3138959"/>
            <a:ext cx="7588" cy="233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 flipH="1" flipV="1">
            <a:off x="3787242" y="2815177"/>
            <a:ext cx="6554" cy="2314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/>
          <p:nvPr/>
        </p:nvCxnSpPr>
        <p:spPr>
          <a:xfrm flipV="1">
            <a:off x="3786208" y="2274418"/>
            <a:ext cx="0" cy="3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/>
          <p:nvPr/>
        </p:nvCxnSpPr>
        <p:spPr>
          <a:xfrm flipV="1">
            <a:off x="3786208" y="1773407"/>
            <a:ext cx="0" cy="361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/>
          <p:nvPr/>
        </p:nvCxnSpPr>
        <p:spPr>
          <a:xfrm flipH="1" flipV="1">
            <a:off x="3468343" y="1392388"/>
            <a:ext cx="240929" cy="244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/>
          <p:nvPr/>
        </p:nvCxnSpPr>
        <p:spPr>
          <a:xfrm flipH="1" flipV="1">
            <a:off x="3133814" y="1083037"/>
            <a:ext cx="304800" cy="2291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/>
          <p:nvPr/>
        </p:nvCxnSpPr>
        <p:spPr>
          <a:xfrm>
            <a:off x="3064676" y="1120843"/>
            <a:ext cx="0" cy="417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/>
          <p:cNvCxnSpPr/>
          <p:nvPr/>
        </p:nvCxnSpPr>
        <p:spPr>
          <a:xfrm>
            <a:off x="3194963" y="1689831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/>
          <p:nvPr/>
        </p:nvCxnSpPr>
        <p:spPr>
          <a:xfrm>
            <a:off x="3190149" y="2306472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/>
          <p:nvPr/>
        </p:nvCxnSpPr>
        <p:spPr>
          <a:xfrm>
            <a:off x="3184638" y="2834253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/>
          <p:nvPr/>
        </p:nvCxnSpPr>
        <p:spPr>
          <a:xfrm flipV="1">
            <a:off x="2576344" y="2967577"/>
            <a:ext cx="0" cy="3986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/>
          <p:cNvCxnSpPr/>
          <p:nvPr/>
        </p:nvCxnSpPr>
        <p:spPr>
          <a:xfrm flipV="1">
            <a:off x="2575310" y="2426818"/>
            <a:ext cx="0" cy="3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/>
          <p:nvPr/>
        </p:nvCxnSpPr>
        <p:spPr>
          <a:xfrm flipV="1">
            <a:off x="2575310" y="1925807"/>
            <a:ext cx="0" cy="361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2572076" y="1414270"/>
            <a:ext cx="0" cy="355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/>
          <p:cNvCxnSpPr/>
          <p:nvPr/>
        </p:nvCxnSpPr>
        <p:spPr>
          <a:xfrm flipH="1" flipV="1">
            <a:off x="2465810" y="1120844"/>
            <a:ext cx="277735" cy="250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/>
          <p:nvPr/>
        </p:nvCxnSpPr>
        <p:spPr>
          <a:xfrm>
            <a:off x="2110024" y="1680961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/>
          <p:cNvCxnSpPr/>
          <p:nvPr/>
        </p:nvCxnSpPr>
        <p:spPr>
          <a:xfrm>
            <a:off x="2064488" y="2384753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/>
          <p:cNvCxnSpPr/>
          <p:nvPr/>
        </p:nvCxnSpPr>
        <p:spPr>
          <a:xfrm>
            <a:off x="2057400" y="2957336"/>
            <a:ext cx="0" cy="409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/>
          <p:nvPr/>
        </p:nvCxnSpPr>
        <p:spPr>
          <a:xfrm flipH="1">
            <a:off x="2162544" y="1278822"/>
            <a:ext cx="225216" cy="313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 flipH="1">
            <a:off x="2931025" y="3366231"/>
            <a:ext cx="2517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 flipH="1" flipV="1">
            <a:off x="1686450" y="3372559"/>
            <a:ext cx="218550" cy="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/>
          <p:nvPr/>
        </p:nvCxnSpPr>
        <p:spPr>
          <a:xfrm flipH="1" flipV="1">
            <a:off x="2600850" y="3369037"/>
            <a:ext cx="218550" cy="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flipH="1" flipV="1">
            <a:off x="6106050" y="3352800"/>
            <a:ext cx="218550" cy="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7391356" y="1438883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column-4</a:t>
            </a:r>
            <a:endParaRPr lang="en-US" sz="900" dirty="0"/>
          </a:p>
        </p:txBody>
      </p:sp>
      <p:sp>
        <p:nvSpPr>
          <p:cNvPr id="449" name="TextBox 448"/>
          <p:cNvSpPr txBox="1"/>
          <p:nvPr/>
        </p:nvSpPr>
        <p:spPr>
          <a:xfrm>
            <a:off x="4747660" y="1464038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column-3</a:t>
            </a:r>
            <a:endParaRPr lang="en-US" sz="900" dirty="0"/>
          </a:p>
        </p:txBody>
      </p:sp>
      <p:sp>
        <p:nvSpPr>
          <p:cNvPr id="450" name="TextBox 449"/>
          <p:cNvSpPr txBox="1"/>
          <p:nvPr/>
        </p:nvSpPr>
        <p:spPr>
          <a:xfrm>
            <a:off x="3878746" y="1433070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column-2</a:t>
            </a:r>
            <a:endParaRPr lang="en-US" sz="900" dirty="0"/>
          </a:p>
        </p:txBody>
      </p:sp>
      <p:sp>
        <p:nvSpPr>
          <p:cNvPr id="451" name="TextBox 450"/>
          <p:cNvSpPr txBox="1"/>
          <p:nvPr/>
        </p:nvSpPr>
        <p:spPr>
          <a:xfrm>
            <a:off x="1235051" y="1442456"/>
            <a:ext cx="71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Bifurcated column-1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15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3600" y="4253345"/>
            <a:ext cx="2133600" cy="2209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2"/>
            <a:endCxn id="13" idx="2"/>
          </p:cNvCxnSpPr>
          <p:nvPr/>
        </p:nvCxnSpPr>
        <p:spPr>
          <a:xfrm>
            <a:off x="2133600" y="535824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5" idx="0"/>
            <a:endCxn id="13" idx="0"/>
          </p:cNvCxnSpPr>
          <p:nvPr/>
        </p:nvCxnSpPr>
        <p:spPr>
          <a:xfrm>
            <a:off x="3200400" y="4253345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6"/>
            <a:endCxn id="5" idx="6"/>
          </p:cNvCxnSpPr>
          <p:nvPr/>
        </p:nvCxnSpPr>
        <p:spPr>
          <a:xfrm>
            <a:off x="3810000" y="535824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4"/>
            <a:endCxn id="13" idx="4"/>
          </p:cNvCxnSpPr>
          <p:nvPr/>
        </p:nvCxnSpPr>
        <p:spPr>
          <a:xfrm flipV="1">
            <a:off x="3200400" y="6005945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28800" y="5136077"/>
            <a:ext cx="3810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17697" y="5374027"/>
            <a:ext cx="1043426" cy="1082694"/>
          </a:xfrm>
          <a:custGeom>
            <a:avLst/>
            <a:gdLst>
              <a:gd name="connsiteX0" fmla="*/ 5610 w 1043426"/>
              <a:gd name="connsiteY0" fmla="*/ 1082694 h 1082694"/>
              <a:gd name="connsiteX1" fmla="*/ 0 w 1043426"/>
              <a:gd name="connsiteY1" fmla="*/ 645129 h 1082694"/>
              <a:gd name="connsiteX2" fmla="*/ 95367 w 1043426"/>
              <a:gd name="connsiteY2" fmla="*/ 639519 h 1082694"/>
              <a:gd name="connsiteX3" fmla="*/ 230002 w 1043426"/>
              <a:gd name="connsiteY3" fmla="*/ 594640 h 1082694"/>
              <a:gd name="connsiteX4" fmla="*/ 330979 w 1043426"/>
              <a:gd name="connsiteY4" fmla="*/ 538542 h 1082694"/>
              <a:gd name="connsiteX5" fmla="*/ 415126 w 1043426"/>
              <a:gd name="connsiteY5" fmla="*/ 476834 h 1082694"/>
              <a:gd name="connsiteX6" fmla="*/ 476834 w 1043426"/>
              <a:gd name="connsiteY6" fmla="*/ 403906 h 1082694"/>
              <a:gd name="connsiteX7" fmla="*/ 532932 w 1043426"/>
              <a:gd name="connsiteY7" fmla="*/ 314149 h 1082694"/>
              <a:gd name="connsiteX8" fmla="*/ 583421 w 1043426"/>
              <a:gd name="connsiteY8" fmla="*/ 196343 h 1082694"/>
              <a:gd name="connsiteX9" fmla="*/ 605860 w 1043426"/>
              <a:gd name="connsiteY9" fmla="*/ 89757 h 1082694"/>
              <a:gd name="connsiteX10" fmla="*/ 617080 w 1043426"/>
              <a:gd name="connsiteY10" fmla="*/ 5610 h 1082694"/>
              <a:gd name="connsiteX11" fmla="*/ 1043426 w 1043426"/>
              <a:gd name="connsiteY11" fmla="*/ 0 h 1082694"/>
              <a:gd name="connsiteX12" fmla="*/ 1043426 w 1043426"/>
              <a:gd name="connsiteY12" fmla="*/ 89757 h 1082694"/>
              <a:gd name="connsiteX13" fmla="*/ 1026596 w 1043426"/>
              <a:gd name="connsiteY13" fmla="*/ 185124 h 1082694"/>
              <a:gd name="connsiteX14" fmla="*/ 992937 w 1043426"/>
              <a:gd name="connsiteY14" fmla="*/ 308540 h 1082694"/>
              <a:gd name="connsiteX15" fmla="*/ 953669 w 1043426"/>
              <a:gd name="connsiteY15" fmla="*/ 420736 h 1082694"/>
              <a:gd name="connsiteX16" fmla="*/ 914400 w 1043426"/>
              <a:gd name="connsiteY16" fmla="*/ 504883 h 1082694"/>
              <a:gd name="connsiteX17" fmla="*/ 841472 w 1043426"/>
              <a:gd name="connsiteY17" fmla="*/ 628299 h 1082694"/>
              <a:gd name="connsiteX18" fmla="*/ 785374 w 1043426"/>
              <a:gd name="connsiteY18" fmla="*/ 706837 h 1082694"/>
              <a:gd name="connsiteX19" fmla="*/ 684397 w 1043426"/>
              <a:gd name="connsiteY19" fmla="*/ 813423 h 1082694"/>
              <a:gd name="connsiteX20" fmla="*/ 566591 w 1043426"/>
              <a:gd name="connsiteY20" fmla="*/ 908790 h 1082694"/>
              <a:gd name="connsiteX21" fmla="*/ 415126 w 1043426"/>
              <a:gd name="connsiteY21" fmla="*/ 992937 h 1082694"/>
              <a:gd name="connsiteX22" fmla="*/ 286101 w 1043426"/>
              <a:gd name="connsiteY22" fmla="*/ 1043425 h 1082694"/>
              <a:gd name="connsiteX23" fmla="*/ 173904 w 1043426"/>
              <a:gd name="connsiteY23" fmla="*/ 1071475 h 1082694"/>
              <a:gd name="connsiteX24" fmla="*/ 5610 w 1043426"/>
              <a:gd name="connsiteY24" fmla="*/ 1082694 h 108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3426" h="1082694">
                <a:moveTo>
                  <a:pt x="5610" y="1082694"/>
                </a:moveTo>
                <a:lnTo>
                  <a:pt x="0" y="645129"/>
                </a:lnTo>
                <a:lnTo>
                  <a:pt x="95367" y="639519"/>
                </a:lnTo>
                <a:lnTo>
                  <a:pt x="230002" y="594640"/>
                </a:lnTo>
                <a:lnTo>
                  <a:pt x="330979" y="538542"/>
                </a:lnTo>
                <a:lnTo>
                  <a:pt x="415126" y="476834"/>
                </a:lnTo>
                <a:lnTo>
                  <a:pt x="476834" y="403906"/>
                </a:lnTo>
                <a:lnTo>
                  <a:pt x="532932" y="314149"/>
                </a:lnTo>
                <a:lnTo>
                  <a:pt x="583421" y="196343"/>
                </a:lnTo>
                <a:lnTo>
                  <a:pt x="605860" y="89757"/>
                </a:lnTo>
                <a:lnTo>
                  <a:pt x="617080" y="5610"/>
                </a:lnTo>
                <a:lnTo>
                  <a:pt x="1043426" y="0"/>
                </a:lnTo>
                <a:lnTo>
                  <a:pt x="1043426" y="89757"/>
                </a:lnTo>
                <a:lnTo>
                  <a:pt x="1026596" y="185124"/>
                </a:lnTo>
                <a:lnTo>
                  <a:pt x="992937" y="308540"/>
                </a:lnTo>
                <a:lnTo>
                  <a:pt x="953669" y="420736"/>
                </a:lnTo>
                <a:lnTo>
                  <a:pt x="914400" y="504883"/>
                </a:lnTo>
                <a:lnTo>
                  <a:pt x="841472" y="628299"/>
                </a:lnTo>
                <a:lnTo>
                  <a:pt x="785374" y="706837"/>
                </a:lnTo>
                <a:lnTo>
                  <a:pt x="684397" y="813423"/>
                </a:lnTo>
                <a:lnTo>
                  <a:pt x="566591" y="908790"/>
                </a:lnTo>
                <a:lnTo>
                  <a:pt x="415126" y="992937"/>
                </a:lnTo>
                <a:lnTo>
                  <a:pt x="286101" y="1043425"/>
                </a:lnTo>
                <a:lnTo>
                  <a:pt x="173904" y="1071475"/>
                </a:lnTo>
                <a:lnTo>
                  <a:pt x="5610" y="108269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17697" y="4257673"/>
            <a:ext cx="1049036" cy="1077085"/>
          </a:xfrm>
          <a:custGeom>
            <a:avLst/>
            <a:gdLst>
              <a:gd name="connsiteX0" fmla="*/ 1049036 w 1049036"/>
              <a:gd name="connsiteY0" fmla="*/ 1071475 h 1077085"/>
              <a:gd name="connsiteX1" fmla="*/ 611470 w 1049036"/>
              <a:gd name="connsiteY1" fmla="*/ 1077085 h 1077085"/>
              <a:gd name="connsiteX2" fmla="*/ 611470 w 1049036"/>
              <a:gd name="connsiteY2" fmla="*/ 992938 h 1077085"/>
              <a:gd name="connsiteX3" fmla="*/ 589031 w 1049036"/>
              <a:gd name="connsiteY3" fmla="*/ 920010 h 1077085"/>
              <a:gd name="connsiteX4" fmla="*/ 560982 w 1049036"/>
              <a:gd name="connsiteY4" fmla="*/ 824643 h 1077085"/>
              <a:gd name="connsiteX5" fmla="*/ 516103 w 1049036"/>
              <a:gd name="connsiteY5" fmla="*/ 751716 h 1077085"/>
              <a:gd name="connsiteX6" fmla="*/ 465615 w 1049036"/>
              <a:gd name="connsiteY6" fmla="*/ 673178 h 1077085"/>
              <a:gd name="connsiteX7" fmla="*/ 403907 w 1049036"/>
              <a:gd name="connsiteY7" fmla="*/ 611470 h 1077085"/>
              <a:gd name="connsiteX8" fmla="*/ 336589 w 1049036"/>
              <a:gd name="connsiteY8" fmla="*/ 544152 h 1077085"/>
              <a:gd name="connsiteX9" fmla="*/ 246832 w 1049036"/>
              <a:gd name="connsiteY9" fmla="*/ 504884 h 1077085"/>
              <a:gd name="connsiteX10" fmla="*/ 157075 w 1049036"/>
              <a:gd name="connsiteY10" fmla="*/ 460005 h 1077085"/>
              <a:gd name="connsiteX11" fmla="*/ 78537 w 1049036"/>
              <a:gd name="connsiteY11" fmla="*/ 437566 h 1077085"/>
              <a:gd name="connsiteX12" fmla="*/ 78537 w 1049036"/>
              <a:gd name="connsiteY12" fmla="*/ 443176 h 1077085"/>
              <a:gd name="connsiteX13" fmla="*/ 0 w 1049036"/>
              <a:gd name="connsiteY13" fmla="*/ 437566 h 1077085"/>
              <a:gd name="connsiteX14" fmla="*/ 5610 w 1049036"/>
              <a:gd name="connsiteY14" fmla="*/ 314150 h 1077085"/>
              <a:gd name="connsiteX15" fmla="*/ 5610 w 1049036"/>
              <a:gd name="connsiteY15" fmla="*/ 0 h 1077085"/>
              <a:gd name="connsiteX16" fmla="*/ 100977 w 1049036"/>
              <a:gd name="connsiteY16" fmla="*/ 5610 h 1077085"/>
              <a:gd name="connsiteX17" fmla="*/ 218783 w 1049036"/>
              <a:gd name="connsiteY17" fmla="*/ 28049 h 1077085"/>
              <a:gd name="connsiteX18" fmla="*/ 314150 w 1049036"/>
              <a:gd name="connsiteY18" fmla="*/ 56098 h 1077085"/>
              <a:gd name="connsiteX19" fmla="*/ 403907 w 1049036"/>
              <a:gd name="connsiteY19" fmla="*/ 95367 h 1077085"/>
              <a:gd name="connsiteX20" fmla="*/ 504883 w 1049036"/>
              <a:gd name="connsiteY20" fmla="*/ 145856 h 1077085"/>
              <a:gd name="connsiteX21" fmla="*/ 583421 w 1049036"/>
              <a:gd name="connsiteY21" fmla="*/ 190734 h 1077085"/>
              <a:gd name="connsiteX22" fmla="*/ 656348 w 1049036"/>
              <a:gd name="connsiteY22" fmla="*/ 252442 h 1077085"/>
              <a:gd name="connsiteX23" fmla="*/ 718056 w 1049036"/>
              <a:gd name="connsiteY23" fmla="*/ 308540 h 1077085"/>
              <a:gd name="connsiteX24" fmla="*/ 774155 w 1049036"/>
              <a:gd name="connsiteY24" fmla="*/ 370248 h 1077085"/>
              <a:gd name="connsiteX25" fmla="*/ 813423 w 1049036"/>
              <a:gd name="connsiteY25" fmla="*/ 403907 h 1077085"/>
              <a:gd name="connsiteX26" fmla="*/ 863912 w 1049036"/>
              <a:gd name="connsiteY26" fmla="*/ 493664 h 1077085"/>
              <a:gd name="connsiteX27" fmla="*/ 925620 w 1049036"/>
              <a:gd name="connsiteY27" fmla="*/ 583421 h 1077085"/>
              <a:gd name="connsiteX28" fmla="*/ 976108 w 1049036"/>
              <a:gd name="connsiteY28" fmla="*/ 701227 h 1077085"/>
              <a:gd name="connsiteX29" fmla="*/ 998547 w 1049036"/>
              <a:gd name="connsiteY29" fmla="*/ 779765 h 1077085"/>
              <a:gd name="connsiteX30" fmla="*/ 1020986 w 1049036"/>
              <a:gd name="connsiteY30" fmla="*/ 875132 h 1077085"/>
              <a:gd name="connsiteX31" fmla="*/ 1043426 w 1049036"/>
              <a:gd name="connsiteY31" fmla="*/ 987328 h 1077085"/>
              <a:gd name="connsiteX32" fmla="*/ 1049036 w 1049036"/>
              <a:gd name="connsiteY32" fmla="*/ 1071475 h 107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9036" h="1077085">
                <a:moveTo>
                  <a:pt x="1049036" y="1071475"/>
                </a:moveTo>
                <a:lnTo>
                  <a:pt x="611470" y="1077085"/>
                </a:lnTo>
                <a:lnTo>
                  <a:pt x="611470" y="992938"/>
                </a:lnTo>
                <a:lnTo>
                  <a:pt x="589031" y="920010"/>
                </a:lnTo>
                <a:lnTo>
                  <a:pt x="560982" y="824643"/>
                </a:lnTo>
                <a:lnTo>
                  <a:pt x="516103" y="751716"/>
                </a:lnTo>
                <a:lnTo>
                  <a:pt x="465615" y="673178"/>
                </a:lnTo>
                <a:lnTo>
                  <a:pt x="403907" y="611470"/>
                </a:lnTo>
                <a:lnTo>
                  <a:pt x="336589" y="544152"/>
                </a:lnTo>
                <a:lnTo>
                  <a:pt x="246832" y="504884"/>
                </a:lnTo>
                <a:lnTo>
                  <a:pt x="157075" y="460005"/>
                </a:lnTo>
                <a:lnTo>
                  <a:pt x="78537" y="437566"/>
                </a:lnTo>
                <a:lnTo>
                  <a:pt x="78537" y="443176"/>
                </a:lnTo>
                <a:lnTo>
                  <a:pt x="0" y="437566"/>
                </a:lnTo>
                <a:lnTo>
                  <a:pt x="5610" y="314150"/>
                </a:lnTo>
                <a:lnTo>
                  <a:pt x="5610" y="0"/>
                </a:lnTo>
                <a:lnTo>
                  <a:pt x="100977" y="5610"/>
                </a:lnTo>
                <a:lnTo>
                  <a:pt x="218783" y="28049"/>
                </a:lnTo>
                <a:lnTo>
                  <a:pt x="314150" y="56098"/>
                </a:lnTo>
                <a:lnTo>
                  <a:pt x="403907" y="95367"/>
                </a:lnTo>
                <a:lnTo>
                  <a:pt x="504883" y="145856"/>
                </a:lnTo>
                <a:lnTo>
                  <a:pt x="583421" y="190734"/>
                </a:lnTo>
                <a:lnTo>
                  <a:pt x="656348" y="252442"/>
                </a:lnTo>
                <a:lnTo>
                  <a:pt x="718056" y="308540"/>
                </a:lnTo>
                <a:lnTo>
                  <a:pt x="774155" y="370248"/>
                </a:lnTo>
                <a:lnTo>
                  <a:pt x="813423" y="403907"/>
                </a:lnTo>
                <a:lnTo>
                  <a:pt x="863912" y="493664"/>
                </a:lnTo>
                <a:lnTo>
                  <a:pt x="925620" y="583421"/>
                </a:lnTo>
                <a:lnTo>
                  <a:pt x="976108" y="701227"/>
                </a:lnTo>
                <a:lnTo>
                  <a:pt x="998547" y="779765"/>
                </a:lnTo>
                <a:lnTo>
                  <a:pt x="1020986" y="875132"/>
                </a:lnTo>
                <a:lnTo>
                  <a:pt x="1043426" y="987328"/>
                </a:lnTo>
                <a:lnTo>
                  <a:pt x="1049036" y="107147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826463" y="4257673"/>
            <a:ext cx="1357575" cy="1082695"/>
          </a:xfrm>
          <a:custGeom>
            <a:avLst/>
            <a:gdLst>
              <a:gd name="connsiteX0" fmla="*/ 308539 w 1357575"/>
              <a:gd name="connsiteY0" fmla="*/ 1071475 h 1082695"/>
              <a:gd name="connsiteX1" fmla="*/ 757325 w 1357575"/>
              <a:gd name="connsiteY1" fmla="*/ 1082695 h 1082695"/>
              <a:gd name="connsiteX2" fmla="*/ 768544 w 1357575"/>
              <a:gd name="connsiteY2" fmla="*/ 942449 h 1082695"/>
              <a:gd name="connsiteX3" fmla="*/ 796593 w 1357575"/>
              <a:gd name="connsiteY3" fmla="*/ 841473 h 1082695"/>
              <a:gd name="connsiteX4" fmla="*/ 847082 w 1357575"/>
              <a:gd name="connsiteY4" fmla="*/ 774155 h 1082695"/>
              <a:gd name="connsiteX5" fmla="*/ 886350 w 1357575"/>
              <a:gd name="connsiteY5" fmla="*/ 695617 h 1082695"/>
              <a:gd name="connsiteX6" fmla="*/ 936839 w 1357575"/>
              <a:gd name="connsiteY6" fmla="*/ 633910 h 1082695"/>
              <a:gd name="connsiteX7" fmla="*/ 992937 w 1357575"/>
              <a:gd name="connsiteY7" fmla="*/ 572202 h 1082695"/>
              <a:gd name="connsiteX8" fmla="*/ 1065865 w 1357575"/>
              <a:gd name="connsiteY8" fmla="*/ 527323 h 1082695"/>
              <a:gd name="connsiteX9" fmla="*/ 1127573 w 1357575"/>
              <a:gd name="connsiteY9" fmla="*/ 499274 h 1082695"/>
              <a:gd name="connsiteX10" fmla="*/ 1222939 w 1357575"/>
              <a:gd name="connsiteY10" fmla="*/ 465615 h 1082695"/>
              <a:gd name="connsiteX11" fmla="*/ 1307087 w 1357575"/>
              <a:gd name="connsiteY11" fmla="*/ 443176 h 1082695"/>
              <a:gd name="connsiteX12" fmla="*/ 1351965 w 1357575"/>
              <a:gd name="connsiteY12" fmla="*/ 437566 h 1082695"/>
              <a:gd name="connsiteX13" fmla="*/ 1357575 w 1357575"/>
              <a:gd name="connsiteY13" fmla="*/ 0 h 1082695"/>
              <a:gd name="connsiteX14" fmla="*/ 1245379 w 1357575"/>
              <a:gd name="connsiteY14" fmla="*/ 5610 h 1082695"/>
              <a:gd name="connsiteX15" fmla="*/ 1161231 w 1357575"/>
              <a:gd name="connsiteY15" fmla="*/ 16830 h 1082695"/>
              <a:gd name="connsiteX16" fmla="*/ 1161231 w 1357575"/>
              <a:gd name="connsiteY16" fmla="*/ 16830 h 1082695"/>
              <a:gd name="connsiteX17" fmla="*/ 1082694 w 1357575"/>
              <a:gd name="connsiteY17" fmla="*/ 39269 h 1082695"/>
              <a:gd name="connsiteX18" fmla="*/ 976108 w 1357575"/>
              <a:gd name="connsiteY18" fmla="*/ 78538 h 1082695"/>
              <a:gd name="connsiteX19" fmla="*/ 880741 w 1357575"/>
              <a:gd name="connsiteY19" fmla="*/ 129026 h 1082695"/>
              <a:gd name="connsiteX20" fmla="*/ 807813 w 1357575"/>
              <a:gd name="connsiteY20" fmla="*/ 168295 h 1082695"/>
              <a:gd name="connsiteX21" fmla="*/ 723666 w 1357575"/>
              <a:gd name="connsiteY21" fmla="*/ 224393 h 1082695"/>
              <a:gd name="connsiteX22" fmla="*/ 661958 w 1357575"/>
              <a:gd name="connsiteY22" fmla="*/ 274881 h 1082695"/>
              <a:gd name="connsiteX23" fmla="*/ 611470 w 1357575"/>
              <a:gd name="connsiteY23" fmla="*/ 336589 h 1082695"/>
              <a:gd name="connsiteX24" fmla="*/ 560981 w 1357575"/>
              <a:gd name="connsiteY24" fmla="*/ 381468 h 1082695"/>
              <a:gd name="connsiteX25" fmla="*/ 516103 w 1357575"/>
              <a:gd name="connsiteY25" fmla="*/ 454395 h 1082695"/>
              <a:gd name="connsiteX26" fmla="*/ 465614 w 1357575"/>
              <a:gd name="connsiteY26" fmla="*/ 532933 h 1082695"/>
              <a:gd name="connsiteX27" fmla="*/ 415126 w 1357575"/>
              <a:gd name="connsiteY27" fmla="*/ 633910 h 1082695"/>
              <a:gd name="connsiteX28" fmla="*/ 364638 w 1357575"/>
              <a:gd name="connsiteY28" fmla="*/ 729276 h 1082695"/>
              <a:gd name="connsiteX29" fmla="*/ 347808 w 1357575"/>
              <a:gd name="connsiteY29" fmla="*/ 807814 h 1082695"/>
              <a:gd name="connsiteX30" fmla="*/ 330979 w 1357575"/>
              <a:gd name="connsiteY30" fmla="*/ 880741 h 1082695"/>
              <a:gd name="connsiteX31" fmla="*/ 0 w 1357575"/>
              <a:gd name="connsiteY31" fmla="*/ 880741 h 1082695"/>
              <a:gd name="connsiteX32" fmla="*/ 0 w 1357575"/>
              <a:gd name="connsiteY32" fmla="*/ 953669 h 1082695"/>
              <a:gd name="connsiteX33" fmla="*/ 325369 w 1357575"/>
              <a:gd name="connsiteY33" fmla="*/ 959279 h 1082695"/>
              <a:gd name="connsiteX34" fmla="*/ 314149 w 1357575"/>
              <a:gd name="connsiteY34" fmla="*/ 1020987 h 1082695"/>
              <a:gd name="connsiteX35" fmla="*/ 308539 w 1357575"/>
              <a:gd name="connsiteY35" fmla="*/ 1071475 h 108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57575" h="1082695">
                <a:moveTo>
                  <a:pt x="308539" y="1071475"/>
                </a:moveTo>
                <a:lnTo>
                  <a:pt x="757325" y="1082695"/>
                </a:lnTo>
                <a:lnTo>
                  <a:pt x="768544" y="942449"/>
                </a:lnTo>
                <a:lnTo>
                  <a:pt x="796593" y="841473"/>
                </a:lnTo>
                <a:lnTo>
                  <a:pt x="847082" y="774155"/>
                </a:lnTo>
                <a:lnTo>
                  <a:pt x="886350" y="695617"/>
                </a:lnTo>
                <a:lnTo>
                  <a:pt x="936839" y="633910"/>
                </a:lnTo>
                <a:lnTo>
                  <a:pt x="992937" y="572202"/>
                </a:lnTo>
                <a:lnTo>
                  <a:pt x="1065865" y="527323"/>
                </a:lnTo>
                <a:lnTo>
                  <a:pt x="1127573" y="499274"/>
                </a:lnTo>
                <a:lnTo>
                  <a:pt x="1222939" y="465615"/>
                </a:lnTo>
                <a:lnTo>
                  <a:pt x="1307087" y="443176"/>
                </a:lnTo>
                <a:lnTo>
                  <a:pt x="1351965" y="437566"/>
                </a:lnTo>
                <a:lnTo>
                  <a:pt x="1357575" y="0"/>
                </a:lnTo>
                <a:lnTo>
                  <a:pt x="1245379" y="5610"/>
                </a:lnTo>
                <a:lnTo>
                  <a:pt x="1161231" y="16830"/>
                </a:lnTo>
                <a:lnTo>
                  <a:pt x="1161231" y="16830"/>
                </a:lnTo>
                <a:lnTo>
                  <a:pt x="1082694" y="39269"/>
                </a:lnTo>
                <a:lnTo>
                  <a:pt x="976108" y="78538"/>
                </a:lnTo>
                <a:lnTo>
                  <a:pt x="880741" y="129026"/>
                </a:lnTo>
                <a:lnTo>
                  <a:pt x="807813" y="168295"/>
                </a:lnTo>
                <a:lnTo>
                  <a:pt x="723666" y="224393"/>
                </a:lnTo>
                <a:lnTo>
                  <a:pt x="661958" y="274881"/>
                </a:lnTo>
                <a:lnTo>
                  <a:pt x="611470" y="336589"/>
                </a:lnTo>
                <a:lnTo>
                  <a:pt x="560981" y="381468"/>
                </a:lnTo>
                <a:lnTo>
                  <a:pt x="516103" y="454395"/>
                </a:lnTo>
                <a:lnTo>
                  <a:pt x="465614" y="532933"/>
                </a:lnTo>
                <a:lnTo>
                  <a:pt x="415126" y="633910"/>
                </a:lnTo>
                <a:lnTo>
                  <a:pt x="364638" y="729276"/>
                </a:lnTo>
                <a:lnTo>
                  <a:pt x="347808" y="807814"/>
                </a:lnTo>
                <a:lnTo>
                  <a:pt x="330979" y="880741"/>
                </a:lnTo>
                <a:lnTo>
                  <a:pt x="0" y="880741"/>
                </a:lnTo>
                <a:lnTo>
                  <a:pt x="0" y="953669"/>
                </a:lnTo>
                <a:lnTo>
                  <a:pt x="325369" y="959279"/>
                </a:lnTo>
                <a:lnTo>
                  <a:pt x="314149" y="1020987"/>
                </a:lnTo>
                <a:lnTo>
                  <a:pt x="308539" y="1071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>
            <a:off x="990600" y="4799020"/>
            <a:ext cx="767316" cy="375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846" y="4617266"/>
            <a:ext cx="89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</a:t>
            </a:r>
            <a:r>
              <a:rPr lang="en-US" sz="900" baseline="-25000" dirty="0"/>
              <a:t>2</a:t>
            </a:r>
            <a:r>
              <a:rPr lang="en-US" sz="900" dirty="0"/>
              <a:t> </a:t>
            </a:r>
            <a:r>
              <a:rPr lang="en-US" sz="900" dirty="0" smtClean="0"/>
              <a:t>rich </a:t>
            </a:r>
          </a:p>
          <a:p>
            <a:r>
              <a:rPr lang="en-US" sz="900" dirty="0" smtClean="0"/>
              <a:t>amine solution </a:t>
            </a:r>
            <a:endParaRPr lang="en-US" sz="900" dirty="0"/>
          </a:p>
        </p:txBody>
      </p:sp>
      <p:sp>
        <p:nvSpPr>
          <p:cNvPr id="21" name="Freeform 20"/>
          <p:cNvSpPr/>
          <p:nvPr/>
        </p:nvSpPr>
        <p:spPr>
          <a:xfrm rot="5400000">
            <a:off x="2124077" y="5403184"/>
            <a:ext cx="1069484" cy="1050438"/>
          </a:xfrm>
          <a:custGeom>
            <a:avLst/>
            <a:gdLst>
              <a:gd name="connsiteX0" fmla="*/ 5610 w 1043426"/>
              <a:gd name="connsiteY0" fmla="*/ 1082694 h 1082694"/>
              <a:gd name="connsiteX1" fmla="*/ 0 w 1043426"/>
              <a:gd name="connsiteY1" fmla="*/ 645129 h 1082694"/>
              <a:gd name="connsiteX2" fmla="*/ 95367 w 1043426"/>
              <a:gd name="connsiteY2" fmla="*/ 639519 h 1082694"/>
              <a:gd name="connsiteX3" fmla="*/ 230002 w 1043426"/>
              <a:gd name="connsiteY3" fmla="*/ 594640 h 1082694"/>
              <a:gd name="connsiteX4" fmla="*/ 330979 w 1043426"/>
              <a:gd name="connsiteY4" fmla="*/ 538542 h 1082694"/>
              <a:gd name="connsiteX5" fmla="*/ 415126 w 1043426"/>
              <a:gd name="connsiteY5" fmla="*/ 476834 h 1082694"/>
              <a:gd name="connsiteX6" fmla="*/ 476834 w 1043426"/>
              <a:gd name="connsiteY6" fmla="*/ 403906 h 1082694"/>
              <a:gd name="connsiteX7" fmla="*/ 532932 w 1043426"/>
              <a:gd name="connsiteY7" fmla="*/ 314149 h 1082694"/>
              <a:gd name="connsiteX8" fmla="*/ 583421 w 1043426"/>
              <a:gd name="connsiteY8" fmla="*/ 196343 h 1082694"/>
              <a:gd name="connsiteX9" fmla="*/ 605860 w 1043426"/>
              <a:gd name="connsiteY9" fmla="*/ 89757 h 1082694"/>
              <a:gd name="connsiteX10" fmla="*/ 617080 w 1043426"/>
              <a:gd name="connsiteY10" fmla="*/ 5610 h 1082694"/>
              <a:gd name="connsiteX11" fmla="*/ 1043426 w 1043426"/>
              <a:gd name="connsiteY11" fmla="*/ 0 h 1082694"/>
              <a:gd name="connsiteX12" fmla="*/ 1043426 w 1043426"/>
              <a:gd name="connsiteY12" fmla="*/ 89757 h 1082694"/>
              <a:gd name="connsiteX13" fmla="*/ 1026596 w 1043426"/>
              <a:gd name="connsiteY13" fmla="*/ 185124 h 1082694"/>
              <a:gd name="connsiteX14" fmla="*/ 992937 w 1043426"/>
              <a:gd name="connsiteY14" fmla="*/ 308540 h 1082694"/>
              <a:gd name="connsiteX15" fmla="*/ 953669 w 1043426"/>
              <a:gd name="connsiteY15" fmla="*/ 420736 h 1082694"/>
              <a:gd name="connsiteX16" fmla="*/ 914400 w 1043426"/>
              <a:gd name="connsiteY16" fmla="*/ 504883 h 1082694"/>
              <a:gd name="connsiteX17" fmla="*/ 841472 w 1043426"/>
              <a:gd name="connsiteY17" fmla="*/ 628299 h 1082694"/>
              <a:gd name="connsiteX18" fmla="*/ 785374 w 1043426"/>
              <a:gd name="connsiteY18" fmla="*/ 706837 h 1082694"/>
              <a:gd name="connsiteX19" fmla="*/ 684397 w 1043426"/>
              <a:gd name="connsiteY19" fmla="*/ 813423 h 1082694"/>
              <a:gd name="connsiteX20" fmla="*/ 566591 w 1043426"/>
              <a:gd name="connsiteY20" fmla="*/ 908790 h 1082694"/>
              <a:gd name="connsiteX21" fmla="*/ 415126 w 1043426"/>
              <a:gd name="connsiteY21" fmla="*/ 992937 h 1082694"/>
              <a:gd name="connsiteX22" fmla="*/ 286101 w 1043426"/>
              <a:gd name="connsiteY22" fmla="*/ 1043425 h 1082694"/>
              <a:gd name="connsiteX23" fmla="*/ 173904 w 1043426"/>
              <a:gd name="connsiteY23" fmla="*/ 1071475 h 1082694"/>
              <a:gd name="connsiteX24" fmla="*/ 5610 w 1043426"/>
              <a:gd name="connsiteY24" fmla="*/ 1082694 h 108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3426" h="1082694">
                <a:moveTo>
                  <a:pt x="5610" y="1082694"/>
                </a:moveTo>
                <a:lnTo>
                  <a:pt x="0" y="645129"/>
                </a:lnTo>
                <a:lnTo>
                  <a:pt x="95367" y="639519"/>
                </a:lnTo>
                <a:lnTo>
                  <a:pt x="230002" y="594640"/>
                </a:lnTo>
                <a:lnTo>
                  <a:pt x="330979" y="538542"/>
                </a:lnTo>
                <a:lnTo>
                  <a:pt x="415126" y="476834"/>
                </a:lnTo>
                <a:lnTo>
                  <a:pt x="476834" y="403906"/>
                </a:lnTo>
                <a:lnTo>
                  <a:pt x="532932" y="314149"/>
                </a:lnTo>
                <a:lnTo>
                  <a:pt x="583421" y="196343"/>
                </a:lnTo>
                <a:lnTo>
                  <a:pt x="605860" y="89757"/>
                </a:lnTo>
                <a:lnTo>
                  <a:pt x="617080" y="5610"/>
                </a:lnTo>
                <a:lnTo>
                  <a:pt x="1043426" y="0"/>
                </a:lnTo>
                <a:lnTo>
                  <a:pt x="1043426" y="89757"/>
                </a:lnTo>
                <a:lnTo>
                  <a:pt x="1026596" y="185124"/>
                </a:lnTo>
                <a:lnTo>
                  <a:pt x="992937" y="308540"/>
                </a:lnTo>
                <a:lnTo>
                  <a:pt x="953669" y="420736"/>
                </a:lnTo>
                <a:lnTo>
                  <a:pt x="914400" y="504883"/>
                </a:lnTo>
                <a:lnTo>
                  <a:pt x="841472" y="628299"/>
                </a:lnTo>
                <a:lnTo>
                  <a:pt x="785374" y="706837"/>
                </a:lnTo>
                <a:lnTo>
                  <a:pt x="684397" y="813423"/>
                </a:lnTo>
                <a:lnTo>
                  <a:pt x="566591" y="908790"/>
                </a:lnTo>
                <a:lnTo>
                  <a:pt x="415126" y="992937"/>
                </a:lnTo>
                <a:lnTo>
                  <a:pt x="286101" y="1043425"/>
                </a:lnTo>
                <a:lnTo>
                  <a:pt x="173904" y="1071475"/>
                </a:lnTo>
                <a:lnTo>
                  <a:pt x="5610" y="108269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4710545"/>
            <a:ext cx="12192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0" y="1032224"/>
            <a:ext cx="9144000" cy="559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/>
          <p:cNvGrpSpPr/>
          <p:nvPr/>
        </p:nvGrpSpPr>
        <p:grpSpPr>
          <a:xfrm>
            <a:off x="3886200" y="3299658"/>
            <a:ext cx="384825" cy="744903"/>
            <a:chOff x="3886200" y="3299658"/>
            <a:chExt cx="384825" cy="744903"/>
          </a:xfrm>
        </p:grpSpPr>
        <p:sp>
          <p:nvSpPr>
            <p:cNvPr id="117" name="Rounded Rectangle 116"/>
            <p:cNvSpPr/>
            <p:nvPr/>
          </p:nvSpPr>
          <p:spPr>
            <a:xfrm>
              <a:off x="4007430" y="3299658"/>
              <a:ext cx="142363" cy="82849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0" scaled="1"/>
              <a:tileRect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886200" y="3393247"/>
              <a:ext cx="384825" cy="650622"/>
            </a:xfrm>
            <a:prstGeom prst="roundRect">
              <a:avLst/>
            </a:prstGeom>
            <a:gradFill flip="none" rotWithShape="1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0" scaled="0"/>
              <a:tileRect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3907922" y="3587361"/>
              <a:ext cx="363103" cy="4572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43000">
                  <a:srgbClr val="F0EBD5"/>
                </a:gs>
                <a:gs pos="100000">
                  <a:srgbClr val="D1C39F"/>
                </a:gs>
              </a:gsLst>
              <a:lin ang="10800000" scaled="0"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2607" y="1793820"/>
            <a:ext cx="2899807" cy="3127338"/>
            <a:chOff x="2053193" y="3736137"/>
            <a:chExt cx="1845628" cy="1905801"/>
          </a:xfrm>
        </p:grpSpPr>
        <p:sp>
          <p:nvSpPr>
            <p:cNvPr id="43" name="Rectangle 42"/>
            <p:cNvSpPr/>
            <p:nvPr/>
          </p:nvSpPr>
          <p:spPr>
            <a:xfrm>
              <a:off x="3587009" y="4026540"/>
              <a:ext cx="299191" cy="1191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88805" y="3893212"/>
              <a:ext cx="1396844" cy="431956"/>
            </a:xfrm>
            <a:custGeom>
              <a:avLst/>
              <a:gdLst>
                <a:gd name="connsiteX0" fmla="*/ 224393 w 1396844"/>
                <a:gd name="connsiteY0" fmla="*/ 0 h 431956"/>
                <a:gd name="connsiteX1" fmla="*/ 0 w 1396844"/>
                <a:gd name="connsiteY1" fmla="*/ 431956 h 431956"/>
                <a:gd name="connsiteX2" fmla="*/ 1396844 w 1396844"/>
                <a:gd name="connsiteY2" fmla="*/ 409517 h 431956"/>
                <a:gd name="connsiteX3" fmla="*/ 1256599 w 1396844"/>
                <a:gd name="connsiteY3" fmla="*/ 11220 h 431956"/>
                <a:gd name="connsiteX4" fmla="*/ 224393 w 1396844"/>
                <a:gd name="connsiteY4" fmla="*/ 0 h 43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844" h="431956">
                  <a:moveTo>
                    <a:pt x="224393" y="0"/>
                  </a:moveTo>
                  <a:lnTo>
                    <a:pt x="0" y="431956"/>
                  </a:lnTo>
                  <a:lnTo>
                    <a:pt x="1396844" y="409517"/>
                  </a:lnTo>
                  <a:lnTo>
                    <a:pt x="1256599" y="11220"/>
                  </a:lnTo>
                  <a:lnTo>
                    <a:pt x="22439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277585" y="4313949"/>
              <a:ext cx="1419284" cy="181852"/>
            </a:xfrm>
            <a:custGeom>
              <a:avLst/>
              <a:gdLst>
                <a:gd name="connsiteX0" fmla="*/ 0 w 1419284"/>
                <a:gd name="connsiteY0" fmla="*/ 16830 h 347809"/>
                <a:gd name="connsiteX1" fmla="*/ 78538 w 1419284"/>
                <a:gd name="connsiteY1" fmla="*/ 347809 h 347809"/>
                <a:gd name="connsiteX2" fmla="*/ 1295868 w 1419284"/>
                <a:gd name="connsiteY2" fmla="*/ 347809 h 347809"/>
                <a:gd name="connsiteX3" fmla="*/ 1419284 w 1419284"/>
                <a:gd name="connsiteY3" fmla="*/ 0 h 347809"/>
                <a:gd name="connsiteX4" fmla="*/ 0 w 1419284"/>
                <a:gd name="connsiteY4" fmla="*/ 16830 h 34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84" h="347809">
                  <a:moveTo>
                    <a:pt x="0" y="16830"/>
                  </a:moveTo>
                  <a:lnTo>
                    <a:pt x="78538" y="347809"/>
                  </a:lnTo>
                  <a:lnTo>
                    <a:pt x="1295868" y="347809"/>
                  </a:lnTo>
                  <a:lnTo>
                    <a:pt x="1419284" y="0"/>
                  </a:lnTo>
                  <a:lnTo>
                    <a:pt x="0" y="1683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300025" y="4493463"/>
              <a:ext cx="1312696" cy="151465"/>
            </a:xfrm>
            <a:custGeom>
              <a:avLst/>
              <a:gdLst>
                <a:gd name="connsiteX0" fmla="*/ 56098 w 1312696"/>
                <a:gd name="connsiteY0" fmla="*/ 0 h 151465"/>
                <a:gd name="connsiteX1" fmla="*/ 0 w 1312696"/>
                <a:gd name="connsiteY1" fmla="*/ 145855 h 151465"/>
                <a:gd name="connsiteX2" fmla="*/ 1312696 w 1312696"/>
                <a:gd name="connsiteY2" fmla="*/ 151465 h 151465"/>
                <a:gd name="connsiteX3" fmla="*/ 1273428 w 1312696"/>
                <a:gd name="connsiteY3" fmla="*/ 0 h 151465"/>
                <a:gd name="connsiteX4" fmla="*/ 56098 w 1312696"/>
                <a:gd name="connsiteY4" fmla="*/ 0 h 15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696" h="151465">
                  <a:moveTo>
                    <a:pt x="56098" y="0"/>
                  </a:moveTo>
                  <a:lnTo>
                    <a:pt x="0" y="145855"/>
                  </a:lnTo>
                  <a:lnTo>
                    <a:pt x="1312696" y="151465"/>
                  </a:lnTo>
                  <a:lnTo>
                    <a:pt x="1273428" y="0"/>
                  </a:lnTo>
                  <a:lnTo>
                    <a:pt x="5609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4495801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43200" y="4495800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0" y="4495800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52800" y="4495800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91860" y="4049633"/>
              <a:ext cx="228600" cy="119113"/>
              <a:chOff x="2897470" y="4049632"/>
              <a:chExt cx="228600" cy="11911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97470" y="4049632"/>
                <a:ext cx="228600" cy="119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30948" y="4114800"/>
                <a:ext cx="161644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2884380" y="4382015"/>
              <a:ext cx="228600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53193" y="4639318"/>
              <a:ext cx="1615627" cy="117806"/>
            </a:xfrm>
            <a:custGeom>
              <a:avLst/>
              <a:gdLst>
                <a:gd name="connsiteX0" fmla="*/ 246832 w 1615627"/>
                <a:gd name="connsiteY0" fmla="*/ 0 h 117806"/>
                <a:gd name="connsiteX1" fmla="*/ 0 w 1615627"/>
                <a:gd name="connsiteY1" fmla="*/ 106586 h 117806"/>
                <a:gd name="connsiteX2" fmla="*/ 1615627 w 1615627"/>
                <a:gd name="connsiteY2" fmla="*/ 117806 h 117806"/>
                <a:gd name="connsiteX3" fmla="*/ 1559528 w 1615627"/>
                <a:gd name="connsiteY3" fmla="*/ 5610 h 117806"/>
                <a:gd name="connsiteX4" fmla="*/ 246832 w 1615627"/>
                <a:gd name="connsiteY4" fmla="*/ 0 h 11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627" h="117806">
                  <a:moveTo>
                    <a:pt x="246832" y="0"/>
                  </a:moveTo>
                  <a:lnTo>
                    <a:pt x="0" y="106586"/>
                  </a:lnTo>
                  <a:lnTo>
                    <a:pt x="1615627" y="117806"/>
                  </a:lnTo>
                  <a:lnTo>
                    <a:pt x="1559528" y="5610"/>
                  </a:lnTo>
                  <a:lnTo>
                    <a:pt x="246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64412" y="4751514"/>
              <a:ext cx="1610017" cy="50488"/>
            </a:xfrm>
            <a:custGeom>
              <a:avLst/>
              <a:gdLst>
                <a:gd name="connsiteX0" fmla="*/ 0 w 1610017"/>
                <a:gd name="connsiteY0" fmla="*/ 0 h 50488"/>
                <a:gd name="connsiteX1" fmla="*/ 5610 w 1610017"/>
                <a:gd name="connsiteY1" fmla="*/ 50488 h 50488"/>
                <a:gd name="connsiteX2" fmla="*/ 1610017 w 1610017"/>
                <a:gd name="connsiteY2" fmla="*/ 50488 h 50488"/>
                <a:gd name="connsiteX3" fmla="*/ 1610017 w 1610017"/>
                <a:gd name="connsiteY3" fmla="*/ 5610 h 50488"/>
                <a:gd name="connsiteX4" fmla="*/ 1548309 w 1610017"/>
                <a:gd name="connsiteY4" fmla="*/ 5610 h 50488"/>
                <a:gd name="connsiteX5" fmla="*/ 0 w 1610017"/>
                <a:gd name="connsiteY5" fmla="*/ 0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0017" h="50488">
                  <a:moveTo>
                    <a:pt x="0" y="0"/>
                  </a:moveTo>
                  <a:lnTo>
                    <a:pt x="5610" y="50488"/>
                  </a:lnTo>
                  <a:lnTo>
                    <a:pt x="1610017" y="50488"/>
                  </a:lnTo>
                  <a:lnTo>
                    <a:pt x="1610017" y="5610"/>
                  </a:lnTo>
                  <a:lnTo>
                    <a:pt x="1548309" y="5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4600" y="5257800"/>
              <a:ext cx="914400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4770103">
              <a:off x="2533348" y="5023560"/>
              <a:ext cx="325763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953778">
              <a:off x="3189918" y="5013256"/>
              <a:ext cx="325763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524417" y="5043225"/>
              <a:ext cx="942449" cy="201953"/>
            </a:xfrm>
            <a:custGeom>
              <a:avLst/>
              <a:gdLst>
                <a:gd name="connsiteX0" fmla="*/ 0 w 942449"/>
                <a:gd name="connsiteY0" fmla="*/ 190733 h 201953"/>
                <a:gd name="connsiteX1" fmla="*/ 173904 w 942449"/>
                <a:gd name="connsiteY1" fmla="*/ 11219 h 201953"/>
                <a:gd name="connsiteX2" fmla="*/ 835863 w 942449"/>
                <a:gd name="connsiteY2" fmla="*/ 0 h 201953"/>
                <a:gd name="connsiteX3" fmla="*/ 942449 w 942449"/>
                <a:gd name="connsiteY3" fmla="*/ 201953 h 201953"/>
                <a:gd name="connsiteX4" fmla="*/ 0 w 942449"/>
                <a:gd name="connsiteY4" fmla="*/ 190733 h 20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49" h="201953">
                  <a:moveTo>
                    <a:pt x="0" y="190733"/>
                  </a:moveTo>
                  <a:lnTo>
                    <a:pt x="173904" y="11219"/>
                  </a:lnTo>
                  <a:lnTo>
                    <a:pt x="835863" y="0"/>
                  </a:lnTo>
                  <a:lnTo>
                    <a:pt x="942449" y="201953"/>
                  </a:lnTo>
                  <a:lnTo>
                    <a:pt x="0" y="19073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655257">
              <a:off x="3154430" y="5186424"/>
              <a:ext cx="667568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4766440">
              <a:off x="2142716" y="5165971"/>
              <a:ext cx="667568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532188" y="5535568"/>
              <a:ext cx="59833" cy="793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6160" y="5562600"/>
              <a:ext cx="59833" cy="793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44516" y="4876800"/>
              <a:ext cx="316490" cy="323755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77585" y="4802002"/>
              <a:ext cx="1335136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2816595" y="4968254"/>
              <a:ext cx="0" cy="1563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>
              <a:off x="2478542" y="4880540"/>
              <a:ext cx="62705" cy="28049"/>
            </a:xfrm>
            <a:custGeom>
              <a:avLst/>
              <a:gdLst>
                <a:gd name="connsiteX0" fmla="*/ 62705 w 62705"/>
                <a:gd name="connsiteY0" fmla="*/ 28049 h 28049"/>
                <a:gd name="connsiteX1" fmla="*/ 997 w 62705"/>
                <a:gd name="connsiteY1" fmla="*/ 11220 h 28049"/>
                <a:gd name="connsiteX2" fmla="*/ 997 w 62705"/>
                <a:gd name="connsiteY2" fmla="*/ 0 h 2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705" h="28049">
                  <a:moveTo>
                    <a:pt x="62705" y="28049"/>
                  </a:moveTo>
                  <a:cubicBezTo>
                    <a:pt x="47377" y="26133"/>
                    <a:pt x="14164" y="28776"/>
                    <a:pt x="997" y="11220"/>
                  </a:cubicBezTo>
                  <a:cubicBezTo>
                    <a:pt x="-1247" y="8228"/>
                    <a:pt x="997" y="3740"/>
                    <a:pt x="997" y="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255146" y="4448506"/>
              <a:ext cx="67318" cy="190812"/>
            </a:xfrm>
            <a:custGeom>
              <a:avLst/>
              <a:gdLst>
                <a:gd name="connsiteX0" fmla="*/ 16829 w 67318"/>
                <a:gd name="connsiteY0" fmla="*/ 190812 h 190812"/>
                <a:gd name="connsiteX1" fmla="*/ 5610 w 67318"/>
                <a:gd name="connsiteY1" fmla="*/ 162763 h 190812"/>
                <a:gd name="connsiteX2" fmla="*/ 0 w 67318"/>
                <a:gd name="connsiteY2" fmla="*/ 123494 h 190812"/>
                <a:gd name="connsiteX3" fmla="*/ 16829 w 67318"/>
                <a:gd name="connsiteY3" fmla="*/ 39347 h 190812"/>
                <a:gd name="connsiteX4" fmla="*/ 39269 w 67318"/>
                <a:gd name="connsiteY4" fmla="*/ 5688 h 190812"/>
                <a:gd name="connsiteX5" fmla="*/ 67318 w 67318"/>
                <a:gd name="connsiteY5" fmla="*/ 78 h 19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18" h="190812">
                  <a:moveTo>
                    <a:pt x="16829" y="190812"/>
                  </a:moveTo>
                  <a:cubicBezTo>
                    <a:pt x="13089" y="181462"/>
                    <a:pt x="8052" y="172532"/>
                    <a:pt x="5610" y="162763"/>
                  </a:cubicBezTo>
                  <a:cubicBezTo>
                    <a:pt x="2403" y="149935"/>
                    <a:pt x="0" y="136717"/>
                    <a:pt x="0" y="123494"/>
                  </a:cubicBezTo>
                  <a:cubicBezTo>
                    <a:pt x="0" y="107225"/>
                    <a:pt x="5086" y="56961"/>
                    <a:pt x="16829" y="39347"/>
                  </a:cubicBezTo>
                  <a:cubicBezTo>
                    <a:pt x="24309" y="28127"/>
                    <a:pt x="26477" y="9952"/>
                    <a:pt x="39269" y="5688"/>
                  </a:cubicBezTo>
                  <a:cubicBezTo>
                    <a:pt x="59646" y="-1105"/>
                    <a:pt x="50185" y="78"/>
                    <a:pt x="67318" y="78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277638" y="4709441"/>
              <a:ext cx="12954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00300" y="4696352"/>
              <a:ext cx="9906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3817712" y="3736137"/>
              <a:ext cx="81109" cy="415127"/>
            </a:xfrm>
            <a:custGeom>
              <a:avLst/>
              <a:gdLst>
                <a:gd name="connsiteX0" fmla="*/ 145855 w 157075"/>
                <a:gd name="connsiteY0" fmla="*/ 415127 h 415127"/>
                <a:gd name="connsiteX1" fmla="*/ 5610 w 157075"/>
                <a:gd name="connsiteY1" fmla="*/ 291711 h 415127"/>
                <a:gd name="connsiteX2" fmla="*/ 0 w 157075"/>
                <a:gd name="connsiteY2" fmla="*/ 0 h 415127"/>
                <a:gd name="connsiteX3" fmla="*/ 157075 w 157075"/>
                <a:gd name="connsiteY3" fmla="*/ 5610 h 415127"/>
                <a:gd name="connsiteX4" fmla="*/ 145855 w 157075"/>
                <a:gd name="connsiteY4" fmla="*/ 415127 h 41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75" h="415127">
                  <a:moveTo>
                    <a:pt x="145855" y="415127"/>
                  </a:moveTo>
                  <a:lnTo>
                    <a:pt x="5610" y="291711"/>
                  </a:lnTo>
                  <a:lnTo>
                    <a:pt x="0" y="0"/>
                  </a:lnTo>
                  <a:lnTo>
                    <a:pt x="157075" y="5610"/>
                  </a:lnTo>
                  <a:lnTo>
                    <a:pt x="145855" y="41512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Block Arc 60"/>
          <p:cNvSpPr/>
          <p:nvPr/>
        </p:nvSpPr>
        <p:spPr>
          <a:xfrm>
            <a:off x="3144977" y="1553153"/>
            <a:ext cx="525105" cy="498420"/>
          </a:xfrm>
          <a:prstGeom prst="blockArc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L-Shape 61"/>
          <p:cNvSpPr/>
          <p:nvPr/>
        </p:nvSpPr>
        <p:spPr>
          <a:xfrm>
            <a:off x="3562023" y="1828800"/>
            <a:ext cx="209877" cy="21988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18725" y="3122114"/>
            <a:ext cx="822117" cy="11253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4310644" y="2489815"/>
            <a:ext cx="830197" cy="623092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10645" y="2279528"/>
            <a:ext cx="740716" cy="420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50242" y="3927028"/>
            <a:ext cx="173684" cy="8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310645" y="4027658"/>
            <a:ext cx="83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53000" y="2960592"/>
            <a:ext cx="0" cy="10670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732384" y="2836318"/>
            <a:ext cx="220616" cy="1242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495800" y="2960592"/>
            <a:ext cx="0" cy="10552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95800" y="2836318"/>
            <a:ext cx="229942" cy="1242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426073" y="3614180"/>
            <a:ext cx="0" cy="1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2" idx="2"/>
          </p:cNvCxnSpPr>
          <p:nvPr/>
        </p:nvCxnSpPr>
        <p:spPr>
          <a:xfrm flipH="1">
            <a:off x="4495801" y="2831955"/>
            <a:ext cx="124170" cy="167176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52" idx="2"/>
          </p:cNvCxnSpPr>
          <p:nvPr/>
        </p:nvCxnSpPr>
        <p:spPr>
          <a:xfrm flipH="1">
            <a:off x="4572000" y="2831955"/>
            <a:ext cx="47971" cy="167176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52" idx="2"/>
          </p:cNvCxnSpPr>
          <p:nvPr/>
        </p:nvCxnSpPr>
        <p:spPr>
          <a:xfrm>
            <a:off x="4619971" y="2831955"/>
            <a:ext cx="28229" cy="167176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323926" y="4043869"/>
            <a:ext cx="401815" cy="203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24400" y="4043869"/>
            <a:ext cx="416442" cy="2036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310645" y="4247485"/>
            <a:ext cx="83019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140841" y="4015856"/>
            <a:ext cx="1" cy="239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318725" y="4024081"/>
            <a:ext cx="0" cy="23162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881463" y="2595977"/>
            <a:ext cx="51157" cy="2321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10" idx="2"/>
          </p:cNvCxnSpPr>
          <p:nvPr/>
        </p:nvCxnSpPr>
        <p:spPr>
          <a:xfrm flipH="1">
            <a:off x="4859072" y="2828110"/>
            <a:ext cx="47970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0" idx="2"/>
          </p:cNvCxnSpPr>
          <p:nvPr/>
        </p:nvCxnSpPr>
        <p:spPr>
          <a:xfrm>
            <a:off x="4907042" y="2828110"/>
            <a:ext cx="28229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0" idx="2"/>
          </p:cNvCxnSpPr>
          <p:nvPr/>
        </p:nvCxnSpPr>
        <p:spPr>
          <a:xfrm>
            <a:off x="4907042" y="2828110"/>
            <a:ext cx="104429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lock Arc 113"/>
          <p:cNvSpPr/>
          <p:nvPr/>
        </p:nvSpPr>
        <p:spPr>
          <a:xfrm>
            <a:off x="4725741" y="2491039"/>
            <a:ext cx="209530" cy="232445"/>
          </a:xfrm>
          <a:prstGeom prst="blockArc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732384" y="2628668"/>
            <a:ext cx="45719" cy="83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4569350" y="2723484"/>
            <a:ext cx="31278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823445" y="3250116"/>
            <a:ext cx="0" cy="231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830506" y="3660150"/>
            <a:ext cx="0" cy="21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821091" y="2911338"/>
            <a:ext cx="2354" cy="168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917559" y="2921130"/>
            <a:ext cx="11164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051162" y="3218343"/>
            <a:ext cx="199" cy="17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419600" y="3217684"/>
            <a:ext cx="0" cy="19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051162" y="3561684"/>
            <a:ext cx="0" cy="143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onnector 130"/>
          <p:cNvSpPr/>
          <p:nvPr/>
        </p:nvSpPr>
        <p:spPr>
          <a:xfrm>
            <a:off x="5011471" y="3888774"/>
            <a:ext cx="93929" cy="7751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Process 131"/>
          <p:cNvSpPr/>
          <p:nvPr/>
        </p:nvSpPr>
        <p:spPr>
          <a:xfrm>
            <a:off x="4648200" y="3918354"/>
            <a:ext cx="172891" cy="72941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endCxn id="65" idx="2"/>
          </p:cNvCxnSpPr>
          <p:nvPr/>
        </p:nvCxnSpPr>
        <p:spPr>
          <a:xfrm>
            <a:off x="4725742" y="2715880"/>
            <a:ext cx="4042" cy="15316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495800" y="2929547"/>
            <a:ext cx="11164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629602" y="3195355"/>
            <a:ext cx="0" cy="20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629403" y="3507775"/>
            <a:ext cx="0" cy="20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576146" y="3953383"/>
            <a:ext cx="16529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1" idx="5"/>
          </p:cNvCxnSpPr>
          <p:nvPr/>
        </p:nvCxnSpPr>
        <p:spPr>
          <a:xfrm>
            <a:off x="4973379" y="3803281"/>
            <a:ext cx="118265" cy="15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94392" y="2599822"/>
            <a:ext cx="51157" cy="2321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Block Arc 152"/>
          <p:cNvSpPr/>
          <p:nvPr/>
        </p:nvSpPr>
        <p:spPr>
          <a:xfrm>
            <a:off x="4055752" y="2417469"/>
            <a:ext cx="592448" cy="377359"/>
          </a:xfrm>
          <a:prstGeom prst="blockArc">
            <a:avLst>
              <a:gd name="adj1" fmla="val 10800000"/>
              <a:gd name="adj2" fmla="val 21340744"/>
              <a:gd name="adj3" fmla="val 1414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55752" y="2607261"/>
            <a:ext cx="45719" cy="671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397183" y="1405242"/>
            <a:ext cx="146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Grill with propane gas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529981" y="5708909"/>
            <a:ext cx="143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 for oily food exhaust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208695" y="5570409"/>
            <a:ext cx="171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Motor to pump the filtered grill exhaust gas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815374" y="1553153"/>
            <a:ext cx="167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Fresh recycled amine solution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3973182" y="2134423"/>
            <a:ext cx="0" cy="1238135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916198" y="5247243"/>
            <a:ext cx="24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Portable Compact Carbon Capture Device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5482575" y="4378578"/>
            <a:ext cx="384825" cy="650622"/>
          </a:xfrm>
          <a:prstGeom prst="round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0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>
            <a:off x="5603805" y="4293221"/>
            <a:ext cx="142363" cy="82849"/>
          </a:xfrm>
          <a:prstGeom prst="roundRect">
            <a:avLst/>
          </a:prstGeom>
          <a:gradFill>
            <a:gsLst>
              <a:gs pos="0">
                <a:srgbClr val="FFEFD1"/>
              </a:gs>
              <a:gs pos="43000">
                <a:srgbClr val="F0EBD5"/>
              </a:gs>
              <a:gs pos="100000">
                <a:srgbClr val="D1C39F"/>
              </a:gs>
            </a:gsLst>
            <a:lin ang="10800000" scaled="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3505200" y="4035764"/>
            <a:ext cx="805444" cy="211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815374" y="3747683"/>
            <a:ext cx="336659" cy="341346"/>
            <a:chOff x="3778141" y="4072199"/>
            <a:chExt cx="336659" cy="341346"/>
          </a:xfrm>
        </p:grpSpPr>
        <p:sp>
          <p:nvSpPr>
            <p:cNvPr id="63" name="Rectangle 62"/>
            <p:cNvSpPr/>
            <p:nvPr/>
          </p:nvSpPr>
          <p:spPr>
            <a:xfrm>
              <a:off x="3778141" y="4072199"/>
              <a:ext cx="336659" cy="341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Summing Junction 69"/>
            <p:cNvSpPr/>
            <p:nvPr/>
          </p:nvSpPr>
          <p:spPr>
            <a:xfrm>
              <a:off x="3778141" y="4072200"/>
              <a:ext cx="336659" cy="341345"/>
            </a:xfrm>
            <a:prstGeom prst="flowChartSummingJunction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Flowchart: Process 197"/>
          <p:cNvSpPr/>
          <p:nvPr/>
        </p:nvSpPr>
        <p:spPr>
          <a:xfrm>
            <a:off x="5140842" y="4104394"/>
            <a:ext cx="534145" cy="92218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Process 199"/>
          <p:cNvSpPr/>
          <p:nvPr/>
        </p:nvSpPr>
        <p:spPr>
          <a:xfrm>
            <a:off x="5657664" y="4104394"/>
            <a:ext cx="57336" cy="165698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>
            <a:off x="5482575" y="4572000"/>
            <a:ext cx="384825" cy="4572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 rot="5655257">
            <a:off x="3068418" y="4675268"/>
            <a:ext cx="658443" cy="683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 rot="5655257">
            <a:off x="3487469" y="4458026"/>
            <a:ext cx="472475" cy="96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 rot="4733613">
            <a:off x="4615821" y="4485569"/>
            <a:ext cx="472475" cy="96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 rot="4548162">
            <a:off x="4836946" y="4621952"/>
            <a:ext cx="673614" cy="67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252584" y="4259529"/>
            <a:ext cx="2097734" cy="1227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 flipH="1" flipV="1">
            <a:off x="4859073" y="4150503"/>
            <a:ext cx="314680" cy="1096740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72" idx="1"/>
          </p:cNvCxnSpPr>
          <p:nvPr/>
        </p:nvCxnSpPr>
        <p:spPr>
          <a:xfrm flipV="1">
            <a:off x="2782502" y="3918356"/>
            <a:ext cx="951298" cy="1840093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2" idx="0"/>
          </p:cNvCxnSpPr>
          <p:nvPr/>
        </p:nvCxnSpPr>
        <p:spPr>
          <a:xfrm flipH="1" flipV="1">
            <a:off x="3973182" y="3966288"/>
            <a:ext cx="91744" cy="1604121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5312902" y="2648687"/>
            <a:ext cx="163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CO2 rich amine solution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5823121" y="3233020"/>
            <a:ext cx="0" cy="1102199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4562" y="3784119"/>
            <a:ext cx="4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gas</a:t>
            </a:r>
            <a:endParaRPr lang="en-US" dirty="0"/>
          </a:p>
        </p:txBody>
      </p:sp>
      <p:sp>
        <p:nvSpPr>
          <p:cNvPr id="72" name="Flowchart: Process 71"/>
          <p:cNvSpPr/>
          <p:nvPr/>
        </p:nvSpPr>
        <p:spPr>
          <a:xfrm>
            <a:off x="3733800" y="3747683"/>
            <a:ext cx="76200" cy="341346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2224"/>
            <a:ext cx="9144000" cy="559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72607" y="1793820"/>
            <a:ext cx="2899807" cy="3127338"/>
            <a:chOff x="2053193" y="3736137"/>
            <a:chExt cx="1845628" cy="1905801"/>
          </a:xfrm>
        </p:grpSpPr>
        <p:sp>
          <p:nvSpPr>
            <p:cNvPr id="43" name="Rectangle 42"/>
            <p:cNvSpPr/>
            <p:nvPr/>
          </p:nvSpPr>
          <p:spPr>
            <a:xfrm>
              <a:off x="3587009" y="4026540"/>
              <a:ext cx="299191" cy="1191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288805" y="3893212"/>
              <a:ext cx="1396844" cy="431956"/>
            </a:xfrm>
            <a:custGeom>
              <a:avLst/>
              <a:gdLst>
                <a:gd name="connsiteX0" fmla="*/ 224393 w 1396844"/>
                <a:gd name="connsiteY0" fmla="*/ 0 h 431956"/>
                <a:gd name="connsiteX1" fmla="*/ 0 w 1396844"/>
                <a:gd name="connsiteY1" fmla="*/ 431956 h 431956"/>
                <a:gd name="connsiteX2" fmla="*/ 1396844 w 1396844"/>
                <a:gd name="connsiteY2" fmla="*/ 409517 h 431956"/>
                <a:gd name="connsiteX3" fmla="*/ 1256599 w 1396844"/>
                <a:gd name="connsiteY3" fmla="*/ 11220 h 431956"/>
                <a:gd name="connsiteX4" fmla="*/ 224393 w 1396844"/>
                <a:gd name="connsiteY4" fmla="*/ 0 h 43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844" h="431956">
                  <a:moveTo>
                    <a:pt x="224393" y="0"/>
                  </a:moveTo>
                  <a:lnTo>
                    <a:pt x="0" y="431956"/>
                  </a:lnTo>
                  <a:lnTo>
                    <a:pt x="1396844" y="409517"/>
                  </a:lnTo>
                  <a:lnTo>
                    <a:pt x="1256599" y="11220"/>
                  </a:lnTo>
                  <a:lnTo>
                    <a:pt x="22439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277585" y="4313949"/>
              <a:ext cx="1419284" cy="181852"/>
            </a:xfrm>
            <a:custGeom>
              <a:avLst/>
              <a:gdLst>
                <a:gd name="connsiteX0" fmla="*/ 0 w 1419284"/>
                <a:gd name="connsiteY0" fmla="*/ 16830 h 347809"/>
                <a:gd name="connsiteX1" fmla="*/ 78538 w 1419284"/>
                <a:gd name="connsiteY1" fmla="*/ 347809 h 347809"/>
                <a:gd name="connsiteX2" fmla="*/ 1295868 w 1419284"/>
                <a:gd name="connsiteY2" fmla="*/ 347809 h 347809"/>
                <a:gd name="connsiteX3" fmla="*/ 1419284 w 1419284"/>
                <a:gd name="connsiteY3" fmla="*/ 0 h 347809"/>
                <a:gd name="connsiteX4" fmla="*/ 0 w 1419284"/>
                <a:gd name="connsiteY4" fmla="*/ 16830 h 34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84" h="347809">
                  <a:moveTo>
                    <a:pt x="0" y="16830"/>
                  </a:moveTo>
                  <a:lnTo>
                    <a:pt x="78538" y="347809"/>
                  </a:lnTo>
                  <a:lnTo>
                    <a:pt x="1295868" y="347809"/>
                  </a:lnTo>
                  <a:lnTo>
                    <a:pt x="1419284" y="0"/>
                  </a:lnTo>
                  <a:lnTo>
                    <a:pt x="0" y="1683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300025" y="4493463"/>
              <a:ext cx="1312696" cy="151465"/>
            </a:xfrm>
            <a:custGeom>
              <a:avLst/>
              <a:gdLst>
                <a:gd name="connsiteX0" fmla="*/ 56098 w 1312696"/>
                <a:gd name="connsiteY0" fmla="*/ 0 h 151465"/>
                <a:gd name="connsiteX1" fmla="*/ 0 w 1312696"/>
                <a:gd name="connsiteY1" fmla="*/ 145855 h 151465"/>
                <a:gd name="connsiteX2" fmla="*/ 1312696 w 1312696"/>
                <a:gd name="connsiteY2" fmla="*/ 151465 h 151465"/>
                <a:gd name="connsiteX3" fmla="*/ 1273428 w 1312696"/>
                <a:gd name="connsiteY3" fmla="*/ 0 h 151465"/>
                <a:gd name="connsiteX4" fmla="*/ 56098 w 1312696"/>
                <a:gd name="connsiteY4" fmla="*/ 0 h 15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696" h="151465">
                  <a:moveTo>
                    <a:pt x="56098" y="0"/>
                  </a:moveTo>
                  <a:lnTo>
                    <a:pt x="0" y="145855"/>
                  </a:lnTo>
                  <a:lnTo>
                    <a:pt x="1312696" y="151465"/>
                  </a:lnTo>
                  <a:lnTo>
                    <a:pt x="1273428" y="0"/>
                  </a:lnTo>
                  <a:lnTo>
                    <a:pt x="5609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4495801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743200" y="4495800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0" y="4495800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52800" y="4495800"/>
              <a:ext cx="76200" cy="1191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91860" y="4049633"/>
              <a:ext cx="228600" cy="119113"/>
              <a:chOff x="2897470" y="4049632"/>
              <a:chExt cx="228600" cy="11911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97470" y="4049632"/>
                <a:ext cx="228600" cy="119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30948" y="4114800"/>
                <a:ext cx="161644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2884380" y="4382015"/>
              <a:ext cx="228600" cy="457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53193" y="4639318"/>
              <a:ext cx="1615627" cy="117806"/>
            </a:xfrm>
            <a:custGeom>
              <a:avLst/>
              <a:gdLst>
                <a:gd name="connsiteX0" fmla="*/ 246832 w 1615627"/>
                <a:gd name="connsiteY0" fmla="*/ 0 h 117806"/>
                <a:gd name="connsiteX1" fmla="*/ 0 w 1615627"/>
                <a:gd name="connsiteY1" fmla="*/ 106586 h 117806"/>
                <a:gd name="connsiteX2" fmla="*/ 1615627 w 1615627"/>
                <a:gd name="connsiteY2" fmla="*/ 117806 h 117806"/>
                <a:gd name="connsiteX3" fmla="*/ 1559528 w 1615627"/>
                <a:gd name="connsiteY3" fmla="*/ 5610 h 117806"/>
                <a:gd name="connsiteX4" fmla="*/ 246832 w 1615627"/>
                <a:gd name="connsiteY4" fmla="*/ 0 h 11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627" h="117806">
                  <a:moveTo>
                    <a:pt x="246832" y="0"/>
                  </a:moveTo>
                  <a:lnTo>
                    <a:pt x="0" y="106586"/>
                  </a:lnTo>
                  <a:lnTo>
                    <a:pt x="1615627" y="117806"/>
                  </a:lnTo>
                  <a:lnTo>
                    <a:pt x="1559528" y="5610"/>
                  </a:lnTo>
                  <a:lnTo>
                    <a:pt x="246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64412" y="4751514"/>
              <a:ext cx="1610017" cy="50488"/>
            </a:xfrm>
            <a:custGeom>
              <a:avLst/>
              <a:gdLst>
                <a:gd name="connsiteX0" fmla="*/ 0 w 1610017"/>
                <a:gd name="connsiteY0" fmla="*/ 0 h 50488"/>
                <a:gd name="connsiteX1" fmla="*/ 5610 w 1610017"/>
                <a:gd name="connsiteY1" fmla="*/ 50488 h 50488"/>
                <a:gd name="connsiteX2" fmla="*/ 1610017 w 1610017"/>
                <a:gd name="connsiteY2" fmla="*/ 50488 h 50488"/>
                <a:gd name="connsiteX3" fmla="*/ 1610017 w 1610017"/>
                <a:gd name="connsiteY3" fmla="*/ 5610 h 50488"/>
                <a:gd name="connsiteX4" fmla="*/ 1548309 w 1610017"/>
                <a:gd name="connsiteY4" fmla="*/ 5610 h 50488"/>
                <a:gd name="connsiteX5" fmla="*/ 0 w 1610017"/>
                <a:gd name="connsiteY5" fmla="*/ 0 h 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0017" h="50488">
                  <a:moveTo>
                    <a:pt x="0" y="0"/>
                  </a:moveTo>
                  <a:lnTo>
                    <a:pt x="5610" y="50488"/>
                  </a:lnTo>
                  <a:lnTo>
                    <a:pt x="1610017" y="50488"/>
                  </a:lnTo>
                  <a:lnTo>
                    <a:pt x="1610017" y="5610"/>
                  </a:lnTo>
                  <a:lnTo>
                    <a:pt x="1548309" y="5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4600" y="5257800"/>
              <a:ext cx="914400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4770103">
              <a:off x="2533348" y="5023560"/>
              <a:ext cx="325763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953778">
              <a:off x="3189918" y="5013256"/>
              <a:ext cx="325763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524417" y="5043225"/>
              <a:ext cx="942449" cy="201953"/>
            </a:xfrm>
            <a:custGeom>
              <a:avLst/>
              <a:gdLst>
                <a:gd name="connsiteX0" fmla="*/ 0 w 942449"/>
                <a:gd name="connsiteY0" fmla="*/ 190733 h 201953"/>
                <a:gd name="connsiteX1" fmla="*/ 173904 w 942449"/>
                <a:gd name="connsiteY1" fmla="*/ 11219 h 201953"/>
                <a:gd name="connsiteX2" fmla="*/ 835863 w 942449"/>
                <a:gd name="connsiteY2" fmla="*/ 0 h 201953"/>
                <a:gd name="connsiteX3" fmla="*/ 942449 w 942449"/>
                <a:gd name="connsiteY3" fmla="*/ 201953 h 201953"/>
                <a:gd name="connsiteX4" fmla="*/ 0 w 942449"/>
                <a:gd name="connsiteY4" fmla="*/ 190733 h 20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49" h="201953">
                  <a:moveTo>
                    <a:pt x="0" y="190733"/>
                  </a:moveTo>
                  <a:lnTo>
                    <a:pt x="173904" y="11219"/>
                  </a:lnTo>
                  <a:lnTo>
                    <a:pt x="835863" y="0"/>
                  </a:lnTo>
                  <a:lnTo>
                    <a:pt x="942449" y="201953"/>
                  </a:lnTo>
                  <a:lnTo>
                    <a:pt x="0" y="19073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655257">
              <a:off x="3154430" y="5186424"/>
              <a:ext cx="667568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4766440">
              <a:off x="2142716" y="5165971"/>
              <a:ext cx="667568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532188" y="5535568"/>
              <a:ext cx="59833" cy="793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416160" y="5562600"/>
              <a:ext cx="59833" cy="793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44516" y="4876800"/>
              <a:ext cx="316490" cy="323755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77585" y="4802002"/>
              <a:ext cx="1335136" cy="747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2816595" y="4968254"/>
              <a:ext cx="0" cy="1563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>
              <a:off x="2478542" y="4880540"/>
              <a:ext cx="62705" cy="28049"/>
            </a:xfrm>
            <a:custGeom>
              <a:avLst/>
              <a:gdLst>
                <a:gd name="connsiteX0" fmla="*/ 62705 w 62705"/>
                <a:gd name="connsiteY0" fmla="*/ 28049 h 28049"/>
                <a:gd name="connsiteX1" fmla="*/ 997 w 62705"/>
                <a:gd name="connsiteY1" fmla="*/ 11220 h 28049"/>
                <a:gd name="connsiteX2" fmla="*/ 997 w 62705"/>
                <a:gd name="connsiteY2" fmla="*/ 0 h 2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705" h="28049">
                  <a:moveTo>
                    <a:pt x="62705" y="28049"/>
                  </a:moveTo>
                  <a:cubicBezTo>
                    <a:pt x="47377" y="26133"/>
                    <a:pt x="14164" y="28776"/>
                    <a:pt x="997" y="11220"/>
                  </a:cubicBezTo>
                  <a:cubicBezTo>
                    <a:pt x="-1247" y="8228"/>
                    <a:pt x="997" y="3740"/>
                    <a:pt x="997" y="0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255146" y="4448506"/>
              <a:ext cx="67318" cy="190812"/>
            </a:xfrm>
            <a:custGeom>
              <a:avLst/>
              <a:gdLst>
                <a:gd name="connsiteX0" fmla="*/ 16829 w 67318"/>
                <a:gd name="connsiteY0" fmla="*/ 190812 h 190812"/>
                <a:gd name="connsiteX1" fmla="*/ 5610 w 67318"/>
                <a:gd name="connsiteY1" fmla="*/ 162763 h 190812"/>
                <a:gd name="connsiteX2" fmla="*/ 0 w 67318"/>
                <a:gd name="connsiteY2" fmla="*/ 123494 h 190812"/>
                <a:gd name="connsiteX3" fmla="*/ 16829 w 67318"/>
                <a:gd name="connsiteY3" fmla="*/ 39347 h 190812"/>
                <a:gd name="connsiteX4" fmla="*/ 39269 w 67318"/>
                <a:gd name="connsiteY4" fmla="*/ 5688 h 190812"/>
                <a:gd name="connsiteX5" fmla="*/ 67318 w 67318"/>
                <a:gd name="connsiteY5" fmla="*/ 78 h 19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18" h="190812">
                  <a:moveTo>
                    <a:pt x="16829" y="190812"/>
                  </a:moveTo>
                  <a:cubicBezTo>
                    <a:pt x="13089" y="181462"/>
                    <a:pt x="8052" y="172532"/>
                    <a:pt x="5610" y="162763"/>
                  </a:cubicBezTo>
                  <a:cubicBezTo>
                    <a:pt x="2403" y="149935"/>
                    <a:pt x="0" y="136717"/>
                    <a:pt x="0" y="123494"/>
                  </a:cubicBezTo>
                  <a:cubicBezTo>
                    <a:pt x="0" y="107225"/>
                    <a:pt x="5086" y="56961"/>
                    <a:pt x="16829" y="39347"/>
                  </a:cubicBezTo>
                  <a:cubicBezTo>
                    <a:pt x="24309" y="28127"/>
                    <a:pt x="26477" y="9952"/>
                    <a:pt x="39269" y="5688"/>
                  </a:cubicBezTo>
                  <a:cubicBezTo>
                    <a:pt x="59646" y="-1105"/>
                    <a:pt x="50185" y="78"/>
                    <a:pt x="67318" y="78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277638" y="4709441"/>
              <a:ext cx="12954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00300" y="4696352"/>
              <a:ext cx="9906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3817712" y="3736137"/>
              <a:ext cx="81109" cy="415127"/>
            </a:xfrm>
            <a:custGeom>
              <a:avLst/>
              <a:gdLst>
                <a:gd name="connsiteX0" fmla="*/ 145855 w 157075"/>
                <a:gd name="connsiteY0" fmla="*/ 415127 h 415127"/>
                <a:gd name="connsiteX1" fmla="*/ 5610 w 157075"/>
                <a:gd name="connsiteY1" fmla="*/ 291711 h 415127"/>
                <a:gd name="connsiteX2" fmla="*/ 0 w 157075"/>
                <a:gd name="connsiteY2" fmla="*/ 0 h 415127"/>
                <a:gd name="connsiteX3" fmla="*/ 157075 w 157075"/>
                <a:gd name="connsiteY3" fmla="*/ 5610 h 415127"/>
                <a:gd name="connsiteX4" fmla="*/ 145855 w 157075"/>
                <a:gd name="connsiteY4" fmla="*/ 415127 h 41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75" h="415127">
                  <a:moveTo>
                    <a:pt x="145855" y="415127"/>
                  </a:moveTo>
                  <a:lnTo>
                    <a:pt x="5610" y="291711"/>
                  </a:lnTo>
                  <a:lnTo>
                    <a:pt x="0" y="0"/>
                  </a:lnTo>
                  <a:lnTo>
                    <a:pt x="157075" y="5610"/>
                  </a:lnTo>
                  <a:lnTo>
                    <a:pt x="145855" y="41512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Block Arc 60"/>
          <p:cNvSpPr/>
          <p:nvPr/>
        </p:nvSpPr>
        <p:spPr>
          <a:xfrm>
            <a:off x="3144977" y="1553153"/>
            <a:ext cx="525105" cy="498420"/>
          </a:xfrm>
          <a:prstGeom prst="blockArc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L-Shape 61"/>
          <p:cNvSpPr/>
          <p:nvPr/>
        </p:nvSpPr>
        <p:spPr>
          <a:xfrm>
            <a:off x="3562023" y="1828800"/>
            <a:ext cx="209877" cy="21988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18725" y="3122114"/>
            <a:ext cx="822117" cy="11253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4310644" y="2489815"/>
            <a:ext cx="830197" cy="623092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10645" y="2279528"/>
            <a:ext cx="740716" cy="420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50242" y="3927028"/>
            <a:ext cx="173684" cy="8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310645" y="4027658"/>
            <a:ext cx="83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53000" y="2960592"/>
            <a:ext cx="0" cy="10670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732384" y="2836318"/>
            <a:ext cx="220616" cy="1242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495800" y="2960592"/>
            <a:ext cx="0" cy="10552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95800" y="2836318"/>
            <a:ext cx="229942" cy="1242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426073" y="3614180"/>
            <a:ext cx="0" cy="1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2" idx="2"/>
          </p:cNvCxnSpPr>
          <p:nvPr/>
        </p:nvCxnSpPr>
        <p:spPr>
          <a:xfrm flipH="1">
            <a:off x="4495801" y="2831956"/>
            <a:ext cx="130792" cy="16717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52" idx="2"/>
          </p:cNvCxnSpPr>
          <p:nvPr/>
        </p:nvCxnSpPr>
        <p:spPr>
          <a:xfrm flipH="1">
            <a:off x="4572001" y="2831956"/>
            <a:ext cx="54592" cy="16717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52" idx="2"/>
          </p:cNvCxnSpPr>
          <p:nvPr/>
        </p:nvCxnSpPr>
        <p:spPr>
          <a:xfrm>
            <a:off x="4626593" y="2831956"/>
            <a:ext cx="21607" cy="16717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323926" y="4043869"/>
            <a:ext cx="401815" cy="203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24400" y="4043869"/>
            <a:ext cx="416442" cy="2036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310645" y="4247485"/>
            <a:ext cx="83019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140841" y="4015856"/>
            <a:ext cx="1" cy="239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318725" y="4024081"/>
            <a:ext cx="0" cy="23162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881463" y="2595977"/>
            <a:ext cx="51157" cy="2321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10" idx="2"/>
          </p:cNvCxnSpPr>
          <p:nvPr/>
        </p:nvCxnSpPr>
        <p:spPr>
          <a:xfrm flipH="1">
            <a:off x="4859072" y="2828110"/>
            <a:ext cx="47970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0" idx="2"/>
          </p:cNvCxnSpPr>
          <p:nvPr/>
        </p:nvCxnSpPr>
        <p:spPr>
          <a:xfrm>
            <a:off x="4907042" y="2828110"/>
            <a:ext cx="28229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0" idx="2"/>
          </p:cNvCxnSpPr>
          <p:nvPr/>
        </p:nvCxnSpPr>
        <p:spPr>
          <a:xfrm>
            <a:off x="4907042" y="2828110"/>
            <a:ext cx="104429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lock Arc 113"/>
          <p:cNvSpPr/>
          <p:nvPr/>
        </p:nvSpPr>
        <p:spPr>
          <a:xfrm>
            <a:off x="4725741" y="2491039"/>
            <a:ext cx="209530" cy="232445"/>
          </a:xfrm>
          <a:prstGeom prst="blockArc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732384" y="2628668"/>
            <a:ext cx="45719" cy="83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4569350" y="2723484"/>
            <a:ext cx="31278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823445" y="3250116"/>
            <a:ext cx="0" cy="231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830506" y="3660150"/>
            <a:ext cx="0" cy="21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821091" y="2911338"/>
            <a:ext cx="2354" cy="168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917559" y="2921130"/>
            <a:ext cx="11164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051162" y="3218343"/>
            <a:ext cx="199" cy="17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419600" y="3217684"/>
            <a:ext cx="0" cy="19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051162" y="3561684"/>
            <a:ext cx="0" cy="143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onnector 130"/>
          <p:cNvSpPr/>
          <p:nvPr/>
        </p:nvSpPr>
        <p:spPr>
          <a:xfrm>
            <a:off x="5011471" y="3888774"/>
            <a:ext cx="93929" cy="7751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Process 131"/>
          <p:cNvSpPr/>
          <p:nvPr/>
        </p:nvSpPr>
        <p:spPr>
          <a:xfrm>
            <a:off x="4648200" y="3918354"/>
            <a:ext cx="172891" cy="72941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endCxn id="65" idx="2"/>
          </p:cNvCxnSpPr>
          <p:nvPr/>
        </p:nvCxnSpPr>
        <p:spPr>
          <a:xfrm>
            <a:off x="4725742" y="2715880"/>
            <a:ext cx="4042" cy="15316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495800" y="2929547"/>
            <a:ext cx="11164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629602" y="3195355"/>
            <a:ext cx="0" cy="20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629403" y="3507775"/>
            <a:ext cx="0" cy="20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576146" y="3953383"/>
            <a:ext cx="16529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1" idx="5"/>
          </p:cNvCxnSpPr>
          <p:nvPr/>
        </p:nvCxnSpPr>
        <p:spPr>
          <a:xfrm>
            <a:off x="4973379" y="3803281"/>
            <a:ext cx="118265" cy="15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94392" y="2503714"/>
            <a:ext cx="64402" cy="3282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Block Arc 152"/>
          <p:cNvSpPr/>
          <p:nvPr/>
        </p:nvSpPr>
        <p:spPr>
          <a:xfrm rot="10800000">
            <a:off x="4091817" y="2292995"/>
            <a:ext cx="566977" cy="407106"/>
          </a:xfrm>
          <a:prstGeom prst="blockArc">
            <a:avLst>
              <a:gd name="adj1" fmla="val 10800000"/>
              <a:gd name="adj2" fmla="val 21340744"/>
              <a:gd name="adj3" fmla="val 1414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91817" y="1022024"/>
            <a:ext cx="58425" cy="1502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397183" y="1405242"/>
            <a:ext cx="146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Grill with propane gas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529981" y="5708909"/>
            <a:ext cx="143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 for oily food exhaust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208695" y="5570409"/>
            <a:ext cx="171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Motor to pump the filtered grill exhaust gas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173779" y="1172867"/>
            <a:ext cx="1605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Pipeline for fresh </a:t>
            </a:r>
            <a:r>
              <a:rPr lang="en-US" dirty="0" smtClean="0">
                <a:solidFill>
                  <a:srgbClr val="FF0000"/>
                </a:solidFill>
              </a:rPr>
              <a:t>recycled amine 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779714" y="4375707"/>
            <a:ext cx="24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Portable Compact Carbon Capture Device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505200" y="4035764"/>
            <a:ext cx="805444" cy="211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815374" y="3747683"/>
            <a:ext cx="336659" cy="341346"/>
            <a:chOff x="3778141" y="4072199"/>
            <a:chExt cx="336659" cy="341346"/>
          </a:xfrm>
        </p:grpSpPr>
        <p:sp>
          <p:nvSpPr>
            <p:cNvPr id="63" name="Rectangle 62"/>
            <p:cNvSpPr/>
            <p:nvPr/>
          </p:nvSpPr>
          <p:spPr>
            <a:xfrm>
              <a:off x="3778141" y="4072199"/>
              <a:ext cx="336659" cy="341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Summing Junction 69"/>
            <p:cNvSpPr/>
            <p:nvPr/>
          </p:nvSpPr>
          <p:spPr>
            <a:xfrm>
              <a:off x="3778141" y="4072200"/>
              <a:ext cx="336659" cy="341345"/>
            </a:xfrm>
            <a:prstGeom prst="flowChartSummingJunction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Flowchart: Process 197"/>
          <p:cNvSpPr/>
          <p:nvPr/>
        </p:nvSpPr>
        <p:spPr>
          <a:xfrm>
            <a:off x="5140842" y="4113492"/>
            <a:ext cx="726557" cy="8312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 rot="5655257">
            <a:off x="3068418" y="4675268"/>
            <a:ext cx="658443" cy="683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 rot="5655257">
            <a:off x="3487469" y="4458026"/>
            <a:ext cx="472475" cy="96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 rot="4733613">
            <a:off x="4615821" y="4485569"/>
            <a:ext cx="472475" cy="96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 rot="4548162">
            <a:off x="4836946" y="4621952"/>
            <a:ext cx="673614" cy="67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252584" y="4259529"/>
            <a:ext cx="2097734" cy="1227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 flipH="1" flipV="1">
            <a:off x="5173753" y="3633675"/>
            <a:ext cx="855927" cy="818120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72" idx="1"/>
          </p:cNvCxnSpPr>
          <p:nvPr/>
        </p:nvCxnSpPr>
        <p:spPr>
          <a:xfrm flipV="1">
            <a:off x="2782502" y="3918356"/>
            <a:ext cx="951298" cy="1840096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2" idx="0"/>
          </p:cNvCxnSpPr>
          <p:nvPr/>
        </p:nvCxnSpPr>
        <p:spPr>
          <a:xfrm flipH="1" flipV="1">
            <a:off x="3973182" y="3966288"/>
            <a:ext cx="91744" cy="1604121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172200" y="1323711"/>
            <a:ext cx="195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Pipeline for CO2 </a:t>
            </a:r>
            <a:r>
              <a:rPr lang="en-US" dirty="0" smtClean="0">
                <a:solidFill>
                  <a:srgbClr val="FF0000"/>
                </a:solidFill>
              </a:rPr>
              <a:t>rich amine </a:t>
            </a:r>
            <a:r>
              <a:rPr lang="en-US" dirty="0" smtClean="0">
                <a:solidFill>
                  <a:srgbClr val="FF0000"/>
                </a:solidFill>
              </a:rPr>
              <a:t>solution that goes to the stripper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4562" y="3784119"/>
            <a:ext cx="4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gas</a:t>
            </a:r>
            <a:endParaRPr lang="en-US" dirty="0"/>
          </a:p>
        </p:txBody>
      </p:sp>
      <p:sp>
        <p:nvSpPr>
          <p:cNvPr id="118" name="Flowchart: Process 117"/>
          <p:cNvSpPr/>
          <p:nvPr/>
        </p:nvSpPr>
        <p:spPr>
          <a:xfrm>
            <a:off x="6086888" y="1032224"/>
            <a:ext cx="67088" cy="298363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/>
          <p:cNvSpPr/>
          <p:nvPr/>
        </p:nvSpPr>
        <p:spPr>
          <a:xfrm flipH="1">
            <a:off x="5715000" y="3689751"/>
            <a:ext cx="457200" cy="523539"/>
          </a:xfrm>
          <a:prstGeom prst="corner">
            <a:avLst>
              <a:gd name="adj1" fmla="val 22917"/>
              <a:gd name="adj2" fmla="val 2083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Process 71"/>
          <p:cNvSpPr/>
          <p:nvPr/>
        </p:nvSpPr>
        <p:spPr>
          <a:xfrm>
            <a:off x="3733800" y="3747683"/>
            <a:ext cx="76200" cy="341346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4183304" y="2051573"/>
            <a:ext cx="576040" cy="269464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172201" y="2465818"/>
            <a:ext cx="838199" cy="942137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6" y="1004693"/>
            <a:ext cx="9144000" cy="5597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-Shape 61"/>
          <p:cNvSpPr/>
          <p:nvPr/>
        </p:nvSpPr>
        <p:spPr>
          <a:xfrm>
            <a:off x="3505200" y="1151335"/>
            <a:ext cx="153006" cy="2876323"/>
          </a:xfrm>
          <a:prstGeom prst="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18725" y="3122114"/>
            <a:ext cx="822117" cy="112537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4310644" y="2489815"/>
            <a:ext cx="830197" cy="623092"/>
          </a:xfrm>
          <a:prstGeom prst="triangl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10645" y="2279528"/>
            <a:ext cx="740716" cy="420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50242" y="3927028"/>
            <a:ext cx="173684" cy="88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4310645" y="4027658"/>
            <a:ext cx="83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953000" y="2960592"/>
            <a:ext cx="0" cy="10670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4732384" y="2836318"/>
            <a:ext cx="220616" cy="1242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495800" y="2960592"/>
            <a:ext cx="0" cy="105526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495800" y="2836318"/>
            <a:ext cx="229942" cy="1242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426073" y="3614180"/>
            <a:ext cx="0" cy="189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2" idx="2"/>
          </p:cNvCxnSpPr>
          <p:nvPr/>
        </p:nvCxnSpPr>
        <p:spPr>
          <a:xfrm flipH="1">
            <a:off x="4495801" y="2831956"/>
            <a:ext cx="130792" cy="16717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52" idx="2"/>
          </p:cNvCxnSpPr>
          <p:nvPr/>
        </p:nvCxnSpPr>
        <p:spPr>
          <a:xfrm flipH="1">
            <a:off x="4572001" y="2831956"/>
            <a:ext cx="54592" cy="16717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52" idx="2"/>
          </p:cNvCxnSpPr>
          <p:nvPr/>
        </p:nvCxnSpPr>
        <p:spPr>
          <a:xfrm>
            <a:off x="4626593" y="2831956"/>
            <a:ext cx="21607" cy="16717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323926" y="4043869"/>
            <a:ext cx="401815" cy="2036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24400" y="4043869"/>
            <a:ext cx="416442" cy="2036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310645" y="4247485"/>
            <a:ext cx="83019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140841" y="4015856"/>
            <a:ext cx="1" cy="2398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318725" y="4024081"/>
            <a:ext cx="0" cy="23162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881463" y="2595977"/>
            <a:ext cx="51157" cy="2321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>
            <a:stCxn id="110" idx="2"/>
          </p:cNvCxnSpPr>
          <p:nvPr/>
        </p:nvCxnSpPr>
        <p:spPr>
          <a:xfrm flipH="1">
            <a:off x="4859072" y="2828110"/>
            <a:ext cx="47970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0" idx="2"/>
          </p:cNvCxnSpPr>
          <p:nvPr/>
        </p:nvCxnSpPr>
        <p:spPr>
          <a:xfrm>
            <a:off x="4907042" y="2828110"/>
            <a:ext cx="28229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0" idx="2"/>
          </p:cNvCxnSpPr>
          <p:nvPr/>
        </p:nvCxnSpPr>
        <p:spPr>
          <a:xfrm>
            <a:off x="4907042" y="2828110"/>
            <a:ext cx="104429" cy="1628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lock Arc 113"/>
          <p:cNvSpPr/>
          <p:nvPr/>
        </p:nvSpPr>
        <p:spPr>
          <a:xfrm>
            <a:off x="4725741" y="2491039"/>
            <a:ext cx="209530" cy="232445"/>
          </a:xfrm>
          <a:prstGeom prst="blockArc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732384" y="2628668"/>
            <a:ext cx="45719" cy="83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4569350" y="2723484"/>
            <a:ext cx="31278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823445" y="3250116"/>
            <a:ext cx="0" cy="231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830506" y="3660150"/>
            <a:ext cx="0" cy="21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821091" y="2911338"/>
            <a:ext cx="2354" cy="168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917559" y="2921130"/>
            <a:ext cx="11164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051162" y="3218343"/>
            <a:ext cx="199" cy="174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419600" y="3217684"/>
            <a:ext cx="0" cy="19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051162" y="3561684"/>
            <a:ext cx="0" cy="143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Connector 130"/>
          <p:cNvSpPr/>
          <p:nvPr/>
        </p:nvSpPr>
        <p:spPr>
          <a:xfrm>
            <a:off x="5011471" y="3888774"/>
            <a:ext cx="93929" cy="77514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Process 131"/>
          <p:cNvSpPr/>
          <p:nvPr/>
        </p:nvSpPr>
        <p:spPr>
          <a:xfrm>
            <a:off x="4648200" y="3918354"/>
            <a:ext cx="172891" cy="72941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endCxn id="65" idx="2"/>
          </p:cNvCxnSpPr>
          <p:nvPr/>
        </p:nvCxnSpPr>
        <p:spPr>
          <a:xfrm>
            <a:off x="4725742" y="2715880"/>
            <a:ext cx="4042" cy="153160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495800" y="2929547"/>
            <a:ext cx="11164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629602" y="3195355"/>
            <a:ext cx="0" cy="20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629403" y="3507775"/>
            <a:ext cx="0" cy="20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576146" y="3953383"/>
            <a:ext cx="165296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131" idx="5"/>
          </p:cNvCxnSpPr>
          <p:nvPr/>
        </p:nvCxnSpPr>
        <p:spPr>
          <a:xfrm>
            <a:off x="4973379" y="3803281"/>
            <a:ext cx="118265" cy="151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594392" y="2503714"/>
            <a:ext cx="64402" cy="3282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Block Arc 152"/>
          <p:cNvSpPr/>
          <p:nvPr/>
        </p:nvSpPr>
        <p:spPr>
          <a:xfrm rot="10800000">
            <a:off x="4091817" y="2292995"/>
            <a:ext cx="566977" cy="407106"/>
          </a:xfrm>
          <a:prstGeom prst="blockArc">
            <a:avLst>
              <a:gd name="adj1" fmla="val 10800000"/>
              <a:gd name="adj2" fmla="val 21340744"/>
              <a:gd name="adj3" fmla="val 1414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091817" y="1022024"/>
            <a:ext cx="58425" cy="1502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3868169" y="5571096"/>
            <a:ext cx="171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Motor to pump the filtered grill exhaust gas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173779" y="1172867"/>
            <a:ext cx="1605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Pipeline for fresh </a:t>
            </a:r>
            <a:r>
              <a:rPr lang="en-US" dirty="0" smtClean="0">
                <a:solidFill>
                  <a:srgbClr val="FF0000"/>
                </a:solidFill>
              </a:rPr>
              <a:t>recycled amine solution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779714" y="4375707"/>
            <a:ext cx="241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Portable Compact Carbon Capture Device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505200" y="4035764"/>
            <a:ext cx="805444" cy="211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815374" y="3747683"/>
            <a:ext cx="336659" cy="341346"/>
            <a:chOff x="3778141" y="4072199"/>
            <a:chExt cx="336659" cy="341346"/>
          </a:xfrm>
        </p:grpSpPr>
        <p:sp>
          <p:nvSpPr>
            <p:cNvPr id="63" name="Rectangle 62"/>
            <p:cNvSpPr/>
            <p:nvPr/>
          </p:nvSpPr>
          <p:spPr>
            <a:xfrm>
              <a:off x="3778141" y="4072199"/>
              <a:ext cx="336659" cy="3413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Summing Junction 69"/>
            <p:cNvSpPr/>
            <p:nvPr/>
          </p:nvSpPr>
          <p:spPr>
            <a:xfrm>
              <a:off x="3778141" y="4072200"/>
              <a:ext cx="336659" cy="341345"/>
            </a:xfrm>
            <a:prstGeom prst="flowChartSummingJunction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Flowchart: Process 197"/>
          <p:cNvSpPr/>
          <p:nvPr/>
        </p:nvSpPr>
        <p:spPr>
          <a:xfrm>
            <a:off x="5140842" y="4113492"/>
            <a:ext cx="726557" cy="8312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 rot="5655257">
            <a:off x="3068418" y="4675268"/>
            <a:ext cx="658443" cy="683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 rot="5655257">
            <a:off x="3487469" y="4458026"/>
            <a:ext cx="472475" cy="96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 rot="4733613">
            <a:off x="4615821" y="4485569"/>
            <a:ext cx="472475" cy="962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 rot="4548162">
            <a:off x="4836946" y="4621952"/>
            <a:ext cx="673614" cy="67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3252584" y="4259529"/>
            <a:ext cx="2097734" cy="1227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/>
          <p:nvPr/>
        </p:nvCxnSpPr>
        <p:spPr>
          <a:xfrm flipH="1" flipV="1">
            <a:off x="5173754" y="3633675"/>
            <a:ext cx="605960" cy="843075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72" idx="1"/>
          </p:cNvCxnSpPr>
          <p:nvPr/>
        </p:nvCxnSpPr>
        <p:spPr>
          <a:xfrm flipV="1">
            <a:off x="2782502" y="3918356"/>
            <a:ext cx="951298" cy="1840096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72" idx="0"/>
            <a:endCxn id="70" idx="5"/>
          </p:cNvCxnSpPr>
          <p:nvPr/>
        </p:nvCxnSpPr>
        <p:spPr>
          <a:xfrm flipH="1" flipV="1">
            <a:off x="4102730" y="4039040"/>
            <a:ext cx="621670" cy="1532056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172200" y="1323711"/>
            <a:ext cx="1955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Pipeline for CO2 </a:t>
            </a:r>
            <a:r>
              <a:rPr lang="en-US" dirty="0" smtClean="0">
                <a:solidFill>
                  <a:srgbClr val="FF0000"/>
                </a:solidFill>
              </a:rPr>
              <a:t>rich amine </a:t>
            </a:r>
            <a:r>
              <a:rPr lang="en-US" dirty="0" smtClean="0">
                <a:solidFill>
                  <a:srgbClr val="FF0000"/>
                </a:solidFill>
              </a:rPr>
              <a:t>solution that goes to the stripper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Flowchart: Process 117"/>
          <p:cNvSpPr/>
          <p:nvPr/>
        </p:nvSpPr>
        <p:spPr>
          <a:xfrm>
            <a:off x="6086888" y="1032224"/>
            <a:ext cx="67088" cy="2983632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-Shape 8"/>
          <p:cNvSpPr/>
          <p:nvPr/>
        </p:nvSpPr>
        <p:spPr>
          <a:xfrm flipH="1">
            <a:off x="5715000" y="3689751"/>
            <a:ext cx="457200" cy="523539"/>
          </a:xfrm>
          <a:prstGeom prst="corner">
            <a:avLst>
              <a:gd name="adj1" fmla="val 22917"/>
              <a:gd name="adj2" fmla="val 2083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Process 71"/>
          <p:cNvSpPr/>
          <p:nvPr/>
        </p:nvSpPr>
        <p:spPr>
          <a:xfrm>
            <a:off x="3733800" y="3747683"/>
            <a:ext cx="76200" cy="341346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4183304" y="2051573"/>
            <a:ext cx="576040" cy="269464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172201" y="2465818"/>
            <a:ext cx="838199" cy="942137"/>
          </a:xfrm>
          <a:prstGeom prst="straightConnector1">
            <a:avLst/>
          </a:prstGeom>
          <a:ln w="127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9595474">
            <a:off x="387969" y="2984665"/>
            <a:ext cx="1676400" cy="274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09600" y="2781300"/>
            <a:ext cx="2619375" cy="1057275"/>
          </a:xfrm>
          <a:custGeom>
            <a:avLst/>
            <a:gdLst>
              <a:gd name="connsiteX0" fmla="*/ 0 w 2619375"/>
              <a:gd name="connsiteY0" fmla="*/ 933450 h 1057275"/>
              <a:gd name="connsiteX1" fmla="*/ 1295400 w 2619375"/>
              <a:gd name="connsiteY1" fmla="*/ 1057275 h 1057275"/>
              <a:gd name="connsiteX2" fmla="*/ 2619375 w 2619375"/>
              <a:gd name="connsiteY2" fmla="*/ 104775 h 1057275"/>
              <a:gd name="connsiteX3" fmla="*/ 1409700 w 2619375"/>
              <a:gd name="connsiteY3" fmla="*/ 0 h 1057275"/>
              <a:gd name="connsiteX4" fmla="*/ 0 w 2619375"/>
              <a:gd name="connsiteY4" fmla="*/ 93345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75" h="1057275">
                <a:moveTo>
                  <a:pt x="0" y="933450"/>
                </a:moveTo>
                <a:lnTo>
                  <a:pt x="1295400" y="1057275"/>
                </a:lnTo>
                <a:lnTo>
                  <a:pt x="2619375" y="104775"/>
                </a:lnTo>
                <a:lnTo>
                  <a:pt x="1409700" y="0"/>
                </a:lnTo>
                <a:lnTo>
                  <a:pt x="0" y="933450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28600" y="2524125"/>
            <a:ext cx="1600200" cy="933450"/>
          </a:xfrm>
          <a:custGeom>
            <a:avLst/>
            <a:gdLst>
              <a:gd name="connsiteX0" fmla="*/ 200025 w 1600200"/>
              <a:gd name="connsiteY0" fmla="*/ 933450 h 933450"/>
              <a:gd name="connsiteX1" fmla="*/ 0 w 1600200"/>
              <a:gd name="connsiteY1" fmla="*/ 923925 h 933450"/>
              <a:gd name="connsiteX2" fmla="*/ 1390650 w 1600200"/>
              <a:gd name="connsiteY2" fmla="*/ 0 h 933450"/>
              <a:gd name="connsiteX3" fmla="*/ 1600200 w 1600200"/>
              <a:gd name="connsiteY3" fmla="*/ 9525 h 933450"/>
              <a:gd name="connsiteX4" fmla="*/ 200025 w 1600200"/>
              <a:gd name="connsiteY4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933450">
                <a:moveTo>
                  <a:pt x="200025" y="933450"/>
                </a:moveTo>
                <a:lnTo>
                  <a:pt x="0" y="923925"/>
                </a:lnTo>
                <a:lnTo>
                  <a:pt x="1390650" y="0"/>
                </a:lnTo>
                <a:lnTo>
                  <a:pt x="1600200" y="9525"/>
                </a:lnTo>
                <a:lnTo>
                  <a:pt x="200025" y="9334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47650" y="3457575"/>
            <a:ext cx="1647825" cy="2600325"/>
          </a:xfrm>
          <a:custGeom>
            <a:avLst/>
            <a:gdLst>
              <a:gd name="connsiteX0" fmla="*/ 0 w 1647825"/>
              <a:gd name="connsiteY0" fmla="*/ 0 h 2600325"/>
              <a:gd name="connsiteX1" fmla="*/ 38100 w 1647825"/>
              <a:gd name="connsiteY1" fmla="*/ 2133600 h 2600325"/>
              <a:gd name="connsiteX2" fmla="*/ 1619250 w 1647825"/>
              <a:gd name="connsiteY2" fmla="*/ 2600325 h 2600325"/>
              <a:gd name="connsiteX3" fmla="*/ 1647825 w 1647825"/>
              <a:gd name="connsiteY3" fmla="*/ 371475 h 2600325"/>
              <a:gd name="connsiteX4" fmla="*/ 361950 w 1647825"/>
              <a:gd name="connsiteY4" fmla="*/ 266700 h 2600325"/>
              <a:gd name="connsiteX5" fmla="*/ 180975 w 1647825"/>
              <a:gd name="connsiteY5" fmla="*/ 19050 h 2600325"/>
              <a:gd name="connsiteX6" fmla="*/ 0 w 1647825"/>
              <a:gd name="connsiteY6" fmla="*/ 0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2600325">
                <a:moveTo>
                  <a:pt x="0" y="0"/>
                </a:moveTo>
                <a:lnTo>
                  <a:pt x="38100" y="2133600"/>
                </a:lnTo>
                <a:lnTo>
                  <a:pt x="1619250" y="2600325"/>
                </a:lnTo>
                <a:lnTo>
                  <a:pt x="1647825" y="371475"/>
                </a:lnTo>
                <a:lnTo>
                  <a:pt x="361950" y="266700"/>
                </a:lnTo>
                <a:lnTo>
                  <a:pt x="180975" y="190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876425" y="2886075"/>
            <a:ext cx="1352550" cy="3181350"/>
          </a:xfrm>
          <a:custGeom>
            <a:avLst/>
            <a:gdLst>
              <a:gd name="connsiteX0" fmla="*/ 1352550 w 1352550"/>
              <a:gd name="connsiteY0" fmla="*/ 0 h 3181350"/>
              <a:gd name="connsiteX1" fmla="*/ 1295400 w 1352550"/>
              <a:gd name="connsiteY1" fmla="*/ 1905000 h 3181350"/>
              <a:gd name="connsiteX2" fmla="*/ 0 w 1352550"/>
              <a:gd name="connsiteY2" fmla="*/ 3181350 h 3181350"/>
              <a:gd name="connsiteX3" fmla="*/ 28575 w 1352550"/>
              <a:gd name="connsiteY3" fmla="*/ 971550 h 3181350"/>
              <a:gd name="connsiteX4" fmla="*/ 1352550 w 1352550"/>
              <a:gd name="connsiteY4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550" h="3181350">
                <a:moveTo>
                  <a:pt x="1352550" y="0"/>
                </a:moveTo>
                <a:lnTo>
                  <a:pt x="1295400" y="1905000"/>
                </a:lnTo>
                <a:lnTo>
                  <a:pt x="0" y="3181350"/>
                </a:lnTo>
                <a:lnTo>
                  <a:pt x="28575" y="971550"/>
                </a:lnTo>
                <a:lnTo>
                  <a:pt x="135255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905000" y="2886075"/>
            <a:ext cx="1323975" cy="1171575"/>
          </a:xfrm>
          <a:custGeom>
            <a:avLst/>
            <a:gdLst>
              <a:gd name="connsiteX0" fmla="*/ 0 w 1323975"/>
              <a:gd name="connsiteY0" fmla="*/ 962025 h 1171575"/>
              <a:gd name="connsiteX1" fmla="*/ 1314450 w 1323975"/>
              <a:gd name="connsiteY1" fmla="*/ 0 h 1171575"/>
              <a:gd name="connsiteX2" fmla="*/ 1323975 w 1323975"/>
              <a:gd name="connsiteY2" fmla="*/ 209550 h 1171575"/>
              <a:gd name="connsiteX3" fmla="*/ 0 w 1323975"/>
              <a:gd name="connsiteY3" fmla="*/ 1171575 h 1171575"/>
              <a:gd name="connsiteX4" fmla="*/ 0 w 1323975"/>
              <a:gd name="connsiteY4" fmla="*/ 96202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975" h="1171575">
                <a:moveTo>
                  <a:pt x="0" y="962025"/>
                </a:moveTo>
                <a:lnTo>
                  <a:pt x="1314450" y="0"/>
                </a:lnTo>
                <a:lnTo>
                  <a:pt x="1323975" y="209550"/>
                </a:lnTo>
                <a:lnTo>
                  <a:pt x="0" y="1171575"/>
                </a:lnTo>
                <a:lnTo>
                  <a:pt x="0" y="9620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9405061">
            <a:off x="1943308" y="3725469"/>
            <a:ext cx="1319893" cy="8130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14550" y="3609975"/>
            <a:ext cx="942975" cy="1457325"/>
          </a:xfrm>
          <a:custGeom>
            <a:avLst/>
            <a:gdLst>
              <a:gd name="connsiteX0" fmla="*/ 0 w 942975"/>
              <a:gd name="connsiteY0" fmla="*/ 714375 h 1457325"/>
              <a:gd name="connsiteX1" fmla="*/ 942975 w 942975"/>
              <a:gd name="connsiteY1" fmla="*/ 0 h 1457325"/>
              <a:gd name="connsiteX2" fmla="*/ 923925 w 942975"/>
              <a:gd name="connsiteY2" fmla="*/ 762000 h 1457325"/>
              <a:gd name="connsiteX3" fmla="*/ 9525 w 942975"/>
              <a:gd name="connsiteY3" fmla="*/ 1457325 h 1457325"/>
              <a:gd name="connsiteX4" fmla="*/ 0 w 942975"/>
              <a:gd name="connsiteY4" fmla="*/ 714375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457325">
                <a:moveTo>
                  <a:pt x="0" y="714375"/>
                </a:moveTo>
                <a:lnTo>
                  <a:pt x="942975" y="0"/>
                </a:lnTo>
                <a:lnTo>
                  <a:pt x="923925" y="762000"/>
                </a:lnTo>
                <a:lnTo>
                  <a:pt x="9525" y="1457325"/>
                </a:lnTo>
                <a:lnTo>
                  <a:pt x="0" y="714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114549" y="3595119"/>
            <a:ext cx="942975" cy="1019175"/>
          </a:xfrm>
          <a:custGeom>
            <a:avLst/>
            <a:gdLst>
              <a:gd name="connsiteX0" fmla="*/ 9525 w 942975"/>
              <a:gd name="connsiteY0" fmla="*/ 1019175 h 1019175"/>
              <a:gd name="connsiteX1" fmla="*/ 0 w 942975"/>
              <a:gd name="connsiteY1" fmla="*/ 723900 h 1019175"/>
              <a:gd name="connsiteX2" fmla="*/ 942975 w 942975"/>
              <a:gd name="connsiteY2" fmla="*/ 0 h 1019175"/>
              <a:gd name="connsiteX3" fmla="*/ 933450 w 942975"/>
              <a:gd name="connsiteY3" fmla="*/ 333375 h 1019175"/>
              <a:gd name="connsiteX4" fmla="*/ 9525 w 942975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75" h="1019175">
                <a:moveTo>
                  <a:pt x="9525" y="1019175"/>
                </a:moveTo>
                <a:lnTo>
                  <a:pt x="0" y="723900"/>
                </a:lnTo>
                <a:lnTo>
                  <a:pt x="942975" y="0"/>
                </a:lnTo>
                <a:lnTo>
                  <a:pt x="933450" y="333375"/>
                </a:lnTo>
                <a:lnTo>
                  <a:pt x="9525" y="1019175"/>
                </a:lnTo>
                <a:close/>
              </a:path>
            </a:pathLst>
          </a:cu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75000"/>
              </a:schemeClr>
            </a:bgClr>
          </a:patt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2291345" y="5708908"/>
            <a:ext cx="143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Filter for oily food exhaust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 rot="19198065">
            <a:off x="1706052" y="4897999"/>
            <a:ext cx="1671711" cy="574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26169" y="3377977"/>
            <a:ext cx="452438" cy="15237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693068" y="3458554"/>
            <a:ext cx="452438" cy="152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775330" y="3005759"/>
            <a:ext cx="452438" cy="15237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271929" y="3042980"/>
            <a:ext cx="452438" cy="152375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339278" y="3404214"/>
            <a:ext cx="226219" cy="87633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822868" y="3481682"/>
            <a:ext cx="226219" cy="8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871487" y="3042980"/>
            <a:ext cx="226219" cy="87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385038" y="3070501"/>
            <a:ext cx="226219" cy="87633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480875" y="3365899"/>
            <a:ext cx="805080" cy="307616"/>
          </a:xfrm>
          <a:prstGeom prst="ellipse">
            <a:avLst/>
          </a:prstGeom>
          <a:gradFill>
            <a:gsLst>
              <a:gs pos="1000">
                <a:schemeClr val="bg1">
                  <a:lumMod val="50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277990" y="3513404"/>
            <a:ext cx="212193" cy="5591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427081" y="3619500"/>
            <a:ext cx="620794" cy="161925"/>
          </a:xfrm>
          <a:custGeom>
            <a:avLst/>
            <a:gdLst>
              <a:gd name="connsiteX0" fmla="*/ 96919 w 620794"/>
              <a:gd name="connsiteY0" fmla="*/ 0 h 161925"/>
              <a:gd name="connsiteX1" fmla="*/ 96919 w 620794"/>
              <a:gd name="connsiteY1" fmla="*/ 0 h 161925"/>
              <a:gd name="connsiteX2" fmla="*/ 11194 w 620794"/>
              <a:gd name="connsiteY2" fmla="*/ 19050 h 161925"/>
              <a:gd name="connsiteX3" fmla="*/ 1669 w 620794"/>
              <a:gd name="connsiteY3" fmla="*/ 47625 h 161925"/>
              <a:gd name="connsiteX4" fmla="*/ 30244 w 620794"/>
              <a:gd name="connsiteY4" fmla="*/ 57150 h 161925"/>
              <a:gd name="connsiteX5" fmla="*/ 68344 w 620794"/>
              <a:gd name="connsiteY5" fmla="*/ 66675 h 161925"/>
              <a:gd name="connsiteX6" fmla="*/ 154069 w 620794"/>
              <a:gd name="connsiteY6" fmla="*/ 47625 h 161925"/>
              <a:gd name="connsiteX7" fmla="*/ 182644 w 620794"/>
              <a:gd name="connsiteY7" fmla="*/ 19050 h 161925"/>
              <a:gd name="connsiteX8" fmla="*/ 211219 w 620794"/>
              <a:gd name="connsiteY8" fmla="*/ 28575 h 161925"/>
              <a:gd name="connsiteX9" fmla="*/ 230269 w 620794"/>
              <a:gd name="connsiteY9" fmla="*/ 28575 h 161925"/>
              <a:gd name="connsiteX10" fmla="*/ 296944 w 620794"/>
              <a:gd name="connsiteY10" fmla="*/ 85725 h 161925"/>
              <a:gd name="connsiteX11" fmla="*/ 315994 w 620794"/>
              <a:gd name="connsiteY11" fmla="*/ 161925 h 161925"/>
              <a:gd name="connsiteX12" fmla="*/ 344569 w 620794"/>
              <a:gd name="connsiteY12" fmla="*/ 152400 h 161925"/>
              <a:gd name="connsiteX13" fmla="*/ 382669 w 620794"/>
              <a:gd name="connsiteY13" fmla="*/ 66675 h 161925"/>
              <a:gd name="connsiteX14" fmla="*/ 382669 w 620794"/>
              <a:gd name="connsiteY14" fmla="*/ 57150 h 161925"/>
              <a:gd name="connsiteX15" fmla="*/ 506494 w 620794"/>
              <a:gd name="connsiteY15" fmla="*/ 57150 h 161925"/>
              <a:gd name="connsiteX16" fmla="*/ 573169 w 620794"/>
              <a:gd name="connsiteY16" fmla="*/ 114300 h 161925"/>
              <a:gd name="connsiteX17" fmla="*/ 601744 w 620794"/>
              <a:gd name="connsiteY17" fmla="*/ 95250 h 161925"/>
              <a:gd name="connsiteX18" fmla="*/ 611269 w 620794"/>
              <a:gd name="connsiteY18" fmla="*/ 66675 h 161925"/>
              <a:gd name="connsiteX19" fmla="*/ 620794 w 620794"/>
              <a:gd name="connsiteY19" fmla="*/ 47625 h 161925"/>
              <a:gd name="connsiteX20" fmla="*/ 506494 w 620794"/>
              <a:gd name="connsiteY20" fmla="*/ 57150 h 161925"/>
              <a:gd name="connsiteX21" fmla="*/ 249319 w 620794"/>
              <a:gd name="connsiteY21" fmla="*/ 47625 h 161925"/>
              <a:gd name="connsiteX22" fmla="*/ 96919 w 620794"/>
              <a:gd name="connsiteY2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0794" h="161925">
                <a:moveTo>
                  <a:pt x="96919" y="0"/>
                </a:moveTo>
                <a:lnTo>
                  <a:pt x="96919" y="0"/>
                </a:lnTo>
                <a:cubicBezTo>
                  <a:pt x="68344" y="6350"/>
                  <a:pt x="37376" y="5959"/>
                  <a:pt x="11194" y="19050"/>
                </a:cubicBezTo>
                <a:cubicBezTo>
                  <a:pt x="2214" y="23540"/>
                  <a:pt x="-2821" y="38645"/>
                  <a:pt x="1669" y="47625"/>
                </a:cubicBezTo>
                <a:cubicBezTo>
                  <a:pt x="6159" y="56605"/>
                  <a:pt x="20590" y="54392"/>
                  <a:pt x="30244" y="57150"/>
                </a:cubicBezTo>
                <a:cubicBezTo>
                  <a:pt x="42831" y="60746"/>
                  <a:pt x="55644" y="63500"/>
                  <a:pt x="68344" y="66675"/>
                </a:cubicBezTo>
                <a:cubicBezTo>
                  <a:pt x="75259" y="65522"/>
                  <a:pt x="138437" y="58046"/>
                  <a:pt x="154069" y="47625"/>
                </a:cubicBezTo>
                <a:cubicBezTo>
                  <a:pt x="165277" y="40153"/>
                  <a:pt x="173119" y="28575"/>
                  <a:pt x="182644" y="19050"/>
                </a:cubicBezTo>
                <a:lnTo>
                  <a:pt x="211219" y="28575"/>
                </a:lnTo>
                <a:lnTo>
                  <a:pt x="230269" y="28575"/>
                </a:lnTo>
                <a:cubicBezTo>
                  <a:pt x="252494" y="47625"/>
                  <a:pt x="277497" y="63847"/>
                  <a:pt x="296944" y="85725"/>
                </a:cubicBezTo>
                <a:cubicBezTo>
                  <a:pt x="304502" y="94228"/>
                  <a:pt x="315926" y="161584"/>
                  <a:pt x="315994" y="161925"/>
                </a:cubicBezTo>
                <a:cubicBezTo>
                  <a:pt x="325519" y="158750"/>
                  <a:pt x="336856" y="158828"/>
                  <a:pt x="344569" y="152400"/>
                </a:cubicBezTo>
                <a:cubicBezTo>
                  <a:pt x="376754" y="125579"/>
                  <a:pt x="376256" y="105156"/>
                  <a:pt x="382669" y="66675"/>
                </a:cubicBezTo>
                <a:cubicBezTo>
                  <a:pt x="383191" y="63543"/>
                  <a:pt x="382669" y="60325"/>
                  <a:pt x="382669" y="57150"/>
                </a:cubicBezTo>
                <a:lnTo>
                  <a:pt x="506494" y="57150"/>
                </a:lnTo>
                <a:cubicBezTo>
                  <a:pt x="528719" y="76200"/>
                  <a:pt x="545991" y="103429"/>
                  <a:pt x="573169" y="114300"/>
                </a:cubicBezTo>
                <a:cubicBezTo>
                  <a:pt x="583798" y="118552"/>
                  <a:pt x="594593" y="104189"/>
                  <a:pt x="601744" y="95250"/>
                </a:cubicBezTo>
                <a:cubicBezTo>
                  <a:pt x="608016" y="87410"/>
                  <a:pt x="607540" y="75997"/>
                  <a:pt x="611269" y="66675"/>
                </a:cubicBezTo>
                <a:cubicBezTo>
                  <a:pt x="613906" y="60083"/>
                  <a:pt x="617619" y="53975"/>
                  <a:pt x="620794" y="47625"/>
                </a:cubicBezTo>
                <a:lnTo>
                  <a:pt x="506494" y="57150"/>
                </a:lnTo>
                <a:lnTo>
                  <a:pt x="249319" y="47625"/>
                </a:lnTo>
                <a:lnTo>
                  <a:pt x="96919" y="0"/>
                </a:lnTo>
                <a:close/>
              </a:path>
            </a:pathLst>
          </a:cu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701857" y="2656446"/>
            <a:ext cx="599383" cy="465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871487" y="2595977"/>
            <a:ext cx="226219" cy="1853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1695450" y="3398066"/>
            <a:ext cx="342900" cy="222652"/>
          </a:xfrm>
          <a:custGeom>
            <a:avLst/>
            <a:gdLst>
              <a:gd name="connsiteX0" fmla="*/ 247650 w 342900"/>
              <a:gd name="connsiteY0" fmla="*/ 30934 h 222652"/>
              <a:gd name="connsiteX1" fmla="*/ 142875 w 342900"/>
              <a:gd name="connsiteY1" fmla="*/ 59509 h 222652"/>
              <a:gd name="connsiteX2" fmla="*/ 114300 w 342900"/>
              <a:gd name="connsiteY2" fmla="*/ 69034 h 222652"/>
              <a:gd name="connsiteX3" fmla="*/ 85725 w 342900"/>
              <a:gd name="connsiteY3" fmla="*/ 88084 h 222652"/>
              <a:gd name="connsiteX4" fmla="*/ 66675 w 342900"/>
              <a:gd name="connsiteY4" fmla="*/ 116659 h 222652"/>
              <a:gd name="connsiteX5" fmla="*/ 38100 w 342900"/>
              <a:gd name="connsiteY5" fmla="*/ 145234 h 222652"/>
              <a:gd name="connsiteX6" fmla="*/ 0 w 342900"/>
              <a:gd name="connsiteY6" fmla="*/ 192859 h 222652"/>
              <a:gd name="connsiteX7" fmla="*/ 28575 w 342900"/>
              <a:gd name="connsiteY7" fmla="*/ 211909 h 222652"/>
              <a:gd name="connsiteX8" fmla="*/ 152400 w 342900"/>
              <a:gd name="connsiteY8" fmla="*/ 211909 h 222652"/>
              <a:gd name="connsiteX9" fmla="*/ 180975 w 342900"/>
              <a:gd name="connsiteY9" fmla="*/ 154759 h 222652"/>
              <a:gd name="connsiteX10" fmla="*/ 238125 w 342900"/>
              <a:gd name="connsiteY10" fmla="*/ 116659 h 222652"/>
              <a:gd name="connsiteX11" fmla="*/ 295275 w 342900"/>
              <a:gd name="connsiteY11" fmla="*/ 88084 h 222652"/>
              <a:gd name="connsiteX12" fmla="*/ 342900 w 342900"/>
              <a:gd name="connsiteY12" fmla="*/ 30934 h 222652"/>
              <a:gd name="connsiteX13" fmla="*/ 333375 w 342900"/>
              <a:gd name="connsiteY13" fmla="*/ 2359 h 222652"/>
              <a:gd name="connsiteX14" fmla="*/ 247650 w 342900"/>
              <a:gd name="connsiteY14" fmla="*/ 30934 h 22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900" h="222652">
                <a:moveTo>
                  <a:pt x="247650" y="30934"/>
                </a:moveTo>
                <a:cubicBezTo>
                  <a:pt x="215900" y="40459"/>
                  <a:pt x="215384" y="35339"/>
                  <a:pt x="142875" y="59509"/>
                </a:cubicBezTo>
                <a:cubicBezTo>
                  <a:pt x="133350" y="62684"/>
                  <a:pt x="122654" y="63465"/>
                  <a:pt x="114300" y="69034"/>
                </a:cubicBezTo>
                <a:lnTo>
                  <a:pt x="85725" y="88084"/>
                </a:lnTo>
                <a:cubicBezTo>
                  <a:pt x="79375" y="97609"/>
                  <a:pt x="74004" y="107865"/>
                  <a:pt x="66675" y="116659"/>
                </a:cubicBezTo>
                <a:cubicBezTo>
                  <a:pt x="58051" y="127007"/>
                  <a:pt x="45572" y="134026"/>
                  <a:pt x="38100" y="145234"/>
                </a:cubicBezTo>
                <a:cubicBezTo>
                  <a:pt x="1294" y="200443"/>
                  <a:pt x="63907" y="150254"/>
                  <a:pt x="0" y="192859"/>
                </a:cubicBezTo>
                <a:cubicBezTo>
                  <a:pt x="9525" y="199209"/>
                  <a:pt x="18336" y="206789"/>
                  <a:pt x="28575" y="211909"/>
                </a:cubicBezTo>
                <a:cubicBezTo>
                  <a:pt x="71075" y="233159"/>
                  <a:pt x="99108" y="217238"/>
                  <a:pt x="152400" y="211909"/>
                </a:cubicBezTo>
                <a:cubicBezTo>
                  <a:pt x="159194" y="191526"/>
                  <a:pt x="163597" y="169965"/>
                  <a:pt x="180975" y="154759"/>
                </a:cubicBezTo>
                <a:cubicBezTo>
                  <a:pt x="198205" y="139682"/>
                  <a:pt x="216405" y="123899"/>
                  <a:pt x="238125" y="116659"/>
                </a:cubicBezTo>
                <a:cubicBezTo>
                  <a:pt x="266764" y="107113"/>
                  <a:pt x="270656" y="108600"/>
                  <a:pt x="295275" y="88084"/>
                </a:cubicBezTo>
                <a:cubicBezTo>
                  <a:pt x="322777" y="65165"/>
                  <a:pt x="324169" y="59031"/>
                  <a:pt x="342900" y="30934"/>
                </a:cubicBezTo>
                <a:cubicBezTo>
                  <a:pt x="339725" y="21409"/>
                  <a:pt x="343253" y="4155"/>
                  <a:pt x="333375" y="2359"/>
                </a:cubicBezTo>
                <a:cubicBezTo>
                  <a:pt x="273351" y="-8555"/>
                  <a:pt x="279400" y="21409"/>
                  <a:pt x="247650" y="3093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1752600" y="2932916"/>
            <a:ext cx="536210" cy="277009"/>
          </a:xfrm>
          <a:custGeom>
            <a:avLst/>
            <a:gdLst>
              <a:gd name="connsiteX0" fmla="*/ 66675 w 536210"/>
              <a:gd name="connsiteY0" fmla="*/ 200809 h 277009"/>
              <a:gd name="connsiteX1" fmla="*/ 19050 w 536210"/>
              <a:gd name="connsiteY1" fmla="*/ 172234 h 277009"/>
              <a:gd name="connsiteX2" fmla="*/ 9525 w 536210"/>
              <a:gd name="connsiteY2" fmla="*/ 143659 h 277009"/>
              <a:gd name="connsiteX3" fmla="*/ 0 w 536210"/>
              <a:gd name="connsiteY3" fmla="*/ 57934 h 277009"/>
              <a:gd name="connsiteX4" fmla="*/ 57150 w 536210"/>
              <a:gd name="connsiteY4" fmla="*/ 29359 h 277009"/>
              <a:gd name="connsiteX5" fmla="*/ 95250 w 536210"/>
              <a:gd name="connsiteY5" fmla="*/ 115084 h 277009"/>
              <a:gd name="connsiteX6" fmla="*/ 142875 w 536210"/>
              <a:gd name="connsiteY6" fmla="*/ 172234 h 277009"/>
              <a:gd name="connsiteX7" fmla="*/ 171450 w 536210"/>
              <a:gd name="connsiteY7" fmla="*/ 96034 h 277009"/>
              <a:gd name="connsiteX8" fmla="*/ 190500 w 536210"/>
              <a:gd name="connsiteY8" fmla="*/ 19834 h 277009"/>
              <a:gd name="connsiteX9" fmla="*/ 209550 w 536210"/>
              <a:gd name="connsiteY9" fmla="*/ 76984 h 277009"/>
              <a:gd name="connsiteX10" fmla="*/ 219075 w 536210"/>
              <a:gd name="connsiteY10" fmla="*/ 105559 h 277009"/>
              <a:gd name="connsiteX11" fmla="*/ 228600 w 536210"/>
              <a:gd name="connsiteY11" fmla="*/ 162709 h 277009"/>
              <a:gd name="connsiteX12" fmla="*/ 238125 w 536210"/>
              <a:gd name="connsiteY12" fmla="*/ 191284 h 277009"/>
              <a:gd name="connsiteX13" fmla="*/ 266700 w 536210"/>
              <a:gd name="connsiteY13" fmla="*/ 200809 h 277009"/>
              <a:gd name="connsiteX14" fmla="*/ 295275 w 536210"/>
              <a:gd name="connsiteY14" fmla="*/ 191284 h 277009"/>
              <a:gd name="connsiteX15" fmla="*/ 361950 w 536210"/>
              <a:gd name="connsiteY15" fmla="*/ 153184 h 277009"/>
              <a:gd name="connsiteX16" fmla="*/ 371475 w 536210"/>
              <a:gd name="connsiteY16" fmla="*/ 19834 h 277009"/>
              <a:gd name="connsiteX17" fmla="*/ 400050 w 536210"/>
              <a:gd name="connsiteY17" fmla="*/ 29359 h 277009"/>
              <a:gd name="connsiteX18" fmla="*/ 419100 w 536210"/>
              <a:gd name="connsiteY18" fmla="*/ 86509 h 277009"/>
              <a:gd name="connsiteX19" fmla="*/ 428625 w 536210"/>
              <a:gd name="connsiteY19" fmla="*/ 172234 h 277009"/>
              <a:gd name="connsiteX20" fmla="*/ 457200 w 536210"/>
              <a:gd name="connsiteY20" fmla="*/ 181759 h 277009"/>
              <a:gd name="connsiteX21" fmla="*/ 485775 w 536210"/>
              <a:gd name="connsiteY21" fmla="*/ 143659 h 277009"/>
              <a:gd name="connsiteX22" fmla="*/ 495300 w 536210"/>
              <a:gd name="connsiteY22" fmla="*/ 76984 h 277009"/>
              <a:gd name="connsiteX23" fmla="*/ 514350 w 536210"/>
              <a:gd name="connsiteY23" fmla="*/ 19834 h 277009"/>
              <a:gd name="connsiteX24" fmla="*/ 523875 w 536210"/>
              <a:gd name="connsiteY24" fmla="*/ 153184 h 277009"/>
              <a:gd name="connsiteX25" fmla="*/ 485775 w 536210"/>
              <a:gd name="connsiteY25" fmla="*/ 191284 h 277009"/>
              <a:gd name="connsiteX26" fmla="*/ 447675 w 536210"/>
              <a:gd name="connsiteY26" fmla="*/ 219859 h 277009"/>
              <a:gd name="connsiteX27" fmla="*/ 390525 w 536210"/>
              <a:gd name="connsiteY27" fmla="*/ 267484 h 277009"/>
              <a:gd name="connsiteX28" fmla="*/ 352425 w 536210"/>
              <a:gd name="connsiteY28" fmla="*/ 277009 h 277009"/>
              <a:gd name="connsiteX29" fmla="*/ 209550 w 536210"/>
              <a:gd name="connsiteY29" fmla="*/ 267484 h 277009"/>
              <a:gd name="connsiteX30" fmla="*/ 152400 w 536210"/>
              <a:gd name="connsiteY30" fmla="*/ 248434 h 277009"/>
              <a:gd name="connsiteX31" fmla="*/ 76200 w 536210"/>
              <a:gd name="connsiteY31" fmla="*/ 238909 h 277009"/>
              <a:gd name="connsiteX32" fmla="*/ 38100 w 536210"/>
              <a:gd name="connsiteY32" fmla="*/ 200809 h 277009"/>
              <a:gd name="connsiteX33" fmla="*/ 28575 w 536210"/>
              <a:gd name="connsiteY33" fmla="*/ 162709 h 2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6210" h="277009">
                <a:moveTo>
                  <a:pt x="66675" y="200809"/>
                </a:moveTo>
                <a:cubicBezTo>
                  <a:pt x="50800" y="191284"/>
                  <a:pt x="32141" y="185325"/>
                  <a:pt x="19050" y="172234"/>
                </a:cubicBezTo>
                <a:cubicBezTo>
                  <a:pt x="11950" y="165134"/>
                  <a:pt x="11176" y="153563"/>
                  <a:pt x="9525" y="143659"/>
                </a:cubicBezTo>
                <a:cubicBezTo>
                  <a:pt x="4798" y="115299"/>
                  <a:pt x="3175" y="86509"/>
                  <a:pt x="0" y="57934"/>
                </a:cubicBezTo>
                <a:cubicBezTo>
                  <a:pt x="9479" y="20017"/>
                  <a:pt x="1601" y="-2383"/>
                  <a:pt x="57150" y="29359"/>
                </a:cubicBezTo>
                <a:cubicBezTo>
                  <a:pt x="78027" y="41289"/>
                  <a:pt x="88913" y="105579"/>
                  <a:pt x="95250" y="115084"/>
                </a:cubicBezTo>
                <a:cubicBezTo>
                  <a:pt x="121772" y="154867"/>
                  <a:pt x="106205" y="135564"/>
                  <a:pt x="142875" y="172234"/>
                </a:cubicBezTo>
                <a:cubicBezTo>
                  <a:pt x="162583" y="142673"/>
                  <a:pt x="171450" y="137229"/>
                  <a:pt x="171450" y="96034"/>
                </a:cubicBezTo>
                <a:cubicBezTo>
                  <a:pt x="171450" y="-3497"/>
                  <a:pt x="131550" y="-19466"/>
                  <a:pt x="190500" y="19834"/>
                </a:cubicBezTo>
                <a:lnTo>
                  <a:pt x="209550" y="76984"/>
                </a:lnTo>
                <a:cubicBezTo>
                  <a:pt x="212725" y="86509"/>
                  <a:pt x="217424" y="95655"/>
                  <a:pt x="219075" y="105559"/>
                </a:cubicBezTo>
                <a:cubicBezTo>
                  <a:pt x="222250" y="124609"/>
                  <a:pt x="224410" y="143856"/>
                  <a:pt x="228600" y="162709"/>
                </a:cubicBezTo>
                <a:cubicBezTo>
                  <a:pt x="230778" y="172510"/>
                  <a:pt x="231025" y="184184"/>
                  <a:pt x="238125" y="191284"/>
                </a:cubicBezTo>
                <a:cubicBezTo>
                  <a:pt x="245225" y="198384"/>
                  <a:pt x="257175" y="197634"/>
                  <a:pt x="266700" y="200809"/>
                </a:cubicBezTo>
                <a:cubicBezTo>
                  <a:pt x="276225" y="197634"/>
                  <a:pt x="286047" y="195239"/>
                  <a:pt x="295275" y="191284"/>
                </a:cubicBezTo>
                <a:cubicBezTo>
                  <a:pt x="329112" y="176782"/>
                  <a:pt x="333252" y="172316"/>
                  <a:pt x="361950" y="153184"/>
                </a:cubicBezTo>
                <a:cubicBezTo>
                  <a:pt x="365125" y="108734"/>
                  <a:pt x="358370" y="62427"/>
                  <a:pt x="371475" y="19834"/>
                </a:cubicBezTo>
                <a:cubicBezTo>
                  <a:pt x="374428" y="10238"/>
                  <a:pt x="394214" y="21189"/>
                  <a:pt x="400050" y="29359"/>
                </a:cubicBezTo>
                <a:cubicBezTo>
                  <a:pt x="411722" y="45699"/>
                  <a:pt x="419100" y="86509"/>
                  <a:pt x="419100" y="86509"/>
                </a:cubicBezTo>
                <a:cubicBezTo>
                  <a:pt x="422275" y="115084"/>
                  <a:pt x="417947" y="145540"/>
                  <a:pt x="428625" y="172234"/>
                </a:cubicBezTo>
                <a:cubicBezTo>
                  <a:pt x="432354" y="181556"/>
                  <a:pt x="448220" y="186249"/>
                  <a:pt x="457200" y="181759"/>
                </a:cubicBezTo>
                <a:cubicBezTo>
                  <a:pt x="471399" y="174659"/>
                  <a:pt x="476250" y="156359"/>
                  <a:pt x="485775" y="143659"/>
                </a:cubicBezTo>
                <a:cubicBezTo>
                  <a:pt x="488950" y="121434"/>
                  <a:pt x="490252" y="98860"/>
                  <a:pt x="495300" y="76984"/>
                </a:cubicBezTo>
                <a:cubicBezTo>
                  <a:pt x="499815" y="57418"/>
                  <a:pt x="514350" y="19834"/>
                  <a:pt x="514350" y="19834"/>
                </a:cubicBezTo>
                <a:cubicBezTo>
                  <a:pt x="531720" y="71943"/>
                  <a:pt x="548351" y="94441"/>
                  <a:pt x="523875" y="153184"/>
                </a:cubicBezTo>
                <a:cubicBezTo>
                  <a:pt x="516967" y="169763"/>
                  <a:pt x="499292" y="179457"/>
                  <a:pt x="485775" y="191284"/>
                </a:cubicBezTo>
                <a:cubicBezTo>
                  <a:pt x="473828" y="201738"/>
                  <a:pt x="459728" y="209528"/>
                  <a:pt x="447675" y="219859"/>
                </a:cubicBezTo>
                <a:cubicBezTo>
                  <a:pt x="424789" y="239476"/>
                  <a:pt x="418594" y="255454"/>
                  <a:pt x="390525" y="267484"/>
                </a:cubicBezTo>
                <a:cubicBezTo>
                  <a:pt x="378493" y="272641"/>
                  <a:pt x="365125" y="273834"/>
                  <a:pt x="352425" y="277009"/>
                </a:cubicBezTo>
                <a:cubicBezTo>
                  <a:pt x="304800" y="273834"/>
                  <a:pt x="256801" y="274234"/>
                  <a:pt x="209550" y="267484"/>
                </a:cubicBezTo>
                <a:cubicBezTo>
                  <a:pt x="189671" y="264644"/>
                  <a:pt x="172325" y="250925"/>
                  <a:pt x="152400" y="248434"/>
                </a:cubicBezTo>
                <a:lnTo>
                  <a:pt x="76200" y="238909"/>
                </a:lnTo>
                <a:cubicBezTo>
                  <a:pt x="40105" y="226877"/>
                  <a:pt x="48795" y="238241"/>
                  <a:pt x="38100" y="200809"/>
                </a:cubicBezTo>
                <a:cubicBezTo>
                  <a:pt x="34504" y="188222"/>
                  <a:pt x="28575" y="162709"/>
                  <a:pt x="28575" y="162709"/>
                </a:cubicBezTo>
              </a:path>
            </a:pathLst>
          </a:cu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047876" y="3747685"/>
            <a:ext cx="95550" cy="1244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266650" y="3581400"/>
            <a:ext cx="95550" cy="1244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667000" y="3304588"/>
            <a:ext cx="95550" cy="1244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895600" y="3152188"/>
            <a:ext cx="95550" cy="1244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42900" y="1962150"/>
            <a:ext cx="1419225" cy="962025"/>
          </a:xfrm>
          <a:custGeom>
            <a:avLst/>
            <a:gdLst>
              <a:gd name="connsiteX0" fmla="*/ 0 w 1419225"/>
              <a:gd name="connsiteY0" fmla="*/ 847725 h 962025"/>
              <a:gd name="connsiteX1" fmla="*/ 1419225 w 1419225"/>
              <a:gd name="connsiteY1" fmla="*/ 962025 h 962025"/>
              <a:gd name="connsiteX2" fmla="*/ 866775 w 1419225"/>
              <a:gd name="connsiteY2" fmla="*/ 19050 h 962025"/>
              <a:gd name="connsiteX3" fmla="*/ 352425 w 1419225"/>
              <a:gd name="connsiteY3" fmla="*/ 0 h 962025"/>
              <a:gd name="connsiteX4" fmla="*/ 0 w 1419225"/>
              <a:gd name="connsiteY4" fmla="*/ 8477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225" h="962025">
                <a:moveTo>
                  <a:pt x="0" y="847725"/>
                </a:moveTo>
                <a:lnTo>
                  <a:pt x="1419225" y="962025"/>
                </a:lnTo>
                <a:lnTo>
                  <a:pt x="866775" y="19050"/>
                </a:lnTo>
                <a:lnTo>
                  <a:pt x="352425" y="0"/>
                </a:lnTo>
                <a:lnTo>
                  <a:pt x="0" y="84772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1219200" y="1371600"/>
            <a:ext cx="1552575" cy="1543050"/>
          </a:xfrm>
          <a:custGeom>
            <a:avLst/>
            <a:gdLst>
              <a:gd name="connsiteX0" fmla="*/ 0 w 1552575"/>
              <a:gd name="connsiteY0" fmla="*/ 619125 h 1543050"/>
              <a:gd name="connsiteX1" fmla="*/ 914400 w 1552575"/>
              <a:gd name="connsiteY1" fmla="*/ 0 h 1543050"/>
              <a:gd name="connsiteX2" fmla="*/ 1552575 w 1552575"/>
              <a:gd name="connsiteY2" fmla="*/ 638175 h 1543050"/>
              <a:gd name="connsiteX3" fmla="*/ 533400 w 1552575"/>
              <a:gd name="connsiteY3" fmla="*/ 1543050 h 1543050"/>
              <a:gd name="connsiteX4" fmla="*/ 0 w 1552575"/>
              <a:gd name="connsiteY4" fmla="*/ 619125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1543050">
                <a:moveTo>
                  <a:pt x="0" y="619125"/>
                </a:moveTo>
                <a:lnTo>
                  <a:pt x="914400" y="0"/>
                </a:lnTo>
                <a:lnTo>
                  <a:pt x="1552575" y="638175"/>
                </a:lnTo>
                <a:lnTo>
                  <a:pt x="533400" y="1543050"/>
                </a:lnTo>
                <a:lnTo>
                  <a:pt x="0" y="619125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714375" y="1400175"/>
            <a:ext cx="723900" cy="571500"/>
          </a:xfrm>
          <a:custGeom>
            <a:avLst/>
            <a:gdLst>
              <a:gd name="connsiteX0" fmla="*/ 0 w 723900"/>
              <a:gd name="connsiteY0" fmla="*/ 542925 h 571500"/>
              <a:gd name="connsiteX1" fmla="*/ 514350 w 723900"/>
              <a:gd name="connsiteY1" fmla="*/ 571500 h 571500"/>
              <a:gd name="connsiteX2" fmla="*/ 723900 w 723900"/>
              <a:gd name="connsiteY2" fmla="*/ 0 h 571500"/>
              <a:gd name="connsiteX3" fmla="*/ 495300 w 723900"/>
              <a:gd name="connsiteY3" fmla="*/ 0 h 571500"/>
              <a:gd name="connsiteX4" fmla="*/ 0 w 723900"/>
              <a:gd name="connsiteY4" fmla="*/ 54292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571500">
                <a:moveTo>
                  <a:pt x="0" y="542925"/>
                </a:moveTo>
                <a:lnTo>
                  <a:pt x="514350" y="571500"/>
                </a:lnTo>
                <a:lnTo>
                  <a:pt x="723900" y="0"/>
                </a:lnTo>
                <a:lnTo>
                  <a:pt x="495300" y="0"/>
                </a:lnTo>
                <a:lnTo>
                  <a:pt x="0" y="54292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1238250" y="1343025"/>
            <a:ext cx="914400" cy="638175"/>
          </a:xfrm>
          <a:custGeom>
            <a:avLst/>
            <a:gdLst>
              <a:gd name="connsiteX0" fmla="*/ 200025 w 914400"/>
              <a:gd name="connsiteY0" fmla="*/ 47625 h 638175"/>
              <a:gd name="connsiteX1" fmla="*/ 314325 w 914400"/>
              <a:gd name="connsiteY1" fmla="*/ 0 h 638175"/>
              <a:gd name="connsiteX2" fmla="*/ 314325 w 914400"/>
              <a:gd name="connsiteY2" fmla="*/ 0 h 638175"/>
              <a:gd name="connsiteX3" fmla="*/ 914400 w 914400"/>
              <a:gd name="connsiteY3" fmla="*/ 19050 h 638175"/>
              <a:gd name="connsiteX4" fmla="*/ 0 w 914400"/>
              <a:gd name="connsiteY4" fmla="*/ 638175 h 638175"/>
              <a:gd name="connsiteX5" fmla="*/ 200025 w 914400"/>
              <a:gd name="connsiteY5" fmla="*/ 476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638175">
                <a:moveTo>
                  <a:pt x="200025" y="47625"/>
                </a:moveTo>
                <a:lnTo>
                  <a:pt x="314325" y="0"/>
                </a:lnTo>
                <a:lnTo>
                  <a:pt x="314325" y="0"/>
                </a:lnTo>
                <a:lnTo>
                  <a:pt x="914400" y="19050"/>
                </a:lnTo>
                <a:lnTo>
                  <a:pt x="0" y="638175"/>
                </a:lnTo>
                <a:lnTo>
                  <a:pt x="200025" y="4762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419225" y="1114425"/>
            <a:ext cx="144892" cy="295275"/>
          </a:xfrm>
          <a:custGeom>
            <a:avLst/>
            <a:gdLst>
              <a:gd name="connsiteX0" fmla="*/ 123825 w 144892"/>
              <a:gd name="connsiteY0" fmla="*/ 209550 h 295275"/>
              <a:gd name="connsiteX1" fmla="*/ 123825 w 144892"/>
              <a:gd name="connsiteY1" fmla="*/ 209550 h 295275"/>
              <a:gd name="connsiteX2" fmla="*/ 114300 w 144892"/>
              <a:gd name="connsiteY2" fmla="*/ 123825 h 295275"/>
              <a:gd name="connsiteX3" fmla="*/ 95250 w 144892"/>
              <a:gd name="connsiteY3" fmla="*/ 66675 h 295275"/>
              <a:gd name="connsiteX4" fmla="*/ 142875 w 144892"/>
              <a:gd name="connsiteY4" fmla="*/ 0 h 295275"/>
              <a:gd name="connsiteX5" fmla="*/ 114300 w 144892"/>
              <a:gd name="connsiteY5" fmla="*/ 9525 h 295275"/>
              <a:gd name="connsiteX6" fmla="*/ 114300 w 144892"/>
              <a:gd name="connsiteY6" fmla="*/ 19050 h 295275"/>
              <a:gd name="connsiteX7" fmla="*/ 0 w 144892"/>
              <a:gd name="connsiteY7" fmla="*/ 38100 h 295275"/>
              <a:gd name="connsiteX8" fmla="*/ 0 w 144892"/>
              <a:gd name="connsiteY8" fmla="*/ 295275 h 295275"/>
              <a:gd name="connsiteX9" fmla="*/ 123825 w 144892"/>
              <a:gd name="connsiteY9" fmla="*/ 20955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892" h="295275">
                <a:moveTo>
                  <a:pt x="123825" y="209550"/>
                </a:moveTo>
                <a:lnTo>
                  <a:pt x="123825" y="209550"/>
                </a:lnTo>
                <a:cubicBezTo>
                  <a:pt x="120650" y="180975"/>
                  <a:pt x="119939" y="152018"/>
                  <a:pt x="114300" y="123825"/>
                </a:cubicBezTo>
                <a:cubicBezTo>
                  <a:pt x="110362" y="104134"/>
                  <a:pt x="95250" y="66675"/>
                  <a:pt x="95250" y="66675"/>
                </a:cubicBezTo>
                <a:cubicBezTo>
                  <a:pt x="103433" y="17575"/>
                  <a:pt x="88407" y="0"/>
                  <a:pt x="142875" y="0"/>
                </a:cubicBezTo>
                <a:cubicBezTo>
                  <a:pt x="152915" y="0"/>
                  <a:pt x="122654" y="3956"/>
                  <a:pt x="114300" y="9525"/>
                </a:cubicBezTo>
                <a:cubicBezTo>
                  <a:pt x="111658" y="11286"/>
                  <a:pt x="114300" y="15875"/>
                  <a:pt x="114300" y="19050"/>
                </a:cubicBezTo>
                <a:lnTo>
                  <a:pt x="0" y="38100"/>
                </a:lnTo>
                <a:lnTo>
                  <a:pt x="0" y="295275"/>
                </a:lnTo>
                <a:lnTo>
                  <a:pt x="123825" y="2095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1228725" y="1162050"/>
            <a:ext cx="200025" cy="228600"/>
          </a:xfrm>
          <a:custGeom>
            <a:avLst/>
            <a:gdLst>
              <a:gd name="connsiteX0" fmla="*/ 0 w 200025"/>
              <a:gd name="connsiteY0" fmla="*/ 228600 h 228600"/>
              <a:gd name="connsiteX1" fmla="*/ 66675 w 200025"/>
              <a:gd name="connsiteY1" fmla="*/ 28575 h 228600"/>
              <a:gd name="connsiteX2" fmla="*/ 180975 w 200025"/>
              <a:gd name="connsiteY2" fmla="*/ 0 h 228600"/>
              <a:gd name="connsiteX3" fmla="*/ 190500 w 200025"/>
              <a:gd name="connsiteY3" fmla="*/ 180975 h 228600"/>
              <a:gd name="connsiteX4" fmla="*/ 200025 w 200025"/>
              <a:gd name="connsiteY4" fmla="*/ 228600 h 228600"/>
              <a:gd name="connsiteX5" fmla="*/ 0 w 200025"/>
              <a:gd name="connsiteY5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025" h="228600">
                <a:moveTo>
                  <a:pt x="0" y="228600"/>
                </a:moveTo>
                <a:lnTo>
                  <a:pt x="66675" y="28575"/>
                </a:lnTo>
                <a:lnTo>
                  <a:pt x="180975" y="0"/>
                </a:lnTo>
                <a:lnTo>
                  <a:pt x="190500" y="180975"/>
                </a:ln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28738" y="1114426"/>
            <a:ext cx="2252965" cy="7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1428750" y="2924176"/>
            <a:ext cx="114300" cy="591658"/>
          </a:xfrm>
          <a:custGeom>
            <a:avLst/>
            <a:gdLst>
              <a:gd name="connsiteX0" fmla="*/ 39443 w 115643"/>
              <a:gd name="connsiteY0" fmla="*/ 457577 h 477735"/>
              <a:gd name="connsiteX1" fmla="*/ 29918 w 115643"/>
              <a:gd name="connsiteY1" fmla="*/ 324227 h 477735"/>
              <a:gd name="connsiteX2" fmla="*/ 48968 w 115643"/>
              <a:gd name="connsiteY2" fmla="*/ 267077 h 477735"/>
              <a:gd name="connsiteX3" fmla="*/ 29918 w 115643"/>
              <a:gd name="connsiteY3" fmla="*/ 105152 h 477735"/>
              <a:gd name="connsiteX4" fmla="*/ 10868 w 115643"/>
              <a:gd name="connsiteY4" fmla="*/ 76577 h 477735"/>
              <a:gd name="connsiteX5" fmla="*/ 10868 w 115643"/>
              <a:gd name="connsiteY5" fmla="*/ 377 h 477735"/>
              <a:gd name="connsiteX6" fmla="*/ 29918 w 115643"/>
              <a:gd name="connsiteY6" fmla="*/ 28952 h 477735"/>
              <a:gd name="connsiteX7" fmla="*/ 58493 w 115643"/>
              <a:gd name="connsiteY7" fmla="*/ 57527 h 477735"/>
              <a:gd name="connsiteX8" fmla="*/ 106118 w 115643"/>
              <a:gd name="connsiteY8" fmla="*/ 143252 h 477735"/>
              <a:gd name="connsiteX9" fmla="*/ 96593 w 115643"/>
              <a:gd name="connsiteY9" fmla="*/ 238502 h 477735"/>
              <a:gd name="connsiteX10" fmla="*/ 96593 w 115643"/>
              <a:gd name="connsiteY10" fmla="*/ 381377 h 477735"/>
              <a:gd name="connsiteX11" fmla="*/ 115643 w 115643"/>
              <a:gd name="connsiteY11" fmla="*/ 409952 h 477735"/>
              <a:gd name="connsiteX12" fmla="*/ 87068 w 115643"/>
              <a:gd name="connsiteY12" fmla="*/ 438527 h 477735"/>
              <a:gd name="connsiteX13" fmla="*/ 39443 w 115643"/>
              <a:gd name="connsiteY13" fmla="*/ 457577 h 47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643" h="477735">
                <a:moveTo>
                  <a:pt x="39443" y="457577"/>
                </a:moveTo>
                <a:cubicBezTo>
                  <a:pt x="29918" y="438527"/>
                  <a:pt x="12418" y="411728"/>
                  <a:pt x="29918" y="324227"/>
                </a:cubicBezTo>
                <a:cubicBezTo>
                  <a:pt x="33856" y="304536"/>
                  <a:pt x="48968" y="267077"/>
                  <a:pt x="48968" y="267077"/>
                </a:cubicBezTo>
                <a:cubicBezTo>
                  <a:pt x="48106" y="255875"/>
                  <a:pt x="46426" y="143671"/>
                  <a:pt x="29918" y="105152"/>
                </a:cubicBezTo>
                <a:cubicBezTo>
                  <a:pt x="25409" y="94630"/>
                  <a:pt x="17218" y="86102"/>
                  <a:pt x="10868" y="76577"/>
                </a:cubicBezTo>
                <a:cubicBezTo>
                  <a:pt x="8914" y="68762"/>
                  <a:pt x="-12578" y="8192"/>
                  <a:pt x="10868" y="377"/>
                </a:cubicBezTo>
                <a:cubicBezTo>
                  <a:pt x="21728" y="-3243"/>
                  <a:pt x="22589" y="20158"/>
                  <a:pt x="29918" y="28952"/>
                </a:cubicBezTo>
                <a:cubicBezTo>
                  <a:pt x="38542" y="39300"/>
                  <a:pt x="50223" y="46894"/>
                  <a:pt x="58493" y="57527"/>
                </a:cubicBezTo>
                <a:cubicBezTo>
                  <a:pt x="96704" y="106655"/>
                  <a:pt x="91747" y="100138"/>
                  <a:pt x="106118" y="143252"/>
                </a:cubicBezTo>
                <a:cubicBezTo>
                  <a:pt x="102943" y="175002"/>
                  <a:pt x="100117" y="206789"/>
                  <a:pt x="96593" y="238502"/>
                </a:cubicBezTo>
                <a:cubicBezTo>
                  <a:pt x="89737" y="300204"/>
                  <a:pt x="78665" y="321616"/>
                  <a:pt x="96593" y="381377"/>
                </a:cubicBezTo>
                <a:cubicBezTo>
                  <a:pt x="99882" y="392342"/>
                  <a:pt x="109293" y="400427"/>
                  <a:pt x="115643" y="409952"/>
                </a:cubicBezTo>
                <a:cubicBezTo>
                  <a:pt x="106118" y="419477"/>
                  <a:pt x="97416" y="429903"/>
                  <a:pt x="87068" y="438527"/>
                </a:cubicBezTo>
                <a:cubicBezTo>
                  <a:pt x="14974" y="498605"/>
                  <a:pt x="48968" y="476627"/>
                  <a:pt x="39443" y="4575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/>
          <p:cNvSpPr/>
          <p:nvPr/>
        </p:nvSpPr>
        <p:spPr>
          <a:xfrm>
            <a:off x="1579807" y="3190498"/>
            <a:ext cx="115643" cy="477735"/>
          </a:xfrm>
          <a:custGeom>
            <a:avLst/>
            <a:gdLst>
              <a:gd name="connsiteX0" fmla="*/ 39443 w 115643"/>
              <a:gd name="connsiteY0" fmla="*/ 457577 h 477735"/>
              <a:gd name="connsiteX1" fmla="*/ 29918 w 115643"/>
              <a:gd name="connsiteY1" fmla="*/ 324227 h 477735"/>
              <a:gd name="connsiteX2" fmla="*/ 48968 w 115643"/>
              <a:gd name="connsiteY2" fmla="*/ 267077 h 477735"/>
              <a:gd name="connsiteX3" fmla="*/ 29918 w 115643"/>
              <a:gd name="connsiteY3" fmla="*/ 105152 h 477735"/>
              <a:gd name="connsiteX4" fmla="*/ 10868 w 115643"/>
              <a:gd name="connsiteY4" fmla="*/ 76577 h 477735"/>
              <a:gd name="connsiteX5" fmla="*/ 10868 w 115643"/>
              <a:gd name="connsiteY5" fmla="*/ 377 h 477735"/>
              <a:gd name="connsiteX6" fmla="*/ 29918 w 115643"/>
              <a:gd name="connsiteY6" fmla="*/ 28952 h 477735"/>
              <a:gd name="connsiteX7" fmla="*/ 58493 w 115643"/>
              <a:gd name="connsiteY7" fmla="*/ 57527 h 477735"/>
              <a:gd name="connsiteX8" fmla="*/ 106118 w 115643"/>
              <a:gd name="connsiteY8" fmla="*/ 143252 h 477735"/>
              <a:gd name="connsiteX9" fmla="*/ 96593 w 115643"/>
              <a:gd name="connsiteY9" fmla="*/ 238502 h 477735"/>
              <a:gd name="connsiteX10" fmla="*/ 96593 w 115643"/>
              <a:gd name="connsiteY10" fmla="*/ 381377 h 477735"/>
              <a:gd name="connsiteX11" fmla="*/ 115643 w 115643"/>
              <a:gd name="connsiteY11" fmla="*/ 409952 h 477735"/>
              <a:gd name="connsiteX12" fmla="*/ 87068 w 115643"/>
              <a:gd name="connsiteY12" fmla="*/ 438527 h 477735"/>
              <a:gd name="connsiteX13" fmla="*/ 39443 w 115643"/>
              <a:gd name="connsiteY13" fmla="*/ 457577 h 47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643" h="477735">
                <a:moveTo>
                  <a:pt x="39443" y="457577"/>
                </a:moveTo>
                <a:cubicBezTo>
                  <a:pt x="29918" y="438527"/>
                  <a:pt x="12418" y="411728"/>
                  <a:pt x="29918" y="324227"/>
                </a:cubicBezTo>
                <a:cubicBezTo>
                  <a:pt x="33856" y="304536"/>
                  <a:pt x="48968" y="267077"/>
                  <a:pt x="48968" y="267077"/>
                </a:cubicBezTo>
                <a:cubicBezTo>
                  <a:pt x="48106" y="255875"/>
                  <a:pt x="46426" y="143671"/>
                  <a:pt x="29918" y="105152"/>
                </a:cubicBezTo>
                <a:cubicBezTo>
                  <a:pt x="25409" y="94630"/>
                  <a:pt x="17218" y="86102"/>
                  <a:pt x="10868" y="76577"/>
                </a:cubicBezTo>
                <a:cubicBezTo>
                  <a:pt x="8914" y="68762"/>
                  <a:pt x="-12578" y="8192"/>
                  <a:pt x="10868" y="377"/>
                </a:cubicBezTo>
                <a:cubicBezTo>
                  <a:pt x="21728" y="-3243"/>
                  <a:pt x="22589" y="20158"/>
                  <a:pt x="29918" y="28952"/>
                </a:cubicBezTo>
                <a:cubicBezTo>
                  <a:pt x="38542" y="39300"/>
                  <a:pt x="50223" y="46894"/>
                  <a:pt x="58493" y="57527"/>
                </a:cubicBezTo>
                <a:cubicBezTo>
                  <a:pt x="96704" y="106655"/>
                  <a:pt x="91747" y="100138"/>
                  <a:pt x="106118" y="143252"/>
                </a:cubicBezTo>
                <a:cubicBezTo>
                  <a:pt x="102943" y="175002"/>
                  <a:pt x="100117" y="206789"/>
                  <a:pt x="96593" y="238502"/>
                </a:cubicBezTo>
                <a:cubicBezTo>
                  <a:pt x="89737" y="300204"/>
                  <a:pt x="78665" y="321616"/>
                  <a:pt x="96593" y="381377"/>
                </a:cubicBezTo>
                <a:cubicBezTo>
                  <a:pt x="99882" y="392342"/>
                  <a:pt x="109293" y="400427"/>
                  <a:pt x="115643" y="409952"/>
                </a:cubicBezTo>
                <a:cubicBezTo>
                  <a:pt x="106118" y="419477"/>
                  <a:pt x="97416" y="429903"/>
                  <a:pt x="87068" y="438527"/>
                </a:cubicBezTo>
                <a:cubicBezTo>
                  <a:pt x="14974" y="498605"/>
                  <a:pt x="48968" y="476627"/>
                  <a:pt x="39443" y="4575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1860968" y="2828111"/>
            <a:ext cx="140580" cy="554672"/>
          </a:xfrm>
          <a:custGeom>
            <a:avLst/>
            <a:gdLst>
              <a:gd name="connsiteX0" fmla="*/ 39443 w 115643"/>
              <a:gd name="connsiteY0" fmla="*/ 457577 h 477735"/>
              <a:gd name="connsiteX1" fmla="*/ 29918 w 115643"/>
              <a:gd name="connsiteY1" fmla="*/ 324227 h 477735"/>
              <a:gd name="connsiteX2" fmla="*/ 48968 w 115643"/>
              <a:gd name="connsiteY2" fmla="*/ 267077 h 477735"/>
              <a:gd name="connsiteX3" fmla="*/ 29918 w 115643"/>
              <a:gd name="connsiteY3" fmla="*/ 105152 h 477735"/>
              <a:gd name="connsiteX4" fmla="*/ 10868 w 115643"/>
              <a:gd name="connsiteY4" fmla="*/ 76577 h 477735"/>
              <a:gd name="connsiteX5" fmla="*/ 10868 w 115643"/>
              <a:gd name="connsiteY5" fmla="*/ 377 h 477735"/>
              <a:gd name="connsiteX6" fmla="*/ 29918 w 115643"/>
              <a:gd name="connsiteY6" fmla="*/ 28952 h 477735"/>
              <a:gd name="connsiteX7" fmla="*/ 58493 w 115643"/>
              <a:gd name="connsiteY7" fmla="*/ 57527 h 477735"/>
              <a:gd name="connsiteX8" fmla="*/ 106118 w 115643"/>
              <a:gd name="connsiteY8" fmla="*/ 143252 h 477735"/>
              <a:gd name="connsiteX9" fmla="*/ 96593 w 115643"/>
              <a:gd name="connsiteY9" fmla="*/ 238502 h 477735"/>
              <a:gd name="connsiteX10" fmla="*/ 96593 w 115643"/>
              <a:gd name="connsiteY10" fmla="*/ 381377 h 477735"/>
              <a:gd name="connsiteX11" fmla="*/ 115643 w 115643"/>
              <a:gd name="connsiteY11" fmla="*/ 409952 h 477735"/>
              <a:gd name="connsiteX12" fmla="*/ 87068 w 115643"/>
              <a:gd name="connsiteY12" fmla="*/ 438527 h 477735"/>
              <a:gd name="connsiteX13" fmla="*/ 39443 w 115643"/>
              <a:gd name="connsiteY13" fmla="*/ 457577 h 47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643" h="477735">
                <a:moveTo>
                  <a:pt x="39443" y="457577"/>
                </a:moveTo>
                <a:cubicBezTo>
                  <a:pt x="29918" y="438527"/>
                  <a:pt x="12418" y="411728"/>
                  <a:pt x="29918" y="324227"/>
                </a:cubicBezTo>
                <a:cubicBezTo>
                  <a:pt x="33856" y="304536"/>
                  <a:pt x="48968" y="267077"/>
                  <a:pt x="48968" y="267077"/>
                </a:cubicBezTo>
                <a:cubicBezTo>
                  <a:pt x="48106" y="255875"/>
                  <a:pt x="46426" y="143671"/>
                  <a:pt x="29918" y="105152"/>
                </a:cubicBezTo>
                <a:cubicBezTo>
                  <a:pt x="25409" y="94630"/>
                  <a:pt x="17218" y="86102"/>
                  <a:pt x="10868" y="76577"/>
                </a:cubicBezTo>
                <a:cubicBezTo>
                  <a:pt x="8914" y="68762"/>
                  <a:pt x="-12578" y="8192"/>
                  <a:pt x="10868" y="377"/>
                </a:cubicBezTo>
                <a:cubicBezTo>
                  <a:pt x="21728" y="-3243"/>
                  <a:pt x="22589" y="20158"/>
                  <a:pt x="29918" y="28952"/>
                </a:cubicBezTo>
                <a:cubicBezTo>
                  <a:pt x="38542" y="39300"/>
                  <a:pt x="50223" y="46894"/>
                  <a:pt x="58493" y="57527"/>
                </a:cubicBezTo>
                <a:cubicBezTo>
                  <a:pt x="96704" y="106655"/>
                  <a:pt x="91747" y="100138"/>
                  <a:pt x="106118" y="143252"/>
                </a:cubicBezTo>
                <a:cubicBezTo>
                  <a:pt x="102943" y="175002"/>
                  <a:pt x="100117" y="206789"/>
                  <a:pt x="96593" y="238502"/>
                </a:cubicBezTo>
                <a:cubicBezTo>
                  <a:pt x="89737" y="300204"/>
                  <a:pt x="78665" y="321616"/>
                  <a:pt x="96593" y="381377"/>
                </a:cubicBezTo>
                <a:cubicBezTo>
                  <a:pt x="99882" y="392342"/>
                  <a:pt x="109293" y="400427"/>
                  <a:pt x="115643" y="409952"/>
                </a:cubicBezTo>
                <a:cubicBezTo>
                  <a:pt x="106118" y="419477"/>
                  <a:pt x="97416" y="429903"/>
                  <a:pt x="87068" y="438527"/>
                </a:cubicBezTo>
                <a:cubicBezTo>
                  <a:pt x="14974" y="498605"/>
                  <a:pt x="48968" y="476627"/>
                  <a:pt x="39443" y="4575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/>
          <p:cNvSpPr/>
          <p:nvPr/>
        </p:nvSpPr>
        <p:spPr>
          <a:xfrm>
            <a:off x="2281491" y="2477434"/>
            <a:ext cx="140580" cy="554672"/>
          </a:xfrm>
          <a:custGeom>
            <a:avLst/>
            <a:gdLst>
              <a:gd name="connsiteX0" fmla="*/ 39443 w 115643"/>
              <a:gd name="connsiteY0" fmla="*/ 457577 h 477735"/>
              <a:gd name="connsiteX1" fmla="*/ 29918 w 115643"/>
              <a:gd name="connsiteY1" fmla="*/ 324227 h 477735"/>
              <a:gd name="connsiteX2" fmla="*/ 48968 w 115643"/>
              <a:gd name="connsiteY2" fmla="*/ 267077 h 477735"/>
              <a:gd name="connsiteX3" fmla="*/ 29918 w 115643"/>
              <a:gd name="connsiteY3" fmla="*/ 105152 h 477735"/>
              <a:gd name="connsiteX4" fmla="*/ 10868 w 115643"/>
              <a:gd name="connsiteY4" fmla="*/ 76577 h 477735"/>
              <a:gd name="connsiteX5" fmla="*/ 10868 w 115643"/>
              <a:gd name="connsiteY5" fmla="*/ 377 h 477735"/>
              <a:gd name="connsiteX6" fmla="*/ 29918 w 115643"/>
              <a:gd name="connsiteY6" fmla="*/ 28952 h 477735"/>
              <a:gd name="connsiteX7" fmla="*/ 58493 w 115643"/>
              <a:gd name="connsiteY7" fmla="*/ 57527 h 477735"/>
              <a:gd name="connsiteX8" fmla="*/ 106118 w 115643"/>
              <a:gd name="connsiteY8" fmla="*/ 143252 h 477735"/>
              <a:gd name="connsiteX9" fmla="*/ 96593 w 115643"/>
              <a:gd name="connsiteY9" fmla="*/ 238502 h 477735"/>
              <a:gd name="connsiteX10" fmla="*/ 96593 w 115643"/>
              <a:gd name="connsiteY10" fmla="*/ 381377 h 477735"/>
              <a:gd name="connsiteX11" fmla="*/ 115643 w 115643"/>
              <a:gd name="connsiteY11" fmla="*/ 409952 h 477735"/>
              <a:gd name="connsiteX12" fmla="*/ 87068 w 115643"/>
              <a:gd name="connsiteY12" fmla="*/ 438527 h 477735"/>
              <a:gd name="connsiteX13" fmla="*/ 39443 w 115643"/>
              <a:gd name="connsiteY13" fmla="*/ 457577 h 47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643" h="477735">
                <a:moveTo>
                  <a:pt x="39443" y="457577"/>
                </a:moveTo>
                <a:cubicBezTo>
                  <a:pt x="29918" y="438527"/>
                  <a:pt x="12418" y="411728"/>
                  <a:pt x="29918" y="324227"/>
                </a:cubicBezTo>
                <a:cubicBezTo>
                  <a:pt x="33856" y="304536"/>
                  <a:pt x="48968" y="267077"/>
                  <a:pt x="48968" y="267077"/>
                </a:cubicBezTo>
                <a:cubicBezTo>
                  <a:pt x="48106" y="255875"/>
                  <a:pt x="46426" y="143671"/>
                  <a:pt x="29918" y="105152"/>
                </a:cubicBezTo>
                <a:cubicBezTo>
                  <a:pt x="25409" y="94630"/>
                  <a:pt x="17218" y="86102"/>
                  <a:pt x="10868" y="76577"/>
                </a:cubicBezTo>
                <a:cubicBezTo>
                  <a:pt x="8914" y="68762"/>
                  <a:pt x="-12578" y="8192"/>
                  <a:pt x="10868" y="377"/>
                </a:cubicBezTo>
                <a:cubicBezTo>
                  <a:pt x="21728" y="-3243"/>
                  <a:pt x="22589" y="20158"/>
                  <a:pt x="29918" y="28952"/>
                </a:cubicBezTo>
                <a:cubicBezTo>
                  <a:pt x="38542" y="39300"/>
                  <a:pt x="50223" y="46894"/>
                  <a:pt x="58493" y="57527"/>
                </a:cubicBezTo>
                <a:cubicBezTo>
                  <a:pt x="96704" y="106655"/>
                  <a:pt x="91747" y="100138"/>
                  <a:pt x="106118" y="143252"/>
                </a:cubicBezTo>
                <a:cubicBezTo>
                  <a:pt x="102943" y="175002"/>
                  <a:pt x="100117" y="206789"/>
                  <a:pt x="96593" y="238502"/>
                </a:cubicBezTo>
                <a:cubicBezTo>
                  <a:pt x="89737" y="300204"/>
                  <a:pt x="78665" y="321616"/>
                  <a:pt x="96593" y="381377"/>
                </a:cubicBezTo>
                <a:cubicBezTo>
                  <a:pt x="99882" y="392342"/>
                  <a:pt x="109293" y="400427"/>
                  <a:pt x="115643" y="409952"/>
                </a:cubicBezTo>
                <a:cubicBezTo>
                  <a:pt x="106118" y="419477"/>
                  <a:pt x="97416" y="429903"/>
                  <a:pt x="87068" y="438527"/>
                </a:cubicBezTo>
                <a:cubicBezTo>
                  <a:pt x="14974" y="498605"/>
                  <a:pt x="48968" y="476627"/>
                  <a:pt x="39443" y="4575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56622" y="4320898"/>
            <a:ext cx="1083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Gas stove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/>
          <p:cNvSpPr/>
          <p:nvPr/>
        </p:nvSpPr>
        <p:spPr>
          <a:xfrm>
            <a:off x="1907079" y="5071772"/>
            <a:ext cx="528032" cy="498748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23" y="1932803"/>
            <a:ext cx="427776" cy="1501584"/>
          </a:xfrm>
          <a:prstGeom prst="rect">
            <a:avLst/>
          </a:prstGeom>
          <a:pattFill prst="horzBrick">
            <a:fgClr>
              <a:srgbClr val="FFC000"/>
            </a:fgClr>
            <a:bgClr>
              <a:schemeClr val="accent6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819400" y="1388195"/>
            <a:ext cx="3733799" cy="1905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2280632" y="3699070"/>
            <a:ext cx="371475" cy="2167150"/>
          </a:xfrm>
          <a:prstGeom prst="round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V="1">
            <a:off x="2663599" y="1388195"/>
            <a:ext cx="2022701" cy="2057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H="1" flipV="1">
            <a:off x="4686300" y="1388195"/>
            <a:ext cx="2095500" cy="2057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1800" y="3293195"/>
            <a:ext cx="3505200" cy="2590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43400" y="4579495"/>
            <a:ext cx="762000" cy="1295400"/>
            <a:chOff x="1447800" y="3962400"/>
            <a:chExt cx="7620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1447800" y="3962400"/>
              <a:ext cx="762000" cy="1295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24000" y="4038600"/>
              <a:ext cx="609600" cy="1143000"/>
              <a:chOff x="4495800" y="3733800"/>
              <a:chExt cx="609600" cy="1143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95800" y="3733800"/>
                <a:ext cx="609600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0" y="3848100"/>
                <a:ext cx="457200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72000" y="4648625"/>
                <a:ext cx="457200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72000" y="4076700"/>
                <a:ext cx="457200" cy="419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276600" y="4588595"/>
            <a:ext cx="685800" cy="829100"/>
            <a:chOff x="3276600" y="4038600"/>
            <a:chExt cx="685800" cy="829100"/>
          </a:xfrm>
        </p:grpSpPr>
        <p:sp>
          <p:nvSpPr>
            <p:cNvPr id="23" name="Rectangle 22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1"/>
              <a:endCxn id="23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91150" y="4559595"/>
            <a:ext cx="685800" cy="829100"/>
            <a:chOff x="3276600" y="4038600"/>
            <a:chExt cx="685800" cy="829100"/>
          </a:xfrm>
        </p:grpSpPr>
        <p:sp>
          <p:nvSpPr>
            <p:cNvPr id="36" name="Rectangle 35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1"/>
              <a:endCxn id="36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76600" y="3316795"/>
            <a:ext cx="685800" cy="829100"/>
            <a:chOff x="3276600" y="4038600"/>
            <a:chExt cx="685800" cy="829100"/>
          </a:xfrm>
        </p:grpSpPr>
        <p:sp>
          <p:nvSpPr>
            <p:cNvPr id="44" name="Rectangle 43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1"/>
              <a:endCxn id="44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391150" y="3296895"/>
            <a:ext cx="685800" cy="829100"/>
            <a:chOff x="3276600" y="4038600"/>
            <a:chExt cx="685800" cy="829100"/>
          </a:xfrm>
        </p:grpSpPr>
        <p:sp>
          <p:nvSpPr>
            <p:cNvPr id="52" name="Rectangle 51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1"/>
              <a:endCxn id="52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381500" y="3316795"/>
            <a:ext cx="685800" cy="829100"/>
            <a:chOff x="3276600" y="4038600"/>
            <a:chExt cx="685800" cy="829100"/>
          </a:xfrm>
        </p:grpSpPr>
        <p:sp>
          <p:nvSpPr>
            <p:cNvPr id="60" name="Rectangle 59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1"/>
              <a:endCxn id="60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hord 66"/>
          <p:cNvSpPr/>
          <p:nvPr/>
        </p:nvSpPr>
        <p:spPr>
          <a:xfrm rot="5400000">
            <a:off x="4102361" y="2328469"/>
            <a:ext cx="1244075" cy="1228727"/>
          </a:xfrm>
          <a:prstGeom prst="chord">
            <a:avLst>
              <a:gd name="adj1" fmla="val 5420688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endCxn id="67" idx="2"/>
          </p:cNvCxnSpPr>
          <p:nvPr/>
        </p:nvCxnSpPr>
        <p:spPr>
          <a:xfrm>
            <a:off x="4724400" y="2320795"/>
            <a:ext cx="4" cy="6201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1000" y="2630889"/>
            <a:ext cx="10668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439497" y="24168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534022" y="24168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887899" y="26835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982424" y="26835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6376110" y="4115807"/>
            <a:ext cx="687712" cy="1768188"/>
          </a:xfrm>
          <a:custGeom>
            <a:avLst/>
            <a:gdLst>
              <a:gd name="connsiteX0" fmla="*/ 253290 w 687712"/>
              <a:gd name="connsiteY0" fmla="*/ 1689848 h 1768188"/>
              <a:gd name="connsiteX1" fmla="*/ 129465 w 687712"/>
              <a:gd name="connsiteY1" fmla="*/ 1670798 h 1768188"/>
              <a:gd name="connsiteX2" fmla="*/ 100890 w 687712"/>
              <a:gd name="connsiteY2" fmla="*/ 1651748 h 1768188"/>
              <a:gd name="connsiteX3" fmla="*/ 81840 w 687712"/>
              <a:gd name="connsiteY3" fmla="*/ 1623173 h 1768188"/>
              <a:gd name="connsiteX4" fmla="*/ 81840 w 687712"/>
              <a:gd name="connsiteY4" fmla="*/ 1537448 h 1768188"/>
              <a:gd name="connsiteX5" fmla="*/ 53265 w 687712"/>
              <a:gd name="connsiteY5" fmla="*/ 1518398 h 1768188"/>
              <a:gd name="connsiteX6" fmla="*/ 43740 w 687712"/>
              <a:gd name="connsiteY6" fmla="*/ 1461248 h 1768188"/>
              <a:gd name="connsiteX7" fmla="*/ 43740 w 687712"/>
              <a:gd name="connsiteY7" fmla="*/ 1423148 h 1768188"/>
              <a:gd name="connsiteX8" fmla="*/ 5640 w 687712"/>
              <a:gd name="connsiteY8" fmla="*/ 1365998 h 1768188"/>
              <a:gd name="connsiteX9" fmla="*/ 62790 w 687712"/>
              <a:gd name="connsiteY9" fmla="*/ 1346948 h 1768188"/>
              <a:gd name="connsiteX10" fmla="*/ 62790 w 687712"/>
              <a:gd name="connsiteY10" fmla="*/ 1261223 h 1768188"/>
              <a:gd name="connsiteX11" fmla="*/ 72315 w 687712"/>
              <a:gd name="connsiteY11" fmla="*/ 1204073 h 1768188"/>
              <a:gd name="connsiteX12" fmla="*/ 91365 w 687712"/>
              <a:gd name="connsiteY12" fmla="*/ 1146923 h 1768188"/>
              <a:gd name="connsiteX13" fmla="*/ 148515 w 687712"/>
              <a:gd name="connsiteY13" fmla="*/ 1127873 h 1768188"/>
              <a:gd name="connsiteX14" fmla="*/ 148515 w 687712"/>
              <a:gd name="connsiteY14" fmla="*/ 1051673 h 1768188"/>
              <a:gd name="connsiteX15" fmla="*/ 177090 w 687712"/>
              <a:gd name="connsiteY15" fmla="*/ 1032623 h 1768188"/>
              <a:gd name="connsiteX16" fmla="*/ 158040 w 687712"/>
              <a:gd name="connsiteY16" fmla="*/ 1004048 h 1768188"/>
              <a:gd name="connsiteX17" fmla="*/ 186615 w 687712"/>
              <a:gd name="connsiteY17" fmla="*/ 946898 h 1768188"/>
              <a:gd name="connsiteX18" fmla="*/ 167565 w 687712"/>
              <a:gd name="connsiteY18" fmla="*/ 861173 h 1768188"/>
              <a:gd name="connsiteX19" fmla="*/ 138990 w 687712"/>
              <a:gd name="connsiteY19" fmla="*/ 594473 h 1768188"/>
              <a:gd name="connsiteX20" fmla="*/ 186615 w 687712"/>
              <a:gd name="connsiteY20" fmla="*/ 603998 h 1768188"/>
              <a:gd name="connsiteX21" fmla="*/ 215190 w 687712"/>
              <a:gd name="connsiteY21" fmla="*/ 518273 h 1768188"/>
              <a:gd name="connsiteX22" fmla="*/ 234240 w 687712"/>
              <a:gd name="connsiteY22" fmla="*/ 461123 h 1768188"/>
              <a:gd name="connsiteX23" fmla="*/ 243765 w 687712"/>
              <a:gd name="connsiteY23" fmla="*/ 261098 h 1768188"/>
              <a:gd name="connsiteX24" fmla="*/ 243765 w 687712"/>
              <a:gd name="connsiteY24" fmla="*/ 127748 h 1768188"/>
              <a:gd name="connsiteX25" fmla="*/ 253290 w 687712"/>
              <a:gd name="connsiteY25" fmla="*/ 99173 h 1768188"/>
              <a:gd name="connsiteX26" fmla="*/ 272340 w 687712"/>
              <a:gd name="connsiteY26" fmla="*/ 70598 h 1768188"/>
              <a:gd name="connsiteX27" fmla="*/ 262815 w 687712"/>
              <a:gd name="connsiteY27" fmla="*/ 3923 h 1768188"/>
              <a:gd name="connsiteX28" fmla="*/ 272340 w 687712"/>
              <a:gd name="connsiteY28" fmla="*/ 61073 h 1768188"/>
              <a:gd name="connsiteX29" fmla="*/ 281865 w 687712"/>
              <a:gd name="connsiteY29" fmla="*/ 175373 h 1768188"/>
              <a:gd name="connsiteX30" fmla="*/ 348540 w 687712"/>
              <a:gd name="connsiteY30" fmla="*/ 251573 h 1768188"/>
              <a:gd name="connsiteX31" fmla="*/ 339015 w 687712"/>
              <a:gd name="connsiteY31" fmla="*/ 280148 h 1768188"/>
              <a:gd name="connsiteX32" fmla="*/ 319965 w 687712"/>
              <a:gd name="connsiteY32" fmla="*/ 356348 h 1768188"/>
              <a:gd name="connsiteX33" fmla="*/ 291390 w 687712"/>
              <a:gd name="connsiteY33" fmla="*/ 375398 h 1768188"/>
              <a:gd name="connsiteX34" fmla="*/ 329490 w 687712"/>
              <a:gd name="connsiteY34" fmla="*/ 413498 h 1768188"/>
              <a:gd name="connsiteX35" fmla="*/ 348540 w 687712"/>
              <a:gd name="connsiteY35" fmla="*/ 442073 h 1768188"/>
              <a:gd name="connsiteX36" fmla="*/ 386640 w 687712"/>
              <a:gd name="connsiteY36" fmla="*/ 661148 h 1768188"/>
              <a:gd name="connsiteX37" fmla="*/ 434265 w 687712"/>
              <a:gd name="connsiteY37" fmla="*/ 670673 h 1768188"/>
              <a:gd name="connsiteX38" fmla="*/ 405690 w 687712"/>
              <a:gd name="connsiteY38" fmla="*/ 680198 h 1768188"/>
              <a:gd name="connsiteX39" fmla="*/ 377115 w 687712"/>
              <a:gd name="connsiteY39" fmla="*/ 708773 h 1768188"/>
              <a:gd name="connsiteX40" fmla="*/ 424740 w 687712"/>
              <a:gd name="connsiteY40" fmla="*/ 784973 h 1768188"/>
              <a:gd name="connsiteX41" fmla="*/ 462840 w 687712"/>
              <a:gd name="connsiteY41" fmla="*/ 794498 h 1768188"/>
              <a:gd name="connsiteX42" fmla="*/ 491415 w 687712"/>
              <a:gd name="connsiteY42" fmla="*/ 813548 h 1768188"/>
              <a:gd name="connsiteX43" fmla="*/ 500940 w 687712"/>
              <a:gd name="connsiteY43" fmla="*/ 842123 h 1768188"/>
              <a:gd name="connsiteX44" fmla="*/ 529515 w 687712"/>
              <a:gd name="connsiteY44" fmla="*/ 851648 h 1768188"/>
              <a:gd name="connsiteX45" fmla="*/ 577140 w 687712"/>
              <a:gd name="connsiteY45" fmla="*/ 861173 h 1768188"/>
              <a:gd name="connsiteX46" fmla="*/ 567615 w 687712"/>
              <a:gd name="connsiteY46" fmla="*/ 899273 h 1768188"/>
              <a:gd name="connsiteX47" fmla="*/ 548565 w 687712"/>
              <a:gd name="connsiteY47" fmla="*/ 927848 h 1768188"/>
              <a:gd name="connsiteX48" fmla="*/ 539040 w 687712"/>
              <a:gd name="connsiteY48" fmla="*/ 984998 h 1768188"/>
              <a:gd name="connsiteX49" fmla="*/ 519990 w 687712"/>
              <a:gd name="connsiteY49" fmla="*/ 1013573 h 1768188"/>
              <a:gd name="connsiteX50" fmla="*/ 510465 w 687712"/>
              <a:gd name="connsiteY50" fmla="*/ 1042148 h 1768188"/>
              <a:gd name="connsiteX51" fmla="*/ 519990 w 687712"/>
              <a:gd name="connsiteY51" fmla="*/ 1156448 h 1768188"/>
              <a:gd name="connsiteX52" fmla="*/ 567615 w 687712"/>
              <a:gd name="connsiteY52" fmla="*/ 1194548 h 1768188"/>
              <a:gd name="connsiteX53" fmla="*/ 605715 w 687712"/>
              <a:gd name="connsiteY53" fmla="*/ 1213598 h 1768188"/>
              <a:gd name="connsiteX54" fmla="*/ 634290 w 687712"/>
              <a:gd name="connsiteY54" fmla="*/ 1232648 h 1768188"/>
              <a:gd name="connsiteX55" fmla="*/ 634290 w 687712"/>
              <a:gd name="connsiteY55" fmla="*/ 1318373 h 1768188"/>
              <a:gd name="connsiteX56" fmla="*/ 624765 w 687712"/>
              <a:gd name="connsiteY56" fmla="*/ 1413623 h 1768188"/>
              <a:gd name="connsiteX57" fmla="*/ 681915 w 687712"/>
              <a:gd name="connsiteY57" fmla="*/ 1442198 h 1768188"/>
              <a:gd name="connsiteX58" fmla="*/ 643815 w 687712"/>
              <a:gd name="connsiteY58" fmla="*/ 1518398 h 1768188"/>
              <a:gd name="connsiteX59" fmla="*/ 624765 w 687712"/>
              <a:gd name="connsiteY59" fmla="*/ 1546973 h 1768188"/>
              <a:gd name="connsiteX60" fmla="*/ 596190 w 687712"/>
              <a:gd name="connsiteY60" fmla="*/ 1566023 h 1768188"/>
              <a:gd name="connsiteX61" fmla="*/ 529515 w 687712"/>
              <a:gd name="connsiteY61" fmla="*/ 1594598 h 1768188"/>
              <a:gd name="connsiteX62" fmla="*/ 500940 w 687712"/>
              <a:gd name="connsiteY62" fmla="*/ 1670798 h 1768188"/>
              <a:gd name="connsiteX63" fmla="*/ 472365 w 687712"/>
              <a:gd name="connsiteY63" fmla="*/ 1680323 h 1768188"/>
              <a:gd name="connsiteX64" fmla="*/ 424740 w 687712"/>
              <a:gd name="connsiteY64" fmla="*/ 1689848 h 1768188"/>
              <a:gd name="connsiteX65" fmla="*/ 415215 w 687712"/>
              <a:gd name="connsiteY65" fmla="*/ 1727948 h 1768188"/>
              <a:gd name="connsiteX66" fmla="*/ 272340 w 687712"/>
              <a:gd name="connsiteY66" fmla="*/ 1746998 h 1768188"/>
              <a:gd name="connsiteX67" fmla="*/ 253290 w 687712"/>
              <a:gd name="connsiteY67" fmla="*/ 1689848 h 17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87712" h="1768188">
                <a:moveTo>
                  <a:pt x="253290" y="1689848"/>
                </a:moveTo>
                <a:cubicBezTo>
                  <a:pt x="225973" y="1687116"/>
                  <a:pt x="163792" y="1687961"/>
                  <a:pt x="129465" y="1670798"/>
                </a:cubicBezTo>
                <a:cubicBezTo>
                  <a:pt x="119226" y="1665678"/>
                  <a:pt x="110415" y="1658098"/>
                  <a:pt x="100890" y="1651748"/>
                </a:cubicBezTo>
                <a:cubicBezTo>
                  <a:pt x="94540" y="1642223"/>
                  <a:pt x="83722" y="1634465"/>
                  <a:pt x="81840" y="1623173"/>
                </a:cubicBezTo>
                <a:cubicBezTo>
                  <a:pt x="68110" y="1540791"/>
                  <a:pt x="149496" y="1672759"/>
                  <a:pt x="81840" y="1537448"/>
                </a:cubicBezTo>
                <a:cubicBezTo>
                  <a:pt x="76720" y="1527209"/>
                  <a:pt x="62790" y="1524748"/>
                  <a:pt x="53265" y="1518398"/>
                </a:cubicBezTo>
                <a:cubicBezTo>
                  <a:pt x="50090" y="1499348"/>
                  <a:pt x="52377" y="1478522"/>
                  <a:pt x="43740" y="1461248"/>
                </a:cubicBezTo>
                <a:cubicBezTo>
                  <a:pt x="24690" y="1423148"/>
                  <a:pt x="-13410" y="1461248"/>
                  <a:pt x="43740" y="1423148"/>
                </a:cubicBezTo>
                <a:cubicBezTo>
                  <a:pt x="31040" y="1404098"/>
                  <a:pt x="-16080" y="1373238"/>
                  <a:pt x="5640" y="1365998"/>
                </a:cubicBezTo>
                <a:lnTo>
                  <a:pt x="62790" y="1346948"/>
                </a:lnTo>
                <a:cubicBezTo>
                  <a:pt x="84232" y="1282622"/>
                  <a:pt x="62790" y="1361803"/>
                  <a:pt x="62790" y="1261223"/>
                </a:cubicBezTo>
                <a:cubicBezTo>
                  <a:pt x="62790" y="1241910"/>
                  <a:pt x="67631" y="1222809"/>
                  <a:pt x="72315" y="1204073"/>
                </a:cubicBezTo>
                <a:cubicBezTo>
                  <a:pt x="77185" y="1184592"/>
                  <a:pt x="77166" y="1161122"/>
                  <a:pt x="91365" y="1146923"/>
                </a:cubicBezTo>
                <a:cubicBezTo>
                  <a:pt x="105564" y="1132724"/>
                  <a:pt x="148515" y="1127873"/>
                  <a:pt x="148515" y="1127873"/>
                </a:cubicBezTo>
                <a:cubicBezTo>
                  <a:pt x="138748" y="1098571"/>
                  <a:pt x="129157" y="1085550"/>
                  <a:pt x="148515" y="1051673"/>
                </a:cubicBezTo>
                <a:cubicBezTo>
                  <a:pt x="154195" y="1041734"/>
                  <a:pt x="167565" y="1038973"/>
                  <a:pt x="177090" y="1032623"/>
                </a:cubicBezTo>
                <a:cubicBezTo>
                  <a:pt x="170740" y="1023098"/>
                  <a:pt x="159922" y="1015340"/>
                  <a:pt x="158040" y="1004048"/>
                </a:cubicBezTo>
                <a:cubicBezTo>
                  <a:pt x="155411" y="988274"/>
                  <a:pt x="179981" y="956849"/>
                  <a:pt x="186615" y="946898"/>
                </a:cubicBezTo>
                <a:cubicBezTo>
                  <a:pt x="180265" y="918323"/>
                  <a:pt x="176173" y="889151"/>
                  <a:pt x="167565" y="861173"/>
                </a:cubicBezTo>
                <a:cubicBezTo>
                  <a:pt x="128016" y="732640"/>
                  <a:pt x="76011" y="956601"/>
                  <a:pt x="138990" y="594473"/>
                </a:cubicBezTo>
                <a:cubicBezTo>
                  <a:pt x="141764" y="578523"/>
                  <a:pt x="170740" y="600823"/>
                  <a:pt x="186615" y="603998"/>
                </a:cubicBezTo>
                <a:cubicBezTo>
                  <a:pt x="221787" y="551240"/>
                  <a:pt x="194657" y="600403"/>
                  <a:pt x="215190" y="518273"/>
                </a:cubicBezTo>
                <a:cubicBezTo>
                  <a:pt x="220060" y="498792"/>
                  <a:pt x="234240" y="461123"/>
                  <a:pt x="234240" y="461123"/>
                </a:cubicBezTo>
                <a:cubicBezTo>
                  <a:pt x="237415" y="394448"/>
                  <a:pt x="239009" y="327679"/>
                  <a:pt x="243765" y="261098"/>
                </a:cubicBezTo>
                <a:cubicBezTo>
                  <a:pt x="252232" y="142565"/>
                  <a:pt x="260698" y="246281"/>
                  <a:pt x="243765" y="127748"/>
                </a:cubicBezTo>
                <a:cubicBezTo>
                  <a:pt x="246940" y="118223"/>
                  <a:pt x="248800" y="108153"/>
                  <a:pt x="253290" y="99173"/>
                </a:cubicBezTo>
                <a:cubicBezTo>
                  <a:pt x="258410" y="88934"/>
                  <a:pt x="271201" y="81989"/>
                  <a:pt x="272340" y="70598"/>
                </a:cubicBezTo>
                <a:cubicBezTo>
                  <a:pt x="274574" y="48259"/>
                  <a:pt x="262815" y="26374"/>
                  <a:pt x="262815" y="3923"/>
                </a:cubicBezTo>
                <a:cubicBezTo>
                  <a:pt x="262815" y="-15390"/>
                  <a:pt x="270207" y="41878"/>
                  <a:pt x="272340" y="61073"/>
                </a:cubicBezTo>
                <a:cubicBezTo>
                  <a:pt x="276562" y="99071"/>
                  <a:pt x="271632" y="138536"/>
                  <a:pt x="281865" y="175373"/>
                </a:cubicBezTo>
                <a:cubicBezTo>
                  <a:pt x="294493" y="220833"/>
                  <a:pt x="316826" y="230430"/>
                  <a:pt x="348540" y="251573"/>
                </a:cubicBezTo>
                <a:cubicBezTo>
                  <a:pt x="345365" y="261098"/>
                  <a:pt x="341657" y="270462"/>
                  <a:pt x="339015" y="280148"/>
                </a:cubicBezTo>
                <a:cubicBezTo>
                  <a:pt x="332126" y="305407"/>
                  <a:pt x="331674" y="332930"/>
                  <a:pt x="319965" y="356348"/>
                </a:cubicBezTo>
                <a:cubicBezTo>
                  <a:pt x="314845" y="366587"/>
                  <a:pt x="300915" y="369048"/>
                  <a:pt x="291390" y="375398"/>
                </a:cubicBezTo>
                <a:cubicBezTo>
                  <a:pt x="312172" y="437743"/>
                  <a:pt x="283308" y="376553"/>
                  <a:pt x="329490" y="413498"/>
                </a:cubicBezTo>
                <a:cubicBezTo>
                  <a:pt x="338429" y="420649"/>
                  <a:pt x="342190" y="432548"/>
                  <a:pt x="348540" y="442073"/>
                </a:cubicBezTo>
                <a:cubicBezTo>
                  <a:pt x="355988" y="605939"/>
                  <a:pt x="292095" y="637512"/>
                  <a:pt x="386640" y="661148"/>
                </a:cubicBezTo>
                <a:cubicBezTo>
                  <a:pt x="402346" y="665075"/>
                  <a:pt x="418390" y="667498"/>
                  <a:pt x="434265" y="670673"/>
                </a:cubicBezTo>
                <a:cubicBezTo>
                  <a:pt x="424740" y="673848"/>
                  <a:pt x="414044" y="674629"/>
                  <a:pt x="405690" y="680198"/>
                </a:cubicBezTo>
                <a:cubicBezTo>
                  <a:pt x="394482" y="687670"/>
                  <a:pt x="378603" y="695385"/>
                  <a:pt x="377115" y="708773"/>
                </a:cubicBezTo>
                <a:cubicBezTo>
                  <a:pt x="372938" y="746365"/>
                  <a:pt x="394762" y="772125"/>
                  <a:pt x="424740" y="784973"/>
                </a:cubicBezTo>
                <a:cubicBezTo>
                  <a:pt x="436772" y="790130"/>
                  <a:pt x="450140" y="791323"/>
                  <a:pt x="462840" y="794498"/>
                </a:cubicBezTo>
                <a:cubicBezTo>
                  <a:pt x="472365" y="800848"/>
                  <a:pt x="484264" y="804609"/>
                  <a:pt x="491415" y="813548"/>
                </a:cubicBezTo>
                <a:cubicBezTo>
                  <a:pt x="497687" y="821388"/>
                  <a:pt x="493840" y="835023"/>
                  <a:pt x="500940" y="842123"/>
                </a:cubicBezTo>
                <a:cubicBezTo>
                  <a:pt x="508040" y="849223"/>
                  <a:pt x="519775" y="849213"/>
                  <a:pt x="529515" y="851648"/>
                </a:cubicBezTo>
                <a:cubicBezTo>
                  <a:pt x="545221" y="855575"/>
                  <a:pt x="561265" y="857998"/>
                  <a:pt x="577140" y="861173"/>
                </a:cubicBezTo>
                <a:cubicBezTo>
                  <a:pt x="573965" y="873873"/>
                  <a:pt x="572772" y="887241"/>
                  <a:pt x="567615" y="899273"/>
                </a:cubicBezTo>
                <a:cubicBezTo>
                  <a:pt x="563106" y="909795"/>
                  <a:pt x="552185" y="916988"/>
                  <a:pt x="548565" y="927848"/>
                </a:cubicBezTo>
                <a:cubicBezTo>
                  <a:pt x="542458" y="946170"/>
                  <a:pt x="545147" y="966676"/>
                  <a:pt x="539040" y="984998"/>
                </a:cubicBezTo>
                <a:cubicBezTo>
                  <a:pt x="535420" y="995858"/>
                  <a:pt x="525110" y="1003334"/>
                  <a:pt x="519990" y="1013573"/>
                </a:cubicBezTo>
                <a:cubicBezTo>
                  <a:pt x="515500" y="1022553"/>
                  <a:pt x="513640" y="1032623"/>
                  <a:pt x="510465" y="1042148"/>
                </a:cubicBezTo>
                <a:cubicBezTo>
                  <a:pt x="513640" y="1080248"/>
                  <a:pt x="506566" y="1120650"/>
                  <a:pt x="519990" y="1156448"/>
                </a:cubicBezTo>
                <a:cubicBezTo>
                  <a:pt x="527128" y="1175483"/>
                  <a:pt x="550699" y="1183271"/>
                  <a:pt x="567615" y="1194548"/>
                </a:cubicBezTo>
                <a:cubicBezTo>
                  <a:pt x="579429" y="1202424"/>
                  <a:pt x="593387" y="1206553"/>
                  <a:pt x="605715" y="1213598"/>
                </a:cubicBezTo>
                <a:cubicBezTo>
                  <a:pt x="615654" y="1219278"/>
                  <a:pt x="624765" y="1226298"/>
                  <a:pt x="634290" y="1232648"/>
                </a:cubicBezTo>
                <a:cubicBezTo>
                  <a:pt x="650979" y="1282714"/>
                  <a:pt x="643434" y="1245224"/>
                  <a:pt x="634290" y="1318373"/>
                </a:cubicBezTo>
                <a:cubicBezTo>
                  <a:pt x="630332" y="1350035"/>
                  <a:pt x="627940" y="1381873"/>
                  <a:pt x="624765" y="1413623"/>
                </a:cubicBezTo>
                <a:cubicBezTo>
                  <a:pt x="634402" y="1416835"/>
                  <a:pt x="678961" y="1428904"/>
                  <a:pt x="681915" y="1442198"/>
                </a:cubicBezTo>
                <a:cubicBezTo>
                  <a:pt x="697011" y="1510132"/>
                  <a:pt x="682043" y="1505655"/>
                  <a:pt x="643815" y="1518398"/>
                </a:cubicBezTo>
                <a:cubicBezTo>
                  <a:pt x="637465" y="1527923"/>
                  <a:pt x="632860" y="1538878"/>
                  <a:pt x="624765" y="1546973"/>
                </a:cubicBezTo>
                <a:cubicBezTo>
                  <a:pt x="616670" y="1555068"/>
                  <a:pt x="606129" y="1560343"/>
                  <a:pt x="596190" y="1566023"/>
                </a:cubicBezTo>
                <a:cubicBezTo>
                  <a:pt x="563234" y="1584855"/>
                  <a:pt x="561573" y="1583912"/>
                  <a:pt x="529515" y="1594598"/>
                </a:cubicBezTo>
                <a:cubicBezTo>
                  <a:pt x="524200" y="1615859"/>
                  <a:pt x="517543" y="1654195"/>
                  <a:pt x="500940" y="1670798"/>
                </a:cubicBezTo>
                <a:cubicBezTo>
                  <a:pt x="493840" y="1677898"/>
                  <a:pt x="482105" y="1677888"/>
                  <a:pt x="472365" y="1680323"/>
                </a:cubicBezTo>
                <a:cubicBezTo>
                  <a:pt x="456659" y="1684250"/>
                  <a:pt x="440615" y="1686673"/>
                  <a:pt x="424740" y="1689848"/>
                </a:cubicBezTo>
                <a:cubicBezTo>
                  <a:pt x="421565" y="1702548"/>
                  <a:pt x="418811" y="1715361"/>
                  <a:pt x="415215" y="1727948"/>
                </a:cubicBezTo>
                <a:cubicBezTo>
                  <a:pt x="394904" y="1799036"/>
                  <a:pt x="401029" y="1756190"/>
                  <a:pt x="272340" y="1746998"/>
                </a:cubicBezTo>
                <a:lnTo>
                  <a:pt x="253290" y="168984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3128961" y="1494653"/>
            <a:ext cx="365863" cy="381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Block Arc 81"/>
          <p:cNvSpPr/>
          <p:nvPr/>
        </p:nvSpPr>
        <p:spPr>
          <a:xfrm>
            <a:off x="2733370" y="1388194"/>
            <a:ext cx="624805" cy="487459"/>
          </a:xfrm>
          <a:prstGeom prst="blockArc">
            <a:avLst>
              <a:gd name="adj1" fmla="val 10908875"/>
              <a:gd name="adj2" fmla="val 21211009"/>
              <a:gd name="adj3" fmla="val 1904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41237" y="1603348"/>
            <a:ext cx="78163" cy="2009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524125" y="3612920"/>
            <a:ext cx="371475" cy="2185775"/>
          </a:xfrm>
          <a:prstGeom prst="round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-Shape 3"/>
          <p:cNvSpPr/>
          <p:nvPr/>
        </p:nvSpPr>
        <p:spPr>
          <a:xfrm rot="8077035">
            <a:off x="3236342" y="1791596"/>
            <a:ext cx="2862065" cy="2805967"/>
          </a:xfrm>
          <a:prstGeom prst="corner">
            <a:avLst>
              <a:gd name="adj1" fmla="val 4840"/>
              <a:gd name="adj2" fmla="val 44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475895" y="4150805"/>
            <a:ext cx="724505" cy="1792795"/>
          </a:xfrm>
          <a:custGeom>
            <a:avLst/>
            <a:gdLst>
              <a:gd name="connsiteX0" fmla="*/ 428625 w 724505"/>
              <a:gd name="connsiteY0" fmla="*/ 1792795 h 1792795"/>
              <a:gd name="connsiteX1" fmla="*/ 381000 w 724505"/>
              <a:gd name="connsiteY1" fmla="*/ 1754695 h 1792795"/>
              <a:gd name="connsiteX2" fmla="*/ 361950 w 724505"/>
              <a:gd name="connsiteY2" fmla="*/ 1726120 h 1792795"/>
              <a:gd name="connsiteX3" fmla="*/ 304800 w 724505"/>
              <a:gd name="connsiteY3" fmla="*/ 1697545 h 1792795"/>
              <a:gd name="connsiteX4" fmla="*/ 238125 w 724505"/>
              <a:gd name="connsiteY4" fmla="*/ 1707070 h 1792795"/>
              <a:gd name="connsiteX5" fmla="*/ 209550 w 724505"/>
              <a:gd name="connsiteY5" fmla="*/ 1716595 h 1792795"/>
              <a:gd name="connsiteX6" fmla="*/ 180975 w 724505"/>
              <a:gd name="connsiteY6" fmla="*/ 1707070 h 1792795"/>
              <a:gd name="connsiteX7" fmla="*/ 161925 w 724505"/>
              <a:gd name="connsiteY7" fmla="*/ 1678495 h 1792795"/>
              <a:gd name="connsiteX8" fmla="*/ 104775 w 724505"/>
              <a:gd name="connsiteY8" fmla="*/ 1649920 h 1792795"/>
              <a:gd name="connsiteX9" fmla="*/ 85725 w 724505"/>
              <a:gd name="connsiteY9" fmla="*/ 1621345 h 1792795"/>
              <a:gd name="connsiteX10" fmla="*/ 0 w 724505"/>
              <a:gd name="connsiteY10" fmla="*/ 1573720 h 1792795"/>
              <a:gd name="connsiteX11" fmla="*/ 9525 w 724505"/>
              <a:gd name="connsiteY11" fmla="*/ 1478470 h 1792795"/>
              <a:gd name="connsiteX12" fmla="*/ 28575 w 724505"/>
              <a:gd name="connsiteY12" fmla="*/ 1449895 h 1792795"/>
              <a:gd name="connsiteX13" fmla="*/ 38100 w 724505"/>
              <a:gd name="connsiteY13" fmla="*/ 1373695 h 1792795"/>
              <a:gd name="connsiteX14" fmla="*/ 47625 w 724505"/>
              <a:gd name="connsiteY14" fmla="*/ 1345120 h 1792795"/>
              <a:gd name="connsiteX15" fmla="*/ 104775 w 724505"/>
              <a:gd name="connsiteY15" fmla="*/ 1307020 h 1792795"/>
              <a:gd name="connsiteX16" fmla="*/ 114300 w 724505"/>
              <a:gd name="connsiteY16" fmla="*/ 1249870 h 1792795"/>
              <a:gd name="connsiteX17" fmla="*/ 123825 w 724505"/>
              <a:gd name="connsiteY17" fmla="*/ 1221295 h 1792795"/>
              <a:gd name="connsiteX18" fmla="*/ 95250 w 724505"/>
              <a:gd name="connsiteY18" fmla="*/ 1164145 h 1792795"/>
              <a:gd name="connsiteX19" fmla="*/ 133350 w 724505"/>
              <a:gd name="connsiteY19" fmla="*/ 1116520 h 1792795"/>
              <a:gd name="connsiteX20" fmla="*/ 152400 w 724505"/>
              <a:gd name="connsiteY20" fmla="*/ 1087945 h 1792795"/>
              <a:gd name="connsiteX21" fmla="*/ 190500 w 724505"/>
              <a:gd name="connsiteY21" fmla="*/ 1059370 h 1792795"/>
              <a:gd name="connsiteX22" fmla="*/ 219075 w 724505"/>
              <a:gd name="connsiteY22" fmla="*/ 992695 h 1792795"/>
              <a:gd name="connsiteX23" fmla="*/ 238125 w 724505"/>
              <a:gd name="connsiteY23" fmla="*/ 926020 h 1792795"/>
              <a:gd name="connsiteX24" fmla="*/ 304800 w 724505"/>
              <a:gd name="connsiteY24" fmla="*/ 897445 h 1792795"/>
              <a:gd name="connsiteX25" fmla="*/ 295275 w 724505"/>
              <a:gd name="connsiteY25" fmla="*/ 859345 h 1792795"/>
              <a:gd name="connsiteX26" fmla="*/ 266700 w 724505"/>
              <a:gd name="connsiteY26" fmla="*/ 849820 h 1792795"/>
              <a:gd name="connsiteX27" fmla="*/ 238125 w 724505"/>
              <a:gd name="connsiteY27" fmla="*/ 792670 h 1792795"/>
              <a:gd name="connsiteX28" fmla="*/ 247650 w 724505"/>
              <a:gd name="connsiteY28" fmla="*/ 668845 h 1792795"/>
              <a:gd name="connsiteX29" fmla="*/ 228600 w 724505"/>
              <a:gd name="connsiteY29" fmla="*/ 640270 h 1792795"/>
              <a:gd name="connsiteX30" fmla="*/ 285750 w 724505"/>
              <a:gd name="connsiteY30" fmla="*/ 602170 h 1792795"/>
              <a:gd name="connsiteX31" fmla="*/ 285750 w 724505"/>
              <a:gd name="connsiteY31" fmla="*/ 525970 h 1792795"/>
              <a:gd name="connsiteX32" fmla="*/ 295275 w 724505"/>
              <a:gd name="connsiteY32" fmla="*/ 440245 h 1792795"/>
              <a:gd name="connsiteX33" fmla="*/ 304800 w 724505"/>
              <a:gd name="connsiteY33" fmla="*/ 192595 h 1792795"/>
              <a:gd name="connsiteX34" fmla="*/ 314325 w 724505"/>
              <a:gd name="connsiteY34" fmla="*/ 154495 h 1792795"/>
              <a:gd name="connsiteX35" fmla="*/ 352425 w 724505"/>
              <a:gd name="connsiteY35" fmla="*/ 97345 h 1792795"/>
              <a:gd name="connsiteX36" fmla="*/ 342900 w 724505"/>
              <a:gd name="connsiteY36" fmla="*/ 30670 h 1792795"/>
              <a:gd name="connsiteX37" fmla="*/ 333375 w 724505"/>
              <a:gd name="connsiteY37" fmla="*/ 2095 h 1792795"/>
              <a:gd name="connsiteX38" fmla="*/ 342900 w 724505"/>
              <a:gd name="connsiteY38" fmla="*/ 68770 h 1792795"/>
              <a:gd name="connsiteX39" fmla="*/ 361950 w 724505"/>
              <a:gd name="connsiteY39" fmla="*/ 125920 h 1792795"/>
              <a:gd name="connsiteX40" fmla="*/ 371475 w 724505"/>
              <a:gd name="connsiteY40" fmla="*/ 278320 h 1792795"/>
              <a:gd name="connsiteX41" fmla="*/ 390525 w 724505"/>
              <a:gd name="connsiteY41" fmla="*/ 316420 h 1792795"/>
              <a:gd name="connsiteX42" fmla="*/ 400050 w 724505"/>
              <a:gd name="connsiteY42" fmla="*/ 344995 h 1792795"/>
              <a:gd name="connsiteX43" fmla="*/ 409575 w 724505"/>
              <a:gd name="connsiteY43" fmla="*/ 402145 h 1792795"/>
              <a:gd name="connsiteX44" fmla="*/ 428625 w 724505"/>
              <a:gd name="connsiteY44" fmla="*/ 459295 h 1792795"/>
              <a:gd name="connsiteX45" fmla="*/ 371475 w 724505"/>
              <a:gd name="connsiteY45" fmla="*/ 506920 h 1792795"/>
              <a:gd name="connsiteX46" fmla="*/ 409575 w 724505"/>
              <a:gd name="connsiteY46" fmla="*/ 621220 h 1792795"/>
              <a:gd name="connsiteX47" fmla="*/ 428625 w 724505"/>
              <a:gd name="connsiteY47" fmla="*/ 678370 h 1792795"/>
              <a:gd name="connsiteX48" fmla="*/ 438150 w 724505"/>
              <a:gd name="connsiteY48" fmla="*/ 706945 h 1792795"/>
              <a:gd name="connsiteX49" fmla="*/ 447675 w 724505"/>
              <a:gd name="connsiteY49" fmla="*/ 773620 h 1792795"/>
              <a:gd name="connsiteX50" fmla="*/ 514350 w 724505"/>
              <a:gd name="connsiteY50" fmla="*/ 840295 h 1792795"/>
              <a:gd name="connsiteX51" fmla="*/ 561975 w 724505"/>
              <a:gd name="connsiteY51" fmla="*/ 849820 h 1792795"/>
              <a:gd name="connsiteX52" fmla="*/ 571500 w 724505"/>
              <a:gd name="connsiteY52" fmla="*/ 1002220 h 1792795"/>
              <a:gd name="connsiteX53" fmla="*/ 571500 w 724505"/>
              <a:gd name="connsiteY53" fmla="*/ 1097470 h 1792795"/>
              <a:gd name="connsiteX54" fmla="*/ 628650 w 724505"/>
              <a:gd name="connsiteY54" fmla="*/ 1135570 h 1792795"/>
              <a:gd name="connsiteX55" fmla="*/ 657225 w 724505"/>
              <a:gd name="connsiteY55" fmla="*/ 1154620 h 1792795"/>
              <a:gd name="connsiteX56" fmla="*/ 647700 w 724505"/>
              <a:gd name="connsiteY56" fmla="*/ 1211770 h 1792795"/>
              <a:gd name="connsiteX57" fmla="*/ 666750 w 724505"/>
              <a:gd name="connsiteY57" fmla="*/ 1287970 h 1792795"/>
              <a:gd name="connsiteX58" fmla="*/ 647700 w 724505"/>
              <a:gd name="connsiteY58" fmla="*/ 1316545 h 1792795"/>
              <a:gd name="connsiteX59" fmla="*/ 628650 w 724505"/>
              <a:gd name="connsiteY59" fmla="*/ 1373695 h 1792795"/>
              <a:gd name="connsiteX60" fmla="*/ 657225 w 724505"/>
              <a:gd name="connsiteY60" fmla="*/ 1440370 h 1792795"/>
              <a:gd name="connsiteX61" fmla="*/ 685800 w 724505"/>
              <a:gd name="connsiteY61" fmla="*/ 1449895 h 1792795"/>
              <a:gd name="connsiteX62" fmla="*/ 714375 w 724505"/>
              <a:gd name="connsiteY62" fmla="*/ 1468945 h 1792795"/>
              <a:gd name="connsiteX63" fmla="*/ 714375 w 724505"/>
              <a:gd name="connsiteY63" fmla="*/ 1545145 h 1792795"/>
              <a:gd name="connsiteX64" fmla="*/ 695325 w 724505"/>
              <a:gd name="connsiteY64" fmla="*/ 1602295 h 1792795"/>
              <a:gd name="connsiteX65" fmla="*/ 619125 w 724505"/>
              <a:gd name="connsiteY65" fmla="*/ 1611820 h 1792795"/>
              <a:gd name="connsiteX66" fmla="*/ 533400 w 724505"/>
              <a:gd name="connsiteY66" fmla="*/ 1649920 h 1792795"/>
              <a:gd name="connsiteX67" fmla="*/ 504825 w 724505"/>
              <a:gd name="connsiteY67" fmla="*/ 1659445 h 1792795"/>
              <a:gd name="connsiteX68" fmla="*/ 476250 w 724505"/>
              <a:gd name="connsiteY68" fmla="*/ 1668970 h 1792795"/>
              <a:gd name="connsiteX69" fmla="*/ 466725 w 724505"/>
              <a:gd name="connsiteY69" fmla="*/ 1697545 h 1792795"/>
              <a:gd name="connsiteX70" fmla="*/ 476250 w 724505"/>
              <a:gd name="connsiteY70" fmla="*/ 1735645 h 1792795"/>
              <a:gd name="connsiteX71" fmla="*/ 447675 w 724505"/>
              <a:gd name="connsiteY71" fmla="*/ 1754695 h 1792795"/>
              <a:gd name="connsiteX72" fmla="*/ 371475 w 724505"/>
              <a:gd name="connsiteY72" fmla="*/ 1773745 h 179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24505" h="1792795">
                <a:moveTo>
                  <a:pt x="428625" y="1792795"/>
                </a:moveTo>
                <a:cubicBezTo>
                  <a:pt x="412750" y="1780095"/>
                  <a:pt x="395375" y="1769070"/>
                  <a:pt x="381000" y="1754695"/>
                </a:cubicBezTo>
                <a:cubicBezTo>
                  <a:pt x="372905" y="1746600"/>
                  <a:pt x="370045" y="1734215"/>
                  <a:pt x="361950" y="1726120"/>
                </a:cubicBezTo>
                <a:cubicBezTo>
                  <a:pt x="343486" y="1707656"/>
                  <a:pt x="328041" y="1705292"/>
                  <a:pt x="304800" y="1697545"/>
                </a:cubicBezTo>
                <a:cubicBezTo>
                  <a:pt x="282575" y="1700720"/>
                  <a:pt x="260140" y="1702667"/>
                  <a:pt x="238125" y="1707070"/>
                </a:cubicBezTo>
                <a:cubicBezTo>
                  <a:pt x="228280" y="1709039"/>
                  <a:pt x="219590" y="1716595"/>
                  <a:pt x="209550" y="1716595"/>
                </a:cubicBezTo>
                <a:cubicBezTo>
                  <a:pt x="199510" y="1716595"/>
                  <a:pt x="190500" y="1710245"/>
                  <a:pt x="180975" y="1707070"/>
                </a:cubicBezTo>
                <a:cubicBezTo>
                  <a:pt x="174625" y="1697545"/>
                  <a:pt x="170020" y="1686590"/>
                  <a:pt x="161925" y="1678495"/>
                </a:cubicBezTo>
                <a:cubicBezTo>
                  <a:pt x="143461" y="1660031"/>
                  <a:pt x="128016" y="1657667"/>
                  <a:pt x="104775" y="1649920"/>
                </a:cubicBezTo>
                <a:cubicBezTo>
                  <a:pt x="98425" y="1640395"/>
                  <a:pt x="94340" y="1628883"/>
                  <a:pt x="85725" y="1621345"/>
                </a:cubicBezTo>
                <a:cubicBezTo>
                  <a:pt x="45415" y="1586074"/>
                  <a:pt x="39247" y="1586802"/>
                  <a:pt x="0" y="1573720"/>
                </a:cubicBezTo>
                <a:cubicBezTo>
                  <a:pt x="3175" y="1541970"/>
                  <a:pt x="2350" y="1509561"/>
                  <a:pt x="9525" y="1478470"/>
                </a:cubicBezTo>
                <a:cubicBezTo>
                  <a:pt x="12099" y="1467316"/>
                  <a:pt x="25563" y="1460939"/>
                  <a:pt x="28575" y="1449895"/>
                </a:cubicBezTo>
                <a:cubicBezTo>
                  <a:pt x="35310" y="1425199"/>
                  <a:pt x="33521" y="1398880"/>
                  <a:pt x="38100" y="1373695"/>
                </a:cubicBezTo>
                <a:cubicBezTo>
                  <a:pt x="39896" y="1363817"/>
                  <a:pt x="40525" y="1352220"/>
                  <a:pt x="47625" y="1345120"/>
                </a:cubicBezTo>
                <a:cubicBezTo>
                  <a:pt x="63814" y="1328931"/>
                  <a:pt x="104775" y="1307020"/>
                  <a:pt x="104775" y="1307020"/>
                </a:cubicBezTo>
                <a:cubicBezTo>
                  <a:pt x="107950" y="1287970"/>
                  <a:pt x="110110" y="1268723"/>
                  <a:pt x="114300" y="1249870"/>
                </a:cubicBezTo>
                <a:cubicBezTo>
                  <a:pt x="116478" y="1240069"/>
                  <a:pt x="123825" y="1231335"/>
                  <a:pt x="123825" y="1221295"/>
                </a:cubicBezTo>
                <a:cubicBezTo>
                  <a:pt x="123825" y="1201577"/>
                  <a:pt x="104882" y="1178592"/>
                  <a:pt x="95250" y="1164145"/>
                </a:cubicBezTo>
                <a:cubicBezTo>
                  <a:pt x="115005" y="1085126"/>
                  <a:pt x="86378" y="1154098"/>
                  <a:pt x="133350" y="1116520"/>
                </a:cubicBezTo>
                <a:cubicBezTo>
                  <a:pt x="142289" y="1109369"/>
                  <a:pt x="144305" y="1096040"/>
                  <a:pt x="152400" y="1087945"/>
                </a:cubicBezTo>
                <a:cubicBezTo>
                  <a:pt x="163625" y="1076720"/>
                  <a:pt x="177800" y="1068895"/>
                  <a:pt x="190500" y="1059370"/>
                </a:cubicBezTo>
                <a:cubicBezTo>
                  <a:pt x="217846" y="949987"/>
                  <a:pt x="179608" y="1084785"/>
                  <a:pt x="219075" y="992695"/>
                </a:cubicBezTo>
                <a:cubicBezTo>
                  <a:pt x="219260" y="992262"/>
                  <a:pt x="233491" y="930654"/>
                  <a:pt x="238125" y="926020"/>
                </a:cubicBezTo>
                <a:cubicBezTo>
                  <a:pt x="249895" y="914250"/>
                  <a:pt x="287723" y="903137"/>
                  <a:pt x="304800" y="897445"/>
                </a:cubicBezTo>
                <a:cubicBezTo>
                  <a:pt x="301625" y="884745"/>
                  <a:pt x="303453" y="869567"/>
                  <a:pt x="295275" y="859345"/>
                </a:cubicBezTo>
                <a:cubicBezTo>
                  <a:pt x="289003" y="851505"/>
                  <a:pt x="274540" y="856092"/>
                  <a:pt x="266700" y="849820"/>
                </a:cubicBezTo>
                <a:cubicBezTo>
                  <a:pt x="249914" y="836391"/>
                  <a:pt x="244400" y="811494"/>
                  <a:pt x="238125" y="792670"/>
                </a:cubicBezTo>
                <a:cubicBezTo>
                  <a:pt x="241300" y="751395"/>
                  <a:pt x="250232" y="710161"/>
                  <a:pt x="247650" y="668845"/>
                </a:cubicBezTo>
                <a:cubicBezTo>
                  <a:pt x="246936" y="657420"/>
                  <a:pt x="222920" y="650209"/>
                  <a:pt x="228600" y="640270"/>
                </a:cubicBezTo>
                <a:cubicBezTo>
                  <a:pt x="239959" y="620391"/>
                  <a:pt x="285750" y="602170"/>
                  <a:pt x="285750" y="602170"/>
                </a:cubicBezTo>
                <a:cubicBezTo>
                  <a:pt x="325859" y="542006"/>
                  <a:pt x="291763" y="610156"/>
                  <a:pt x="285750" y="525970"/>
                </a:cubicBezTo>
                <a:cubicBezTo>
                  <a:pt x="283702" y="497292"/>
                  <a:pt x="292100" y="468820"/>
                  <a:pt x="295275" y="440245"/>
                </a:cubicBezTo>
                <a:cubicBezTo>
                  <a:pt x="298450" y="357695"/>
                  <a:pt x="299305" y="275023"/>
                  <a:pt x="304800" y="192595"/>
                </a:cubicBezTo>
                <a:cubicBezTo>
                  <a:pt x="305671" y="179533"/>
                  <a:pt x="308471" y="166204"/>
                  <a:pt x="314325" y="154495"/>
                </a:cubicBezTo>
                <a:cubicBezTo>
                  <a:pt x="324564" y="134017"/>
                  <a:pt x="352425" y="97345"/>
                  <a:pt x="352425" y="97345"/>
                </a:cubicBezTo>
                <a:cubicBezTo>
                  <a:pt x="349250" y="75120"/>
                  <a:pt x="347303" y="52685"/>
                  <a:pt x="342900" y="30670"/>
                </a:cubicBezTo>
                <a:cubicBezTo>
                  <a:pt x="340931" y="20825"/>
                  <a:pt x="333375" y="-7945"/>
                  <a:pt x="333375" y="2095"/>
                </a:cubicBezTo>
                <a:cubicBezTo>
                  <a:pt x="333375" y="24546"/>
                  <a:pt x="337852" y="46894"/>
                  <a:pt x="342900" y="68770"/>
                </a:cubicBezTo>
                <a:cubicBezTo>
                  <a:pt x="347415" y="88336"/>
                  <a:pt x="361950" y="125920"/>
                  <a:pt x="361950" y="125920"/>
                </a:cubicBezTo>
                <a:cubicBezTo>
                  <a:pt x="365125" y="176720"/>
                  <a:pt x="363925" y="227984"/>
                  <a:pt x="371475" y="278320"/>
                </a:cubicBezTo>
                <a:cubicBezTo>
                  <a:pt x="373581" y="292362"/>
                  <a:pt x="384932" y="303369"/>
                  <a:pt x="390525" y="316420"/>
                </a:cubicBezTo>
                <a:cubicBezTo>
                  <a:pt x="394480" y="325648"/>
                  <a:pt x="396875" y="335470"/>
                  <a:pt x="400050" y="344995"/>
                </a:cubicBezTo>
                <a:cubicBezTo>
                  <a:pt x="383820" y="393684"/>
                  <a:pt x="388473" y="354665"/>
                  <a:pt x="409575" y="402145"/>
                </a:cubicBezTo>
                <a:cubicBezTo>
                  <a:pt x="417730" y="420495"/>
                  <a:pt x="428625" y="459295"/>
                  <a:pt x="428625" y="459295"/>
                </a:cubicBezTo>
                <a:cubicBezTo>
                  <a:pt x="409575" y="475170"/>
                  <a:pt x="379317" y="483395"/>
                  <a:pt x="371475" y="506920"/>
                </a:cubicBezTo>
                <a:cubicBezTo>
                  <a:pt x="344330" y="588355"/>
                  <a:pt x="368015" y="593513"/>
                  <a:pt x="409575" y="621220"/>
                </a:cubicBezTo>
                <a:lnTo>
                  <a:pt x="428625" y="678370"/>
                </a:lnTo>
                <a:lnTo>
                  <a:pt x="438150" y="706945"/>
                </a:lnTo>
                <a:cubicBezTo>
                  <a:pt x="441325" y="729170"/>
                  <a:pt x="439616" y="752666"/>
                  <a:pt x="447675" y="773620"/>
                </a:cubicBezTo>
                <a:cubicBezTo>
                  <a:pt x="466836" y="823439"/>
                  <a:pt x="474802" y="830408"/>
                  <a:pt x="514350" y="840295"/>
                </a:cubicBezTo>
                <a:cubicBezTo>
                  <a:pt x="530056" y="844222"/>
                  <a:pt x="546100" y="846645"/>
                  <a:pt x="561975" y="849820"/>
                </a:cubicBezTo>
                <a:cubicBezTo>
                  <a:pt x="565150" y="900620"/>
                  <a:pt x="571500" y="951321"/>
                  <a:pt x="571500" y="1002220"/>
                </a:cubicBezTo>
                <a:cubicBezTo>
                  <a:pt x="571500" y="1043171"/>
                  <a:pt x="538860" y="1050842"/>
                  <a:pt x="571500" y="1097470"/>
                </a:cubicBezTo>
                <a:cubicBezTo>
                  <a:pt x="584630" y="1116227"/>
                  <a:pt x="609600" y="1122870"/>
                  <a:pt x="628650" y="1135570"/>
                </a:cubicBezTo>
                <a:lnTo>
                  <a:pt x="657225" y="1154620"/>
                </a:lnTo>
                <a:cubicBezTo>
                  <a:pt x="654050" y="1173670"/>
                  <a:pt x="647700" y="1192457"/>
                  <a:pt x="647700" y="1211770"/>
                </a:cubicBezTo>
                <a:cubicBezTo>
                  <a:pt x="647700" y="1234758"/>
                  <a:pt x="659234" y="1265421"/>
                  <a:pt x="666750" y="1287970"/>
                </a:cubicBezTo>
                <a:cubicBezTo>
                  <a:pt x="660400" y="1297495"/>
                  <a:pt x="652349" y="1306084"/>
                  <a:pt x="647700" y="1316545"/>
                </a:cubicBezTo>
                <a:cubicBezTo>
                  <a:pt x="639545" y="1334895"/>
                  <a:pt x="628650" y="1373695"/>
                  <a:pt x="628650" y="1373695"/>
                </a:cubicBezTo>
                <a:cubicBezTo>
                  <a:pt x="634370" y="1396574"/>
                  <a:pt x="636669" y="1423925"/>
                  <a:pt x="657225" y="1440370"/>
                </a:cubicBezTo>
                <a:cubicBezTo>
                  <a:pt x="665065" y="1446642"/>
                  <a:pt x="676820" y="1445405"/>
                  <a:pt x="685800" y="1449895"/>
                </a:cubicBezTo>
                <a:cubicBezTo>
                  <a:pt x="696039" y="1455015"/>
                  <a:pt x="704850" y="1462595"/>
                  <a:pt x="714375" y="1468945"/>
                </a:cubicBezTo>
                <a:cubicBezTo>
                  <a:pt x="727594" y="1508602"/>
                  <a:pt x="728168" y="1494571"/>
                  <a:pt x="714375" y="1545145"/>
                </a:cubicBezTo>
                <a:cubicBezTo>
                  <a:pt x="709091" y="1564518"/>
                  <a:pt x="715250" y="1599804"/>
                  <a:pt x="695325" y="1602295"/>
                </a:cubicBezTo>
                <a:lnTo>
                  <a:pt x="619125" y="1611820"/>
                </a:lnTo>
                <a:cubicBezTo>
                  <a:pt x="573842" y="1642009"/>
                  <a:pt x="601410" y="1627250"/>
                  <a:pt x="533400" y="1649920"/>
                </a:cubicBezTo>
                <a:lnTo>
                  <a:pt x="504825" y="1659445"/>
                </a:lnTo>
                <a:lnTo>
                  <a:pt x="476250" y="1668970"/>
                </a:lnTo>
                <a:cubicBezTo>
                  <a:pt x="473075" y="1678495"/>
                  <a:pt x="466725" y="1687505"/>
                  <a:pt x="466725" y="1697545"/>
                </a:cubicBezTo>
                <a:cubicBezTo>
                  <a:pt x="466725" y="1710636"/>
                  <a:pt x="480390" y="1723226"/>
                  <a:pt x="476250" y="1735645"/>
                </a:cubicBezTo>
                <a:cubicBezTo>
                  <a:pt x="472630" y="1746505"/>
                  <a:pt x="458136" y="1750046"/>
                  <a:pt x="447675" y="1754695"/>
                </a:cubicBezTo>
                <a:cubicBezTo>
                  <a:pt x="400294" y="1775753"/>
                  <a:pt x="405611" y="1773745"/>
                  <a:pt x="371475" y="1773745"/>
                </a:cubicBezTo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132117" y="5448300"/>
            <a:ext cx="648201" cy="495300"/>
          </a:xfrm>
          <a:custGeom>
            <a:avLst/>
            <a:gdLst>
              <a:gd name="connsiteX0" fmla="*/ 133851 w 648201"/>
              <a:gd name="connsiteY0" fmla="*/ 466725 h 495300"/>
              <a:gd name="connsiteX1" fmla="*/ 86226 w 648201"/>
              <a:gd name="connsiteY1" fmla="*/ 457200 h 495300"/>
              <a:gd name="connsiteX2" fmla="*/ 57651 w 648201"/>
              <a:gd name="connsiteY2" fmla="*/ 438150 h 495300"/>
              <a:gd name="connsiteX3" fmla="*/ 10026 w 648201"/>
              <a:gd name="connsiteY3" fmla="*/ 352425 h 495300"/>
              <a:gd name="connsiteX4" fmla="*/ 10026 w 648201"/>
              <a:gd name="connsiteY4" fmla="*/ 209550 h 495300"/>
              <a:gd name="connsiteX5" fmla="*/ 29076 w 648201"/>
              <a:gd name="connsiteY5" fmla="*/ 180975 h 495300"/>
              <a:gd name="connsiteX6" fmla="*/ 38601 w 648201"/>
              <a:gd name="connsiteY6" fmla="*/ 142875 h 495300"/>
              <a:gd name="connsiteX7" fmla="*/ 86226 w 648201"/>
              <a:gd name="connsiteY7" fmla="*/ 85725 h 495300"/>
              <a:gd name="connsiteX8" fmla="*/ 143376 w 648201"/>
              <a:gd name="connsiteY8" fmla="*/ 47625 h 495300"/>
              <a:gd name="connsiteX9" fmla="*/ 171951 w 648201"/>
              <a:gd name="connsiteY9" fmla="*/ 28575 h 495300"/>
              <a:gd name="connsiteX10" fmla="*/ 276726 w 648201"/>
              <a:gd name="connsiteY10" fmla="*/ 0 h 495300"/>
              <a:gd name="connsiteX11" fmla="*/ 457701 w 648201"/>
              <a:gd name="connsiteY11" fmla="*/ 9525 h 495300"/>
              <a:gd name="connsiteX12" fmla="*/ 486276 w 648201"/>
              <a:gd name="connsiteY12" fmla="*/ 28575 h 495300"/>
              <a:gd name="connsiteX13" fmla="*/ 543426 w 648201"/>
              <a:gd name="connsiteY13" fmla="*/ 47625 h 495300"/>
              <a:gd name="connsiteX14" fmla="*/ 572001 w 648201"/>
              <a:gd name="connsiteY14" fmla="*/ 57150 h 495300"/>
              <a:gd name="connsiteX15" fmla="*/ 581526 w 648201"/>
              <a:gd name="connsiteY15" fmla="*/ 85725 h 495300"/>
              <a:gd name="connsiteX16" fmla="*/ 619626 w 648201"/>
              <a:gd name="connsiteY16" fmla="*/ 142875 h 495300"/>
              <a:gd name="connsiteX17" fmla="*/ 629151 w 648201"/>
              <a:gd name="connsiteY17" fmla="*/ 180975 h 495300"/>
              <a:gd name="connsiteX18" fmla="*/ 648201 w 648201"/>
              <a:gd name="connsiteY18" fmla="*/ 238125 h 495300"/>
              <a:gd name="connsiteX19" fmla="*/ 638676 w 648201"/>
              <a:gd name="connsiteY19" fmla="*/ 371475 h 495300"/>
              <a:gd name="connsiteX20" fmla="*/ 600576 w 648201"/>
              <a:gd name="connsiteY20" fmla="*/ 428625 h 495300"/>
              <a:gd name="connsiteX21" fmla="*/ 581526 w 648201"/>
              <a:gd name="connsiteY21" fmla="*/ 457200 h 495300"/>
              <a:gd name="connsiteX22" fmla="*/ 552951 w 648201"/>
              <a:gd name="connsiteY22" fmla="*/ 466725 h 495300"/>
              <a:gd name="connsiteX23" fmla="*/ 495801 w 648201"/>
              <a:gd name="connsiteY23" fmla="*/ 495300 h 495300"/>
              <a:gd name="connsiteX24" fmla="*/ 276726 w 648201"/>
              <a:gd name="connsiteY24" fmla="*/ 476250 h 495300"/>
              <a:gd name="connsiteX25" fmla="*/ 133851 w 648201"/>
              <a:gd name="connsiteY25" fmla="*/ 466725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8201" h="495300">
                <a:moveTo>
                  <a:pt x="133851" y="466725"/>
                </a:moveTo>
                <a:cubicBezTo>
                  <a:pt x="102101" y="463550"/>
                  <a:pt x="101385" y="462884"/>
                  <a:pt x="86226" y="457200"/>
                </a:cubicBezTo>
                <a:cubicBezTo>
                  <a:pt x="75507" y="453180"/>
                  <a:pt x="65189" y="446765"/>
                  <a:pt x="57651" y="438150"/>
                </a:cubicBezTo>
                <a:cubicBezTo>
                  <a:pt x="22380" y="397840"/>
                  <a:pt x="23108" y="391672"/>
                  <a:pt x="10026" y="352425"/>
                </a:cubicBezTo>
                <a:cubicBezTo>
                  <a:pt x="1267" y="291112"/>
                  <a:pt x="-7284" y="273022"/>
                  <a:pt x="10026" y="209550"/>
                </a:cubicBezTo>
                <a:cubicBezTo>
                  <a:pt x="13038" y="198506"/>
                  <a:pt x="22726" y="190500"/>
                  <a:pt x="29076" y="180975"/>
                </a:cubicBezTo>
                <a:cubicBezTo>
                  <a:pt x="32251" y="168275"/>
                  <a:pt x="33444" y="154907"/>
                  <a:pt x="38601" y="142875"/>
                </a:cubicBezTo>
                <a:cubicBezTo>
                  <a:pt x="46463" y="124531"/>
                  <a:pt x="71514" y="97168"/>
                  <a:pt x="86226" y="85725"/>
                </a:cubicBezTo>
                <a:cubicBezTo>
                  <a:pt x="104298" y="71669"/>
                  <a:pt x="124326" y="60325"/>
                  <a:pt x="143376" y="47625"/>
                </a:cubicBezTo>
                <a:cubicBezTo>
                  <a:pt x="152901" y="41275"/>
                  <a:pt x="161091" y="32195"/>
                  <a:pt x="171951" y="28575"/>
                </a:cubicBezTo>
                <a:cubicBezTo>
                  <a:pt x="244460" y="4405"/>
                  <a:pt x="209410" y="13463"/>
                  <a:pt x="276726" y="0"/>
                </a:cubicBezTo>
                <a:cubicBezTo>
                  <a:pt x="337051" y="3175"/>
                  <a:pt x="397846" y="1363"/>
                  <a:pt x="457701" y="9525"/>
                </a:cubicBezTo>
                <a:cubicBezTo>
                  <a:pt x="469044" y="11072"/>
                  <a:pt x="475815" y="23926"/>
                  <a:pt x="486276" y="28575"/>
                </a:cubicBezTo>
                <a:cubicBezTo>
                  <a:pt x="504626" y="36730"/>
                  <a:pt x="524376" y="41275"/>
                  <a:pt x="543426" y="47625"/>
                </a:cubicBezTo>
                <a:lnTo>
                  <a:pt x="572001" y="57150"/>
                </a:lnTo>
                <a:cubicBezTo>
                  <a:pt x="575176" y="66675"/>
                  <a:pt x="576650" y="76948"/>
                  <a:pt x="581526" y="85725"/>
                </a:cubicBezTo>
                <a:cubicBezTo>
                  <a:pt x="592645" y="105739"/>
                  <a:pt x="619626" y="142875"/>
                  <a:pt x="619626" y="142875"/>
                </a:cubicBezTo>
                <a:cubicBezTo>
                  <a:pt x="622801" y="155575"/>
                  <a:pt x="625389" y="168436"/>
                  <a:pt x="629151" y="180975"/>
                </a:cubicBezTo>
                <a:cubicBezTo>
                  <a:pt x="634921" y="200209"/>
                  <a:pt x="648201" y="238125"/>
                  <a:pt x="648201" y="238125"/>
                </a:cubicBezTo>
                <a:cubicBezTo>
                  <a:pt x="645026" y="282575"/>
                  <a:pt x="643883" y="327217"/>
                  <a:pt x="638676" y="371475"/>
                </a:cubicBezTo>
                <a:cubicBezTo>
                  <a:pt x="634549" y="406558"/>
                  <a:pt x="623294" y="401363"/>
                  <a:pt x="600576" y="428625"/>
                </a:cubicBezTo>
                <a:cubicBezTo>
                  <a:pt x="593247" y="437419"/>
                  <a:pt x="590465" y="450049"/>
                  <a:pt x="581526" y="457200"/>
                </a:cubicBezTo>
                <a:cubicBezTo>
                  <a:pt x="573686" y="463472"/>
                  <a:pt x="561931" y="462235"/>
                  <a:pt x="552951" y="466725"/>
                </a:cubicBezTo>
                <a:cubicBezTo>
                  <a:pt x="479093" y="503654"/>
                  <a:pt x="567625" y="471359"/>
                  <a:pt x="495801" y="495300"/>
                </a:cubicBezTo>
                <a:cubicBezTo>
                  <a:pt x="437798" y="489500"/>
                  <a:pt x="330601" y="478046"/>
                  <a:pt x="276726" y="476250"/>
                </a:cubicBezTo>
                <a:cubicBezTo>
                  <a:pt x="222781" y="474452"/>
                  <a:pt x="165601" y="469900"/>
                  <a:pt x="133851" y="4667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6781800" y="5429675"/>
            <a:ext cx="648201" cy="495300"/>
          </a:xfrm>
          <a:custGeom>
            <a:avLst/>
            <a:gdLst>
              <a:gd name="connsiteX0" fmla="*/ 133851 w 648201"/>
              <a:gd name="connsiteY0" fmla="*/ 466725 h 495300"/>
              <a:gd name="connsiteX1" fmla="*/ 86226 w 648201"/>
              <a:gd name="connsiteY1" fmla="*/ 457200 h 495300"/>
              <a:gd name="connsiteX2" fmla="*/ 57651 w 648201"/>
              <a:gd name="connsiteY2" fmla="*/ 438150 h 495300"/>
              <a:gd name="connsiteX3" fmla="*/ 10026 w 648201"/>
              <a:gd name="connsiteY3" fmla="*/ 352425 h 495300"/>
              <a:gd name="connsiteX4" fmla="*/ 10026 w 648201"/>
              <a:gd name="connsiteY4" fmla="*/ 209550 h 495300"/>
              <a:gd name="connsiteX5" fmla="*/ 29076 w 648201"/>
              <a:gd name="connsiteY5" fmla="*/ 180975 h 495300"/>
              <a:gd name="connsiteX6" fmla="*/ 38601 w 648201"/>
              <a:gd name="connsiteY6" fmla="*/ 142875 h 495300"/>
              <a:gd name="connsiteX7" fmla="*/ 86226 w 648201"/>
              <a:gd name="connsiteY7" fmla="*/ 85725 h 495300"/>
              <a:gd name="connsiteX8" fmla="*/ 143376 w 648201"/>
              <a:gd name="connsiteY8" fmla="*/ 47625 h 495300"/>
              <a:gd name="connsiteX9" fmla="*/ 171951 w 648201"/>
              <a:gd name="connsiteY9" fmla="*/ 28575 h 495300"/>
              <a:gd name="connsiteX10" fmla="*/ 276726 w 648201"/>
              <a:gd name="connsiteY10" fmla="*/ 0 h 495300"/>
              <a:gd name="connsiteX11" fmla="*/ 457701 w 648201"/>
              <a:gd name="connsiteY11" fmla="*/ 9525 h 495300"/>
              <a:gd name="connsiteX12" fmla="*/ 486276 w 648201"/>
              <a:gd name="connsiteY12" fmla="*/ 28575 h 495300"/>
              <a:gd name="connsiteX13" fmla="*/ 543426 w 648201"/>
              <a:gd name="connsiteY13" fmla="*/ 47625 h 495300"/>
              <a:gd name="connsiteX14" fmla="*/ 572001 w 648201"/>
              <a:gd name="connsiteY14" fmla="*/ 57150 h 495300"/>
              <a:gd name="connsiteX15" fmla="*/ 581526 w 648201"/>
              <a:gd name="connsiteY15" fmla="*/ 85725 h 495300"/>
              <a:gd name="connsiteX16" fmla="*/ 619626 w 648201"/>
              <a:gd name="connsiteY16" fmla="*/ 142875 h 495300"/>
              <a:gd name="connsiteX17" fmla="*/ 629151 w 648201"/>
              <a:gd name="connsiteY17" fmla="*/ 180975 h 495300"/>
              <a:gd name="connsiteX18" fmla="*/ 648201 w 648201"/>
              <a:gd name="connsiteY18" fmla="*/ 238125 h 495300"/>
              <a:gd name="connsiteX19" fmla="*/ 638676 w 648201"/>
              <a:gd name="connsiteY19" fmla="*/ 371475 h 495300"/>
              <a:gd name="connsiteX20" fmla="*/ 600576 w 648201"/>
              <a:gd name="connsiteY20" fmla="*/ 428625 h 495300"/>
              <a:gd name="connsiteX21" fmla="*/ 581526 w 648201"/>
              <a:gd name="connsiteY21" fmla="*/ 457200 h 495300"/>
              <a:gd name="connsiteX22" fmla="*/ 552951 w 648201"/>
              <a:gd name="connsiteY22" fmla="*/ 466725 h 495300"/>
              <a:gd name="connsiteX23" fmla="*/ 495801 w 648201"/>
              <a:gd name="connsiteY23" fmla="*/ 495300 h 495300"/>
              <a:gd name="connsiteX24" fmla="*/ 276726 w 648201"/>
              <a:gd name="connsiteY24" fmla="*/ 476250 h 495300"/>
              <a:gd name="connsiteX25" fmla="*/ 133851 w 648201"/>
              <a:gd name="connsiteY25" fmla="*/ 466725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8201" h="495300">
                <a:moveTo>
                  <a:pt x="133851" y="466725"/>
                </a:moveTo>
                <a:cubicBezTo>
                  <a:pt x="102101" y="463550"/>
                  <a:pt x="101385" y="462884"/>
                  <a:pt x="86226" y="457200"/>
                </a:cubicBezTo>
                <a:cubicBezTo>
                  <a:pt x="75507" y="453180"/>
                  <a:pt x="65189" y="446765"/>
                  <a:pt x="57651" y="438150"/>
                </a:cubicBezTo>
                <a:cubicBezTo>
                  <a:pt x="22380" y="397840"/>
                  <a:pt x="23108" y="391672"/>
                  <a:pt x="10026" y="352425"/>
                </a:cubicBezTo>
                <a:cubicBezTo>
                  <a:pt x="1267" y="291112"/>
                  <a:pt x="-7284" y="273022"/>
                  <a:pt x="10026" y="209550"/>
                </a:cubicBezTo>
                <a:cubicBezTo>
                  <a:pt x="13038" y="198506"/>
                  <a:pt x="22726" y="190500"/>
                  <a:pt x="29076" y="180975"/>
                </a:cubicBezTo>
                <a:cubicBezTo>
                  <a:pt x="32251" y="168275"/>
                  <a:pt x="33444" y="154907"/>
                  <a:pt x="38601" y="142875"/>
                </a:cubicBezTo>
                <a:cubicBezTo>
                  <a:pt x="46463" y="124531"/>
                  <a:pt x="71514" y="97168"/>
                  <a:pt x="86226" y="85725"/>
                </a:cubicBezTo>
                <a:cubicBezTo>
                  <a:pt x="104298" y="71669"/>
                  <a:pt x="124326" y="60325"/>
                  <a:pt x="143376" y="47625"/>
                </a:cubicBezTo>
                <a:cubicBezTo>
                  <a:pt x="152901" y="41275"/>
                  <a:pt x="161091" y="32195"/>
                  <a:pt x="171951" y="28575"/>
                </a:cubicBezTo>
                <a:cubicBezTo>
                  <a:pt x="244460" y="4405"/>
                  <a:pt x="209410" y="13463"/>
                  <a:pt x="276726" y="0"/>
                </a:cubicBezTo>
                <a:cubicBezTo>
                  <a:pt x="337051" y="3175"/>
                  <a:pt x="397846" y="1363"/>
                  <a:pt x="457701" y="9525"/>
                </a:cubicBezTo>
                <a:cubicBezTo>
                  <a:pt x="469044" y="11072"/>
                  <a:pt x="475815" y="23926"/>
                  <a:pt x="486276" y="28575"/>
                </a:cubicBezTo>
                <a:cubicBezTo>
                  <a:pt x="504626" y="36730"/>
                  <a:pt x="524376" y="41275"/>
                  <a:pt x="543426" y="47625"/>
                </a:cubicBezTo>
                <a:lnTo>
                  <a:pt x="572001" y="57150"/>
                </a:lnTo>
                <a:cubicBezTo>
                  <a:pt x="575176" y="66675"/>
                  <a:pt x="576650" y="76948"/>
                  <a:pt x="581526" y="85725"/>
                </a:cubicBezTo>
                <a:cubicBezTo>
                  <a:pt x="592645" y="105739"/>
                  <a:pt x="619626" y="142875"/>
                  <a:pt x="619626" y="142875"/>
                </a:cubicBezTo>
                <a:cubicBezTo>
                  <a:pt x="622801" y="155575"/>
                  <a:pt x="625389" y="168436"/>
                  <a:pt x="629151" y="180975"/>
                </a:cubicBezTo>
                <a:cubicBezTo>
                  <a:pt x="634921" y="200209"/>
                  <a:pt x="648201" y="238125"/>
                  <a:pt x="648201" y="238125"/>
                </a:cubicBezTo>
                <a:cubicBezTo>
                  <a:pt x="645026" y="282575"/>
                  <a:pt x="643883" y="327217"/>
                  <a:pt x="638676" y="371475"/>
                </a:cubicBezTo>
                <a:cubicBezTo>
                  <a:pt x="634549" y="406558"/>
                  <a:pt x="623294" y="401363"/>
                  <a:pt x="600576" y="428625"/>
                </a:cubicBezTo>
                <a:cubicBezTo>
                  <a:pt x="593247" y="437419"/>
                  <a:pt x="590465" y="450049"/>
                  <a:pt x="581526" y="457200"/>
                </a:cubicBezTo>
                <a:cubicBezTo>
                  <a:pt x="573686" y="463472"/>
                  <a:pt x="561931" y="462235"/>
                  <a:pt x="552951" y="466725"/>
                </a:cubicBezTo>
                <a:cubicBezTo>
                  <a:pt x="479093" y="503654"/>
                  <a:pt x="567625" y="471359"/>
                  <a:pt x="495801" y="495300"/>
                </a:cubicBezTo>
                <a:cubicBezTo>
                  <a:pt x="437798" y="489500"/>
                  <a:pt x="330601" y="478046"/>
                  <a:pt x="276726" y="476250"/>
                </a:cubicBezTo>
                <a:cubicBezTo>
                  <a:pt x="222781" y="474452"/>
                  <a:pt x="165601" y="469900"/>
                  <a:pt x="133851" y="4667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80555" y="3194579"/>
            <a:ext cx="105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Stripper Column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/>
          <p:cNvCxnSpPr>
            <a:stCxn id="99" idx="2"/>
          </p:cNvCxnSpPr>
          <p:nvPr/>
        </p:nvCxnSpPr>
        <p:spPr>
          <a:xfrm>
            <a:off x="2124881" y="3018377"/>
            <a:ext cx="584130" cy="697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97654" y="2495157"/>
            <a:ext cx="105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Absorber Column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752600" y="3679170"/>
            <a:ext cx="528032" cy="43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67763" y="4317885"/>
            <a:ext cx="98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Liquid CO2 cylinder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597654" y="4728766"/>
            <a:ext cx="528032" cy="43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/>
          <p:cNvSpPr/>
          <p:nvPr/>
        </p:nvSpPr>
        <p:spPr>
          <a:xfrm>
            <a:off x="1907079" y="5071772"/>
            <a:ext cx="528032" cy="498748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23" y="1932803"/>
            <a:ext cx="427776" cy="1501584"/>
          </a:xfrm>
          <a:prstGeom prst="rect">
            <a:avLst/>
          </a:prstGeom>
          <a:pattFill prst="horzBrick">
            <a:fgClr>
              <a:srgbClr val="FFC000"/>
            </a:fgClr>
            <a:bgClr>
              <a:schemeClr val="accent6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2819400" y="1388195"/>
            <a:ext cx="3733799" cy="1905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/>
          <p:cNvSpPr/>
          <p:nvPr/>
        </p:nvSpPr>
        <p:spPr>
          <a:xfrm>
            <a:off x="6768297" y="1720246"/>
            <a:ext cx="171700" cy="378534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2280632" y="3699070"/>
            <a:ext cx="371475" cy="2167150"/>
          </a:xfrm>
          <a:prstGeom prst="round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V="1">
            <a:off x="2663599" y="1388195"/>
            <a:ext cx="2022701" cy="2057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H="1" flipV="1">
            <a:off x="4686300" y="1388195"/>
            <a:ext cx="2095500" cy="20574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1800" y="3293195"/>
            <a:ext cx="3505200" cy="2590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43400" y="4579495"/>
            <a:ext cx="762000" cy="1295400"/>
            <a:chOff x="1447800" y="3962400"/>
            <a:chExt cx="7620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1447800" y="3962400"/>
              <a:ext cx="762000" cy="1295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24000" y="4038600"/>
              <a:ext cx="609600" cy="1143000"/>
              <a:chOff x="4495800" y="3733800"/>
              <a:chExt cx="609600" cy="1143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95800" y="3733800"/>
                <a:ext cx="609600" cy="1143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0" y="3848100"/>
                <a:ext cx="457200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72000" y="4648625"/>
                <a:ext cx="457200" cy="11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72000" y="4076700"/>
                <a:ext cx="457200" cy="419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276600" y="4588595"/>
            <a:ext cx="685800" cy="829100"/>
            <a:chOff x="3276600" y="4038600"/>
            <a:chExt cx="685800" cy="829100"/>
          </a:xfrm>
        </p:grpSpPr>
        <p:sp>
          <p:nvSpPr>
            <p:cNvPr id="23" name="Rectangle 22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1"/>
              <a:endCxn id="23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391150" y="4559595"/>
            <a:ext cx="685800" cy="829100"/>
            <a:chOff x="3276600" y="4038600"/>
            <a:chExt cx="685800" cy="829100"/>
          </a:xfrm>
        </p:grpSpPr>
        <p:sp>
          <p:nvSpPr>
            <p:cNvPr id="36" name="Rectangle 35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1"/>
              <a:endCxn id="36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276600" y="3316795"/>
            <a:ext cx="685800" cy="829100"/>
            <a:chOff x="3276600" y="4038600"/>
            <a:chExt cx="685800" cy="829100"/>
          </a:xfrm>
        </p:grpSpPr>
        <p:sp>
          <p:nvSpPr>
            <p:cNvPr id="44" name="Rectangle 43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4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1"/>
              <a:endCxn id="44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391150" y="3296895"/>
            <a:ext cx="685800" cy="829100"/>
            <a:chOff x="3276600" y="4038600"/>
            <a:chExt cx="685800" cy="829100"/>
          </a:xfrm>
        </p:grpSpPr>
        <p:sp>
          <p:nvSpPr>
            <p:cNvPr id="52" name="Rectangle 51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1"/>
              <a:endCxn id="52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381500" y="3316795"/>
            <a:ext cx="685800" cy="829100"/>
            <a:chOff x="3276600" y="4038600"/>
            <a:chExt cx="685800" cy="829100"/>
          </a:xfrm>
        </p:grpSpPr>
        <p:sp>
          <p:nvSpPr>
            <p:cNvPr id="60" name="Rectangle 59"/>
            <p:cNvSpPr/>
            <p:nvPr/>
          </p:nvSpPr>
          <p:spPr>
            <a:xfrm>
              <a:off x="3276600" y="4038600"/>
              <a:ext cx="685800" cy="829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0"/>
            </p:cNvCxnSpPr>
            <p:nvPr/>
          </p:nvCxnSpPr>
          <p:spPr>
            <a:xfrm>
              <a:off x="3619500" y="4038600"/>
              <a:ext cx="0" cy="82910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1"/>
              <a:endCxn id="60" idx="3"/>
            </p:cNvCxnSpPr>
            <p:nvPr/>
          </p:nvCxnSpPr>
          <p:spPr>
            <a:xfrm>
              <a:off x="3276600" y="4453150"/>
              <a:ext cx="68580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371848" y="410612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400423" y="4192275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734649" y="448585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763224" y="4572000"/>
              <a:ext cx="122976" cy="228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hord 66"/>
          <p:cNvSpPr/>
          <p:nvPr/>
        </p:nvSpPr>
        <p:spPr>
          <a:xfrm rot="5400000">
            <a:off x="4102361" y="2328469"/>
            <a:ext cx="1244075" cy="1228727"/>
          </a:xfrm>
          <a:prstGeom prst="chord">
            <a:avLst>
              <a:gd name="adj1" fmla="val 5420688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endCxn id="67" idx="2"/>
          </p:cNvCxnSpPr>
          <p:nvPr/>
        </p:nvCxnSpPr>
        <p:spPr>
          <a:xfrm>
            <a:off x="4724400" y="2320795"/>
            <a:ext cx="4" cy="62018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91000" y="2630889"/>
            <a:ext cx="10668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439497" y="24168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534022" y="24168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887899" y="26835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982424" y="2683595"/>
            <a:ext cx="122976" cy="1565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/>
          <p:cNvSpPr/>
          <p:nvPr/>
        </p:nvSpPr>
        <p:spPr>
          <a:xfrm>
            <a:off x="6376110" y="4115807"/>
            <a:ext cx="687712" cy="1768188"/>
          </a:xfrm>
          <a:custGeom>
            <a:avLst/>
            <a:gdLst>
              <a:gd name="connsiteX0" fmla="*/ 253290 w 687712"/>
              <a:gd name="connsiteY0" fmla="*/ 1689848 h 1768188"/>
              <a:gd name="connsiteX1" fmla="*/ 129465 w 687712"/>
              <a:gd name="connsiteY1" fmla="*/ 1670798 h 1768188"/>
              <a:gd name="connsiteX2" fmla="*/ 100890 w 687712"/>
              <a:gd name="connsiteY2" fmla="*/ 1651748 h 1768188"/>
              <a:gd name="connsiteX3" fmla="*/ 81840 w 687712"/>
              <a:gd name="connsiteY3" fmla="*/ 1623173 h 1768188"/>
              <a:gd name="connsiteX4" fmla="*/ 81840 w 687712"/>
              <a:gd name="connsiteY4" fmla="*/ 1537448 h 1768188"/>
              <a:gd name="connsiteX5" fmla="*/ 53265 w 687712"/>
              <a:gd name="connsiteY5" fmla="*/ 1518398 h 1768188"/>
              <a:gd name="connsiteX6" fmla="*/ 43740 w 687712"/>
              <a:gd name="connsiteY6" fmla="*/ 1461248 h 1768188"/>
              <a:gd name="connsiteX7" fmla="*/ 43740 w 687712"/>
              <a:gd name="connsiteY7" fmla="*/ 1423148 h 1768188"/>
              <a:gd name="connsiteX8" fmla="*/ 5640 w 687712"/>
              <a:gd name="connsiteY8" fmla="*/ 1365998 h 1768188"/>
              <a:gd name="connsiteX9" fmla="*/ 62790 w 687712"/>
              <a:gd name="connsiteY9" fmla="*/ 1346948 h 1768188"/>
              <a:gd name="connsiteX10" fmla="*/ 62790 w 687712"/>
              <a:gd name="connsiteY10" fmla="*/ 1261223 h 1768188"/>
              <a:gd name="connsiteX11" fmla="*/ 72315 w 687712"/>
              <a:gd name="connsiteY11" fmla="*/ 1204073 h 1768188"/>
              <a:gd name="connsiteX12" fmla="*/ 91365 w 687712"/>
              <a:gd name="connsiteY12" fmla="*/ 1146923 h 1768188"/>
              <a:gd name="connsiteX13" fmla="*/ 148515 w 687712"/>
              <a:gd name="connsiteY13" fmla="*/ 1127873 h 1768188"/>
              <a:gd name="connsiteX14" fmla="*/ 148515 w 687712"/>
              <a:gd name="connsiteY14" fmla="*/ 1051673 h 1768188"/>
              <a:gd name="connsiteX15" fmla="*/ 177090 w 687712"/>
              <a:gd name="connsiteY15" fmla="*/ 1032623 h 1768188"/>
              <a:gd name="connsiteX16" fmla="*/ 158040 w 687712"/>
              <a:gd name="connsiteY16" fmla="*/ 1004048 h 1768188"/>
              <a:gd name="connsiteX17" fmla="*/ 186615 w 687712"/>
              <a:gd name="connsiteY17" fmla="*/ 946898 h 1768188"/>
              <a:gd name="connsiteX18" fmla="*/ 167565 w 687712"/>
              <a:gd name="connsiteY18" fmla="*/ 861173 h 1768188"/>
              <a:gd name="connsiteX19" fmla="*/ 138990 w 687712"/>
              <a:gd name="connsiteY19" fmla="*/ 594473 h 1768188"/>
              <a:gd name="connsiteX20" fmla="*/ 186615 w 687712"/>
              <a:gd name="connsiteY20" fmla="*/ 603998 h 1768188"/>
              <a:gd name="connsiteX21" fmla="*/ 215190 w 687712"/>
              <a:gd name="connsiteY21" fmla="*/ 518273 h 1768188"/>
              <a:gd name="connsiteX22" fmla="*/ 234240 w 687712"/>
              <a:gd name="connsiteY22" fmla="*/ 461123 h 1768188"/>
              <a:gd name="connsiteX23" fmla="*/ 243765 w 687712"/>
              <a:gd name="connsiteY23" fmla="*/ 261098 h 1768188"/>
              <a:gd name="connsiteX24" fmla="*/ 243765 w 687712"/>
              <a:gd name="connsiteY24" fmla="*/ 127748 h 1768188"/>
              <a:gd name="connsiteX25" fmla="*/ 253290 w 687712"/>
              <a:gd name="connsiteY25" fmla="*/ 99173 h 1768188"/>
              <a:gd name="connsiteX26" fmla="*/ 272340 w 687712"/>
              <a:gd name="connsiteY26" fmla="*/ 70598 h 1768188"/>
              <a:gd name="connsiteX27" fmla="*/ 262815 w 687712"/>
              <a:gd name="connsiteY27" fmla="*/ 3923 h 1768188"/>
              <a:gd name="connsiteX28" fmla="*/ 272340 w 687712"/>
              <a:gd name="connsiteY28" fmla="*/ 61073 h 1768188"/>
              <a:gd name="connsiteX29" fmla="*/ 281865 w 687712"/>
              <a:gd name="connsiteY29" fmla="*/ 175373 h 1768188"/>
              <a:gd name="connsiteX30" fmla="*/ 348540 w 687712"/>
              <a:gd name="connsiteY30" fmla="*/ 251573 h 1768188"/>
              <a:gd name="connsiteX31" fmla="*/ 339015 w 687712"/>
              <a:gd name="connsiteY31" fmla="*/ 280148 h 1768188"/>
              <a:gd name="connsiteX32" fmla="*/ 319965 w 687712"/>
              <a:gd name="connsiteY32" fmla="*/ 356348 h 1768188"/>
              <a:gd name="connsiteX33" fmla="*/ 291390 w 687712"/>
              <a:gd name="connsiteY33" fmla="*/ 375398 h 1768188"/>
              <a:gd name="connsiteX34" fmla="*/ 329490 w 687712"/>
              <a:gd name="connsiteY34" fmla="*/ 413498 h 1768188"/>
              <a:gd name="connsiteX35" fmla="*/ 348540 w 687712"/>
              <a:gd name="connsiteY35" fmla="*/ 442073 h 1768188"/>
              <a:gd name="connsiteX36" fmla="*/ 386640 w 687712"/>
              <a:gd name="connsiteY36" fmla="*/ 661148 h 1768188"/>
              <a:gd name="connsiteX37" fmla="*/ 434265 w 687712"/>
              <a:gd name="connsiteY37" fmla="*/ 670673 h 1768188"/>
              <a:gd name="connsiteX38" fmla="*/ 405690 w 687712"/>
              <a:gd name="connsiteY38" fmla="*/ 680198 h 1768188"/>
              <a:gd name="connsiteX39" fmla="*/ 377115 w 687712"/>
              <a:gd name="connsiteY39" fmla="*/ 708773 h 1768188"/>
              <a:gd name="connsiteX40" fmla="*/ 424740 w 687712"/>
              <a:gd name="connsiteY40" fmla="*/ 784973 h 1768188"/>
              <a:gd name="connsiteX41" fmla="*/ 462840 w 687712"/>
              <a:gd name="connsiteY41" fmla="*/ 794498 h 1768188"/>
              <a:gd name="connsiteX42" fmla="*/ 491415 w 687712"/>
              <a:gd name="connsiteY42" fmla="*/ 813548 h 1768188"/>
              <a:gd name="connsiteX43" fmla="*/ 500940 w 687712"/>
              <a:gd name="connsiteY43" fmla="*/ 842123 h 1768188"/>
              <a:gd name="connsiteX44" fmla="*/ 529515 w 687712"/>
              <a:gd name="connsiteY44" fmla="*/ 851648 h 1768188"/>
              <a:gd name="connsiteX45" fmla="*/ 577140 w 687712"/>
              <a:gd name="connsiteY45" fmla="*/ 861173 h 1768188"/>
              <a:gd name="connsiteX46" fmla="*/ 567615 w 687712"/>
              <a:gd name="connsiteY46" fmla="*/ 899273 h 1768188"/>
              <a:gd name="connsiteX47" fmla="*/ 548565 w 687712"/>
              <a:gd name="connsiteY47" fmla="*/ 927848 h 1768188"/>
              <a:gd name="connsiteX48" fmla="*/ 539040 w 687712"/>
              <a:gd name="connsiteY48" fmla="*/ 984998 h 1768188"/>
              <a:gd name="connsiteX49" fmla="*/ 519990 w 687712"/>
              <a:gd name="connsiteY49" fmla="*/ 1013573 h 1768188"/>
              <a:gd name="connsiteX50" fmla="*/ 510465 w 687712"/>
              <a:gd name="connsiteY50" fmla="*/ 1042148 h 1768188"/>
              <a:gd name="connsiteX51" fmla="*/ 519990 w 687712"/>
              <a:gd name="connsiteY51" fmla="*/ 1156448 h 1768188"/>
              <a:gd name="connsiteX52" fmla="*/ 567615 w 687712"/>
              <a:gd name="connsiteY52" fmla="*/ 1194548 h 1768188"/>
              <a:gd name="connsiteX53" fmla="*/ 605715 w 687712"/>
              <a:gd name="connsiteY53" fmla="*/ 1213598 h 1768188"/>
              <a:gd name="connsiteX54" fmla="*/ 634290 w 687712"/>
              <a:gd name="connsiteY54" fmla="*/ 1232648 h 1768188"/>
              <a:gd name="connsiteX55" fmla="*/ 634290 w 687712"/>
              <a:gd name="connsiteY55" fmla="*/ 1318373 h 1768188"/>
              <a:gd name="connsiteX56" fmla="*/ 624765 w 687712"/>
              <a:gd name="connsiteY56" fmla="*/ 1413623 h 1768188"/>
              <a:gd name="connsiteX57" fmla="*/ 681915 w 687712"/>
              <a:gd name="connsiteY57" fmla="*/ 1442198 h 1768188"/>
              <a:gd name="connsiteX58" fmla="*/ 643815 w 687712"/>
              <a:gd name="connsiteY58" fmla="*/ 1518398 h 1768188"/>
              <a:gd name="connsiteX59" fmla="*/ 624765 w 687712"/>
              <a:gd name="connsiteY59" fmla="*/ 1546973 h 1768188"/>
              <a:gd name="connsiteX60" fmla="*/ 596190 w 687712"/>
              <a:gd name="connsiteY60" fmla="*/ 1566023 h 1768188"/>
              <a:gd name="connsiteX61" fmla="*/ 529515 w 687712"/>
              <a:gd name="connsiteY61" fmla="*/ 1594598 h 1768188"/>
              <a:gd name="connsiteX62" fmla="*/ 500940 w 687712"/>
              <a:gd name="connsiteY62" fmla="*/ 1670798 h 1768188"/>
              <a:gd name="connsiteX63" fmla="*/ 472365 w 687712"/>
              <a:gd name="connsiteY63" fmla="*/ 1680323 h 1768188"/>
              <a:gd name="connsiteX64" fmla="*/ 424740 w 687712"/>
              <a:gd name="connsiteY64" fmla="*/ 1689848 h 1768188"/>
              <a:gd name="connsiteX65" fmla="*/ 415215 w 687712"/>
              <a:gd name="connsiteY65" fmla="*/ 1727948 h 1768188"/>
              <a:gd name="connsiteX66" fmla="*/ 272340 w 687712"/>
              <a:gd name="connsiteY66" fmla="*/ 1746998 h 1768188"/>
              <a:gd name="connsiteX67" fmla="*/ 253290 w 687712"/>
              <a:gd name="connsiteY67" fmla="*/ 1689848 h 17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87712" h="1768188">
                <a:moveTo>
                  <a:pt x="253290" y="1689848"/>
                </a:moveTo>
                <a:cubicBezTo>
                  <a:pt x="225973" y="1687116"/>
                  <a:pt x="163792" y="1687961"/>
                  <a:pt x="129465" y="1670798"/>
                </a:cubicBezTo>
                <a:cubicBezTo>
                  <a:pt x="119226" y="1665678"/>
                  <a:pt x="110415" y="1658098"/>
                  <a:pt x="100890" y="1651748"/>
                </a:cubicBezTo>
                <a:cubicBezTo>
                  <a:pt x="94540" y="1642223"/>
                  <a:pt x="83722" y="1634465"/>
                  <a:pt x="81840" y="1623173"/>
                </a:cubicBezTo>
                <a:cubicBezTo>
                  <a:pt x="68110" y="1540791"/>
                  <a:pt x="149496" y="1672759"/>
                  <a:pt x="81840" y="1537448"/>
                </a:cubicBezTo>
                <a:cubicBezTo>
                  <a:pt x="76720" y="1527209"/>
                  <a:pt x="62790" y="1524748"/>
                  <a:pt x="53265" y="1518398"/>
                </a:cubicBezTo>
                <a:cubicBezTo>
                  <a:pt x="50090" y="1499348"/>
                  <a:pt x="52377" y="1478522"/>
                  <a:pt x="43740" y="1461248"/>
                </a:cubicBezTo>
                <a:cubicBezTo>
                  <a:pt x="24690" y="1423148"/>
                  <a:pt x="-13410" y="1461248"/>
                  <a:pt x="43740" y="1423148"/>
                </a:cubicBezTo>
                <a:cubicBezTo>
                  <a:pt x="31040" y="1404098"/>
                  <a:pt x="-16080" y="1373238"/>
                  <a:pt x="5640" y="1365998"/>
                </a:cubicBezTo>
                <a:lnTo>
                  <a:pt x="62790" y="1346948"/>
                </a:lnTo>
                <a:cubicBezTo>
                  <a:pt x="84232" y="1282622"/>
                  <a:pt x="62790" y="1361803"/>
                  <a:pt x="62790" y="1261223"/>
                </a:cubicBezTo>
                <a:cubicBezTo>
                  <a:pt x="62790" y="1241910"/>
                  <a:pt x="67631" y="1222809"/>
                  <a:pt x="72315" y="1204073"/>
                </a:cubicBezTo>
                <a:cubicBezTo>
                  <a:pt x="77185" y="1184592"/>
                  <a:pt x="77166" y="1161122"/>
                  <a:pt x="91365" y="1146923"/>
                </a:cubicBezTo>
                <a:cubicBezTo>
                  <a:pt x="105564" y="1132724"/>
                  <a:pt x="148515" y="1127873"/>
                  <a:pt x="148515" y="1127873"/>
                </a:cubicBezTo>
                <a:cubicBezTo>
                  <a:pt x="138748" y="1098571"/>
                  <a:pt x="129157" y="1085550"/>
                  <a:pt x="148515" y="1051673"/>
                </a:cubicBezTo>
                <a:cubicBezTo>
                  <a:pt x="154195" y="1041734"/>
                  <a:pt x="167565" y="1038973"/>
                  <a:pt x="177090" y="1032623"/>
                </a:cubicBezTo>
                <a:cubicBezTo>
                  <a:pt x="170740" y="1023098"/>
                  <a:pt x="159922" y="1015340"/>
                  <a:pt x="158040" y="1004048"/>
                </a:cubicBezTo>
                <a:cubicBezTo>
                  <a:pt x="155411" y="988274"/>
                  <a:pt x="179981" y="956849"/>
                  <a:pt x="186615" y="946898"/>
                </a:cubicBezTo>
                <a:cubicBezTo>
                  <a:pt x="180265" y="918323"/>
                  <a:pt x="176173" y="889151"/>
                  <a:pt x="167565" y="861173"/>
                </a:cubicBezTo>
                <a:cubicBezTo>
                  <a:pt x="128016" y="732640"/>
                  <a:pt x="76011" y="956601"/>
                  <a:pt x="138990" y="594473"/>
                </a:cubicBezTo>
                <a:cubicBezTo>
                  <a:pt x="141764" y="578523"/>
                  <a:pt x="170740" y="600823"/>
                  <a:pt x="186615" y="603998"/>
                </a:cubicBezTo>
                <a:cubicBezTo>
                  <a:pt x="221787" y="551240"/>
                  <a:pt x="194657" y="600403"/>
                  <a:pt x="215190" y="518273"/>
                </a:cubicBezTo>
                <a:cubicBezTo>
                  <a:pt x="220060" y="498792"/>
                  <a:pt x="234240" y="461123"/>
                  <a:pt x="234240" y="461123"/>
                </a:cubicBezTo>
                <a:cubicBezTo>
                  <a:pt x="237415" y="394448"/>
                  <a:pt x="239009" y="327679"/>
                  <a:pt x="243765" y="261098"/>
                </a:cubicBezTo>
                <a:cubicBezTo>
                  <a:pt x="252232" y="142565"/>
                  <a:pt x="260698" y="246281"/>
                  <a:pt x="243765" y="127748"/>
                </a:cubicBezTo>
                <a:cubicBezTo>
                  <a:pt x="246940" y="118223"/>
                  <a:pt x="248800" y="108153"/>
                  <a:pt x="253290" y="99173"/>
                </a:cubicBezTo>
                <a:cubicBezTo>
                  <a:pt x="258410" y="88934"/>
                  <a:pt x="271201" y="81989"/>
                  <a:pt x="272340" y="70598"/>
                </a:cubicBezTo>
                <a:cubicBezTo>
                  <a:pt x="274574" y="48259"/>
                  <a:pt x="262815" y="26374"/>
                  <a:pt x="262815" y="3923"/>
                </a:cubicBezTo>
                <a:cubicBezTo>
                  <a:pt x="262815" y="-15390"/>
                  <a:pt x="270207" y="41878"/>
                  <a:pt x="272340" y="61073"/>
                </a:cubicBezTo>
                <a:cubicBezTo>
                  <a:pt x="276562" y="99071"/>
                  <a:pt x="271632" y="138536"/>
                  <a:pt x="281865" y="175373"/>
                </a:cubicBezTo>
                <a:cubicBezTo>
                  <a:pt x="294493" y="220833"/>
                  <a:pt x="316826" y="230430"/>
                  <a:pt x="348540" y="251573"/>
                </a:cubicBezTo>
                <a:cubicBezTo>
                  <a:pt x="345365" y="261098"/>
                  <a:pt x="341657" y="270462"/>
                  <a:pt x="339015" y="280148"/>
                </a:cubicBezTo>
                <a:cubicBezTo>
                  <a:pt x="332126" y="305407"/>
                  <a:pt x="331674" y="332930"/>
                  <a:pt x="319965" y="356348"/>
                </a:cubicBezTo>
                <a:cubicBezTo>
                  <a:pt x="314845" y="366587"/>
                  <a:pt x="300915" y="369048"/>
                  <a:pt x="291390" y="375398"/>
                </a:cubicBezTo>
                <a:cubicBezTo>
                  <a:pt x="312172" y="437743"/>
                  <a:pt x="283308" y="376553"/>
                  <a:pt x="329490" y="413498"/>
                </a:cubicBezTo>
                <a:cubicBezTo>
                  <a:pt x="338429" y="420649"/>
                  <a:pt x="342190" y="432548"/>
                  <a:pt x="348540" y="442073"/>
                </a:cubicBezTo>
                <a:cubicBezTo>
                  <a:pt x="355988" y="605939"/>
                  <a:pt x="292095" y="637512"/>
                  <a:pt x="386640" y="661148"/>
                </a:cubicBezTo>
                <a:cubicBezTo>
                  <a:pt x="402346" y="665075"/>
                  <a:pt x="418390" y="667498"/>
                  <a:pt x="434265" y="670673"/>
                </a:cubicBezTo>
                <a:cubicBezTo>
                  <a:pt x="424740" y="673848"/>
                  <a:pt x="414044" y="674629"/>
                  <a:pt x="405690" y="680198"/>
                </a:cubicBezTo>
                <a:cubicBezTo>
                  <a:pt x="394482" y="687670"/>
                  <a:pt x="378603" y="695385"/>
                  <a:pt x="377115" y="708773"/>
                </a:cubicBezTo>
                <a:cubicBezTo>
                  <a:pt x="372938" y="746365"/>
                  <a:pt x="394762" y="772125"/>
                  <a:pt x="424740" y="784973"/>
                </a:cubicBezTo>
                <a:cubicBezTo>
                  <a:pt x="436772" y="790130"/>
                  <a:pt x="450140" y="791323"/>
                  <a:pt x="462840" y="794498"/>
                </a:cubicBezTo>
                <a:cubicBezTo>
                  <a:pt x="472365" y="800848"/>
                  <a:pt x="484264" y="804609"/>
                  <a:pt x="491415" y="813548"/>
                </a:cubicBezTo>
                <a:cubicBezTo>
                  <a:pt x="497687" y="821388"/>
                  <a:pt x="493840" y="835023"/>
                  <a:pt x="500940" y="842123"/>
                </a:cubicBezTo>
                <a:cubicBezTo>
                  <a:pt x="508040" y="849223"/>
                  <a:pt x="519775" y="849213"/>
                  <a:pt x="529515" y="851648"/>
                </a:cubicBezTo>
                <a:cubicBezTo>
                  <a:pt x="545221" y="855575"/>
                  <a:pt x="561265" y="857998"/>
                  <a:pt x="577140" y="861173"/>
                </a:cubicBezTo>
                <a:cubicBezTo>
                  <a:pt x="573965" y="873873"/>
                  <a:pt x="572772" y="887241"/>
                  <a:pt x="567615" y="899273"/>
                </a:cubicBezTo>
                <a:cubicBezTo>
                  <a:pt x="563106" y="909795"/>
                  <a:pt x="552185" y="916988"/>
                  <a:pt x="548565" y="927848"/>
                </a:cubicBezTo>
                <a:cubicBezTo>
                  <a:pt x="542458" y="946170"/>
                  <a:pt x="545147" y="966676"/>
                  <a:pt x="539040" y="984998"/>
                </a:cubicBezTo>
                <a:cubicBezTo>
                  <a:pt x="535420" y="995858"/>
                  <a:pt x="525110" y="1003334"/>
                  <a:pt x="519990" y="1013573"/>
                </a:cubicBezTo>
                <a:cubicBezTo>
                  <a:pt x="515500" y="1022553"/>
                  <a:pt x="513640" y="1032623"/>
                  <a:pt x="510465" y="1042148"/>
                </a:cubicBezTo>
                <a:cubicBezTo>
                  <a:pt x="513640" y="1080248"/>
                  <a:pt x="506566" y="1120650"/>
                  <a:pt x="519990" y="1156448"/>
                </a:cubicBezTo>
                <a:cubicBezTo>
                  <a:pt x="527128" y="1175483"/>
                  <a:pt x="550699" y="1183271"/>
                  <a:pt x="567615" y="1194548"/>
                </a:cubicBezTo>
                <a:cubicBezTo>
                  <a:pt x="579429" y="1202424"/>
                  <a:pt x="593387" y="1206553"/>
                  <a:pt x="605715" y="1213598"/>
                </a:cubicBezTo>
                <a:cubicBezTo>
                  <a:pt x="615654" y="1219278"/>
                  <a:pt x="624765" y="1226298"/>
                  <a:pt x="634290" y="1232648"/>
                </a:cubicBezTo>
                <a:cubicBezTo>
                  <a:pt x="650979" y="1282714"/>
                  <a:pt x="643434" y="1245224"/>
                  <a:pt x="634290" y="1318373"/>
                </a:cubicBezTo>
                <a:cubicBezTo>
                  <a:pt x="630332" y="1350035"/>
                  <a:pt x="627940" y="1381873"/>
                  <a:pt x="624765" y="1413623"/>
                </a:cubicBezTo>
                <a:cubicBezTo>
                  <a:pt x="634402" y="1416835"/>
                  <a:pt x="678961" y="1428904"/>
                  <a:pt x="681915" y="1442198"/>
                </a:cubicBezTo>
                <a:cubicBezTo>
                  <a:pt x="697011" y="1510132"/>
                  <a:pt x="682043" y="1505655"/>
                  <a:pt x="643815" y="1518398"/>
                </a:cubicBezTo>
                <a:cubicBezTo>
                  <a:pt x="637465" y="1527923"/>
                  <a:pt x="632860" y="1538878"/>
                  <a:pt x="624765" y="1546973"/>
                </a:cubicBezTo>
                <a:cubicBezTo>
                  <a:pt x="616670" y="1555068"/>
                  <a:pt x="606129" y="1560343"/>
                  <a:pt x="596190" y="1566023"/>
                </a:cubicBezTo>
                <a:cubicBezTo>
                  <a:pt x="563234" y="1584855"/>
                  <a:pt x="561573" y="1583912"/>
                  <a:pt x="529515" y="1594598"/>
                </a:cubicBezTo>
                <a:cubicBezTo>
                  <a:pt x="524200" y="1615859"/>
                  <a:pt x="517543" y="1654195"/>
                  <a:pt x="500940" y="1670798"/>
                </a:cubicBezTo>
                <a:cubicBezTo>
                  <a:pt x="493840" y="1677898"/>
                  <a:pt x="482105" y="1677888"/>
                  <a:pt x="472365" y="1680323"/>
                </a:cubicBezTo>
                <a:cubicBezTo>
                  <a:pt x="456659" y="1684250"/>
                  <a:pt x="440615" y="1686673"/>
                  <a:pt x="424740" y="1689848"/>
                </a:cubicBezTo>
                <a:cubicBezTo>
                  <a:pt x="421565" y="1702548"/>
                  <a:pt x="418811" y="1715361"/>
                  <a:pt x="415215" y="1727948"/>
                </a:cubicBezTo>
                <a:cubicBezTo>
                  <a:pt x="394904" y="1799036"/>
                  <a:pt x="401029" y="1756190"/>
                  <a:pt x="272340" y="1746998"/>
                </a:cubicBezTo>
                <a:lnTo>
                  <a:pt x="253290" y="168984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3128961" y="1494653"/>
            <a:ext cx="365863" cy="381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Block Arc 81"/>
          <p:cNvSpPr/>
          <p:nvPr/>
        </p:nvSpPr>
        <p:spPr>
          <a:xfrm>
            <a:off x="2733370" y="1388194"/>
            <a:ext cx="624805" cy="487459"/>
          </a:xfrm>
          <a:prstGeom prst="blockArc">
            <a:avLst>
              <a:gd name="adj1" fmla="val 10908875"/>
              <a:gd name="adj2" fmla="val 21211009"/>
              <a:gd name="adj3" fmla="val 1904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41237" y="1603348"/>
            <a:ext cx="78163" cy="20095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524125" y="3612920"/>
            <a:ext cx="371475" cy="2185775"/>
          </a:xfrm>
          <a:prstGeom prst="roundRect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-Shape 3"/>
          <p:cNvSpPr/>
          <p:nvPr/>
        </p:nvSpPr>
        <p:spPr>
          <a:xfrm rot="8077035">
            <a:off x="3236342" y="1791596"/>
            <a:ext cx="2862065" cy="2805967"/>
          </a:xfrm>
          <a:prstGeom prst="corner">
            <a:avLst>
              <a:gd name="adj1" fmla="val 4840"/>
              <a:gd name="adj2" fmla="val 44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2475895" y="4150805"/>
            <a:ext cx="724505" cy="1792795"/>
          </a:xfrm>
          <a:custGeom>
            <a:avLst/>
            <a:gdLst>
              <a:gd name="connsiteX0" fmla="*/ 428625 w 724505"/>
              <a:gd name="connsiteY0" fmla="*/ 1792795 h 1792795"/>
              <a:gd name="connsiteX1" fmla="*/ 381000 w 724505"/>
              <a:gd name="connsiteY1" fmla="*/ 1754695 h 1792795"/>
              <a:gd name="connsiteX2" fmla="*/ 361950 w 724505"/>
              <a:gd name="connsiteY2" fmla="*/ 1726120 h 1792795"/>
              <a:gd name="connsiteX3" fmla="*/ 304800 w 724505"/>
              <a:gd name="connsiteY3" fmla="*/ 1697545 h 1792795"/>
              <a:gd name="connsiteX4" fmla="*/ 238125 w 724505"/>
              <a:gd name="connsiteY4" fmla="*/ 1707070 h 1792795"/>
              <a:gd name="connsiteX5" fmla="*/ 209550 w 724505"/>
              <a:gd name="connsiteY5" fmla="*/ 1716595 h 1792795"/>
              <a:gd name="connsiteX6" fmla="*/ 180975 w 724505"/>
              <a:gd name="connsiteY6" fmla="*/ 1707070 h 1792795"/>
              <a:gd name="connsiteX7" fmla="*/ 161925 w 724505"/>
              <a:gd name="connsiteY7" fmla="*/ 1678495 h 1792795"/>
              <a:gd name="connsiteX8" fmla="*/ 104775 w 724505"/>
              <a:gd name="connsiteY8" fmla="*/ 1649920 h 1792795"/>
              <a:gd name="connsiteX9" fmla="*/ 85725 w 724505"/>
              <a:gd name="connsiteY9" fmla="*/ 1621345 h 1792795"/>
              <a:gd name="connsiteX10" fmla="*/ 0 w 724505"/>
              <a:gd name="connsiteY10" fmla="*/ 1573720 h 1792795"/>
              <a:gd name="connsiteX11" fmla="*/ 9525 w 724505"/>
              <a:gd name="connsiteY11" fmla="*/ 1478470 h 1792795"/>
              <a:gd name="connsiteX12" fmla="*/ 28575 w 724505"/>
              <a:gd name="connsiteY12" fmla="*/ 1449895 h 1792795"/>
              <a:gd name="connsiteX13" fmla="*/ 38100 w 724505"/>
              <a:gd name="connsiteY13" fmla="*/ 1373695 h 1792795"/>
              <a:gd name="connsiteX14" fmla="*/ 47625 w 724505"/>
              <a:gd name="connsiteY14" fmla="*/ 1345120 h 1792795"/>
              <a:gd name="connsiteX15" fmla="*/ 104775 w 724505"/>
              <a:gd name="connsiteY15" fmla="*/ 1307020 h 1792795"/>
              <a:gd name="connsiteX16" fmla="*/ 114300 w 724505"/>
              <a:gd name="connsiteY16" fmla="*/ 1249870 h 1792795"/>
              <a:gd name="connsiteX17" fmla="*/ 123825 w 724505"/>
              <a:gd name="connsiteY17" fmla="*/ 1221295 h 1792795"/>
              <a:gd name="connsiteX18" fmla="*/ 95250 w 724505"/>
              <a:gd name="connsiteY18" fmla="*/ 1164145 h 1792795"/>
              <a:gd name="connsiteX19" fmla="*/ 133350 w 724505"/>
              <a:gd name="connsiteY19" fmla="*/ 1116520 h 1792795"/>
              <a:gd name="connsiteX20" fmla="*/ 152400 w 724505"/>
              <a:gd name="connsiteY20" fmla="*/ 1087945 h 1792795"/>
              <a:gd name="connsiteX21" fmla="*/ 190500 w 724505"/>
              <a:gd name="connsiteY21" fmla="*/ 1059370 h 1792795"/>
              <a:gd name="connsiteX22" fmla="*/ 219075 w 724505"/>
              <a:gd name="connsiteY22" fmla="*/ 992695 h 1792795"/>
              <a:gd name="connsiteX23" fmla="*/ 238125 w 724505"/>
              <a:gd name="connsiteY23" fmla="*/ 926020 h 1792795"/>
              <a:gd name="connsiteX24" fmla="*/ 304800 w 724505"/>
              <a:gd name="connsiteY24" fmla="*/ 897445 h 1792795"/>
              <a:gd name="connsiteX25" fmla="*/ 295275 w 724505"/>
              <a:gd name="connsiteY25" fmla="*/ 859345 h 1792795"/>
              <a:gd name="connsiteX26" fmla="*/ 266700 w 724505"/>
              <a:gd name="connsiteY26" fmla="*/ 849820 h 1792795"/>
              <a:gd name="connsiteX27" fmla="*/ 238125 w 724505"/>
              <a:gd name="connsiteY27" fmla="*/ 792670 h 1792795"/>
              <a:gd name="connsiteX28" fmla="*/ 247650 w 724505"/>
              <a:gd name="connsiteY28" fmla="*/ 668845 h 1792795"/>
              <a:gd name="connsiteX29" fmla="*/ 228600 w 724505"/>
              <a:gd name="connsiteY29" fmla="*/ 640270 h 1792795"/>
              <a:gd name="connsiteX30" fmla="*/ 285750 w 724505"/>
              <a:gd name="connsiteY30" fmla="*/ 602170 h 1792795"/>
              <a:gd name="connsiteX31" fmla="*/ 285750 w 724505"/>
              <a:gd name="connsiteY31" fmla="*/ 525970 h 1792795"/>
              <a:gd name="connsiteX32" fmla="*/ 295275 w 724505"/>
              <a:gd name="connsiteY32" fmla="*/ 440245 h 1792795"/>
              <a:gd name="connsiteX33" fmla="*/ 304800 w 724505"/>
              <a:gd name="connsiteY33" fmla="*/ 192595 h 1792795"/>
              <a:gd name="connsiteX34" fmla="*/ 314325 w 724505"/>
              <a:gd name="connsiteY34" fmla="*/ 154495 h 1792795"/>
              <a:gd name="connsiteX35" fmla="*/ 352425 w 724505"/>
              <a:gd name="connsiteY35" fmla="*/ 97345 h 1792795"/>
              <a:gd name="connsiteX36" fmla="*/ 342900 w 724505"/>
              <a:gd name="connsiteY36" fmla="*/ 30670 h 1792795"/>
              <a:gd name="connsiteX37" fmla="*/ 333375 w 724505"/>
              <a:gd name="connsiteY37" fmla="*/ 2095 h 1792795"/>
              <a:gd name="connsiteX38" fmla="*/ 342900 w 724505"/>
              <a:gd name="connsiteY38" fmla="*/ 68770 h 1792795"/>
              <a:gd name="connsiteX39" fmla="*/ 361950 w 724505"/>
              <a:gd name="connsiteY39" fmla="*/ 125920 h 1792795"/>
              <a:gd name="connsiteX40" fmla="*/ 371475 w 724505"/>
              <a:gd name="connsiteY40" fmla="*/ 278320 h 1792795"/>
              <a:gd name="connsiteX41" fmla="*/ 390525 w 724505"/>
              <a:gd name="connsiteY41" fmla="*/ 316420 h 1792795"/>
              <a:gd name="connsiteX42" fmla="*/ 400050 w 724505"/>
              <a:gd name="connsiteY42" fmla="*/ 344995 h 1792795"/>
              <a:gd name="connsiteX43" fmla="*/ 409575 w 724505"/>
              <a:gd name="connsiteY43" fmla="*/ 402145 h 1792795"/>
              <a:gd name="connsiteX44" fmla="*/ 428625 w 724505"/>
              <a:gd name="connsiteY44" fmla="*/ 459295 h 1792795"/>
              <a:gd name="connsiteX45" fmla="*/ 371475 w 724505"/>
              <a:gd name="connsiteY45" fmla="*/ 506920 h 1792795"/>
              <a:gd name="connsiteX46" fmla="*/ 409575 w 724505"/>
              <a:gd name="connsiteY46" fmla="*/ 621220 h 1792795"/>
              <a:gd name="connsiteX47" fmla="*/ 428625 w 724505"/>
              <a:gd name="connsiteY47" fmla="*/ 678370 h 1792795"/>
              <a:gd name="connsiteX48" fmla="*/ 438150 w 724505"/>
              <a:gd name="connsiteY48" fmla="*/ 706945 h 1792795"/>
              <a:gd name="connsiteX49" fmla="*/ 447675 w 724505"/>
              <a:gd name="connsiteY49" fmla="*/ 773620 h 1792795"/>
              <a:gd name="connsiteX50" fmla="*/ 514350 w 724505"/>
              <a:gd name="connsiteY50" fmla="*/ 840295 h 1792795"/>
              <a:gd name="connsiteX51" fmla="*/ 561975 w 724505"/>
              <a:gd name="connsiteY51" fmla="*/ 849820 h 1792795"/>
              <a:gd name="connsiteX52" fmla="*/ 571500 w 724505"/>
              <a:gd name="connsiteY52" fmla="*/ 1002220 h 1792795"/>
              <a:gd name="connsiteX53" fmla="*/ 571500 w 724505"/>
              <a:gd name="connsiteY53" fmla="*/ 1097470 h 1792795"/>
              <a:gd name="connsiteX54" fmla="*/ 628650 w 724505"/>
              <a:gd name="connsiteY54" fmla="*/ 1135570 h 1792795"/>
              <a:gd name="connsiteX55" fmla="*/ 657225 w 724505"/>
              <a:gd name="connsiteY55" fmla="*/ 1154620 h 1792795"/>
              <a:gd name="connsiteX56" fmla="*/ 647700 w 724505"/>
              <a:gd name="connsiteY56" fmla="*/ 1211770 h 1792795"/>
              <a:gd name="connsiteX57" fmla="*/ 666750 w 724505"/>
              <a:gd name="connsiteY57" fmla="*/ 1287970 h 1792795"/>
              <a:gd name="connsiteX58" fmla="*/ 647700 w 724505"/>
              <a:gd name="connsiteY58" fmla="*/ 1316545 h 1792795"/>
              <a:gd name="connsiteX59" fmla="*/ 628650 w 724505"/>
              <a:gd name="connsiteY59" fmla="*/ 1373695 h 1792795"/>
              <a:gd name="connsiteX60" fmla="*/ 657225 w 724505"/>
              <a:gd name="connsiteY60" fmla="*/ 1440370 h 1792795"/>
              <a:gd name="connsiteX61" fmla="*/ 685800 w 724505"/>
              <a:gd name="connsiteY61" fmla="*/ 1449895 h 1792795"/>
              <a:gd name="connsiteX62" fmla="*/ 714375 w 724505"/>
              <a:gd name="connsiteY62" fmla="*/ 1468945 h 1792795"/>
              <a:gd name="connsiteX63" fmla="*/ 714375 w 724505"/>
              <a:gd name="connsiteY63" fmla="*/ 1545145 h 1792795"/>
              <a:gd name="connsiteX64" fmla="*/ 695325 w 724505"/>
              <a:gd name="connsiteY64" fmla="*/ 1602295 h 1792795"/>
              <a:gd name="connsiteX65" fmla="*/ 619125 w 724505"/>
              <a:gd name="connsiteY65" fmla="*/ 1611820 h 1792795"/>
              <a:gd name="connsiteX66" fmla="*/ 533400 w 724505"/>
              <a:gd name="connsiteY66" fmla="*/ 1649920 h 1792795"/>
              <a:gd name="connsiteX67" fmla="*/ 504825 w 724505"/>
              <a:gd name="connsiteY67" fmla="*/ 1659445 h 1792795"/>
              <a:gd name="connsiteX68" fmla="*/ 476250 w 724505"/>
              <a:gd name="connsiteY68" fmla="*/ 1668970 h 1792795"/>
              <a:gd name="connsiteX69" fmla="*/ 466725 w 724505"/>
              <a:gd name="connsiteY69" fmla="*/ 1697545 h 1792795"/>
              <a:gd name="connsiteX70" fmla="*/ 476250 w 724505"/>
              <a:gd name="connsiteY70" fmla="*/ 1735645 h 1792795"/>
              <a:gd name="connsiteX71" fmla="*/ 447675 w 724505"/>
              <a:gd name="connsiteY71" fmla="*/ 1754695 h 1792795"/>
              <a:gd name="connsiteX72" fmla="*/ 371475 w 724505"/>
              <a:gd name="connsiteY72" fmla="*/ 1773745 h 179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24505" h="1792795">
                <a:moveTo>
                  <a:pt x="428625" y="1792795"/>
                </a:moveTo>
                <a:cubicBezTo>
                  <a:pt x="412750" y="1780095"/>
                  <a:pt x="395375" y="1769070"/>
                  <a:pt x="381000" y="1754695"/>
                </a:cubicBezTo>
                <a:cubicBezTo>
                  <a:pt x="372905" y="1746600"/>
                  <a:pt x="370045" y="1734215"/>
                  <a:pt x="361950" y="1726120"/>
                </a:cubicBezTo>
                <a:cubicBezTo>
                  <a:pt x="343486" y="1707656"/>
                  <a:pt x="328041" y="1705292"/>
                  <a:pt x="304800" y="1697545"/>
                </a:cubicBezTo>
                <a:cubicBezTo>
                  <a:pt x="282575" y="1700720"/>
                  <a:pt x="260140" y="1702667"/>
                  <a:pt x="238125" y="1707070"/>
                </a:cubicBezTo>
                <a:cubicBezTo>
                  <a:pt x="228280" y="1709039"/>
                  <a:pt x="219590" y="1716595"/>
                  <a:pt x="209550" y="1716595"/>
                </a:cubicBezTo>
                <a:cubicBezTo>
                  <a:pt x="199510" y="1716595"/>
                  <a:pt x="190500" y="1710245"/>
                  <a:pt x="180975" y="1707070"/>
                </a:cubicBezTo>
                <a:cubicBezTo>
                  <a:pt x="174625" y="1697545"/>
                  <a:pt x="170020" y="1686590"/>
                  <a:pt x="161925" y="1678495"/>
                </a:cubicBezTo>
                <a:cubicBezTo>
                  <a:pt x="143461" y="1660031"/>
                  <a:pt x="128016" y="1657667"/>
                  <a:pt x="104775" y="1649920"/>
                </a:cubicBezTo>
                <a:cubicBezTo>
                  <a:pt x="98425" y="1640395"/>
                  <a:pt x="94340" y="1628883"/>
                  <a:pt x="85725" y="1621345"/>
                </a:cubicBezTo>
                <a:cubicBezTo>
                  <a:pt x="45415" y="1586074"/>
                  <a:pt x="39247" y="1586802"/>
                  <a:pt x="0" y="1573720"/>
                </a:cubicBezTo>
                <a:cubicBezTo>
                  <a:pt x="3175" y="1541970"/>
                  <a:pt x="2350" y="1509561"/>
                  <a:pt x="9525" y="1478470"/>
                </a:cubicBezTo>
                <a:cubicBezTo>
                  <a:pt x="12099" y="1467316"/>
                  <a:pt x="25563" y="1460939"/>
                  <a:pt x="28575" y="1449895"/>
                </a:cubicBezTo>
                <a:cubicBezTo>
                  <a:pt x="35310" y="1425199"/>
                  <a:pt x="33521" y="1398880"/>
                  <a:pt x="38100" y="1373695"/>
                </a:cubicBezTo>
                <a:cubicBezTo>
                  <a:pt x="39896" y="1363817"/>
                  <a:pt x="40525" y="1352220"/>
                  <a:pt x="47625" y="1345120"/>
                </a:cubicBezTo>
                <a:cubicBezTo>
                  <a:pt x="63814" y="1328931"/>
                  <a:pt x="104775" y="1307020"/>
                  <a:pt x="104775" y="1307020"/>
                </a:cubicBezTo>
                <a:cubicBezTo>
                  <a:pt x="107950" y="1287970"/>
                  <a:pt x="110110" y="1268723"/>
                  <a:pt x="114300" y="1249870"/>
                </a:cubicBezTo>
                <a:cubicBezTo>
                  <a:pt x="116478" y="1240069"/>
                  <a:pt x="123825" y="1231335"/>
                  <a:pt x="123825" y="1221295"/>
                </a:cubicBezTo>
                <a:cubicBezTo>
                  <a:pt x="123825" y="1201577"/>
                  <a:pt x="104882" y="1178592"/>
                  <a:pt x="95250" y="1164145"/>
                </a:cubicBezTo>
                <a:cubicBezTo>
                  <a:pt x="115005" y="1085126"/>
                  <a:pt x="86378" y="1154098"/>
                  <a:pt x="133350" y="1116520"/>
                </a:cubicBezTo>
                <a:cubicBezTo>
                  <a:pt x="142289" y="1109369"/>
                  <a:pt x="144305" y="1096040"/>
                  <a:pt x="152400" y="1087945"/>
                </a:cubicBezTo>
                <a:cubicBezTo>
                  <a:pt x="163625" y="1076720"/>
                  <a:pt x="177800" y="1068895"/>
                  <a:pt x="190500" y="1059370"/>
                </a:cubicBezTo>
                <a:cubicBezTo>
                  <a:pt x="217846" y="949987"/>
                  <a:pt x="179608" y="1084785"/>
                  <a:pt x="219075" y="992695"/>
                </a:cubicBezTo>
                <a:cubicBezTo>
                  <a:pt x="219260" y="992262"/>
                  <a:pt x="233491" y="930654"/>
                  <a:pt x="238125" y="926020"/>
                </a:cubicBezTo>
                <a:cubicBezTo>
                  <a:pt x="249895" y="914250"/>
                  <a:pt x="287723" y="903137"/>
                  <a:pt x="304800" y="897445"/>
                </a:cubicBezTo>
                <a:cubicBezTo>
                  <a:pt x="301625" y="884745"/>
                  <a:pt x="303453" y="869567"/>
                  <a:pt x="295275" y="859345"/>
                </a:cubicBezTo>
                <a:cubicBezTo>
                  <a:pt x="289003" y="851505"/>
                  <a:pt x="274540" y="856092"/>
                  <a:pt x="266700" y="849820"/>
                </a:cubicBezTo>
                <a:cubicBezTo>
                  <a:pt x="249914" y="836391"/>
                  <a:pt x="244400" y="811494"/>
                  <a:pt x="238125" y="792670"/>
                </a:cubicBezTo>
                <a:cubicBezTo>
                  <a:pt x="241300" y="751395"/>
                  <a:pt x="250232" y="710161"/>
                  <a:pt x="247650" y="668845"/>
                </a:cubicBezTo>
                <a:cubicBezTo>
                  <a:pt x="246936" y="657420"/>
                  <a:pt x="222920" y="650209"/>
                  <a:pt x="228600" y="640270"/>
                </a:cubicBezTo>
                <a:cubicBezTo>
                  <a:pt x="239959" y="620391"/>
                  <a:pt x="285750" y="602170"/>
                  <a:pt x="285750" y="602170"/>
                </a:cubicBezTo>
                <a:cubicBezTo>
                  <a:pt x="325859" y="542006"/>
                  <a:pt x="291763" y="610156"/>
                  <a:pt x="285750" y="525970"/>
                </a:cubicBezTo>
                <a:cubicBezTo>
                  <a:pt x="283702" y="497292"/>
                  <a:pt x="292100" y="468820"/>
                  <a:pt x="295275" y="440245"/>
                </a:cubicBezTo>
                <a:cubicBezTo>
                  <a:pt x="298450" y="357695"/>
                  <a:pt x="299305" y="275023"/>
                  <a:pt x="304800" y="192595"/>
                </a:cubicBezTo>
                <a:cubicBezTo>
                  <a:pt x="305671" y="179533"/>
                  <a:pt x="308471" y="166204"/>
                  <a:pt x="314325" y="154495"/>
                </a:cubicBezTo>
                <a:cubicBezTo>
                  <a:pt x="324564" y="134017"/>
                  <a:pt x="352425" y="97345"/>
                  <a:pt x="352425" y="97345"/>
                </a:cubicBezTo>
                <a:cubicBezTo>
                  <a:pt x="349250" y="75120"/>
                  <a:pt x="347303" y="52685"/>
                  <a:pt x="342900" y="30670"/>
                </a:cubicBezTo>
                <a:cubicBezTo>
                  <a:pt x="340931" y="20825"/>
                  <a:pt x="333375" y="-7945"/>
                  <a:pt x="333375" y="2095"/>
                </a:cubicBezTo>
                <a:cubicBezTo>
                  <a:pt x="333375" y="24546"/>
                  <a:pt x="337852" y="46894"/>
                  <a:pt x="342900" y="68770"/>
                </a:cubicBezTo>
                <a:cubicBezTo>
                  <a:pt x="347415" y="88336"/>
                  <a:pt x="361950" y="125920"/>
                  <a:pt x="361950" y="125920"/>
                </a:cubicBezTo>
                <a:cubicBezTo>
                  <a:pt x="365125" y="176720"/>
                  <a:pt x="363925" y="227984"/>
                  <a:pt x="371475" y="278320"/>
                </a:cubicBezTo>
                <a:cubicBezTo>
                  <a:pt x="373581" y="292362"/>
                  <a:pt x="384932" y="303369"/>
                  <a:pt x="390525" y="316420"/>
                </a:cubicBezTo>
                <a:cubicBezTo>
                  <a:pt x="394480" y="325648"/>
                  <a:pt x="396875" y="335470"/>
                  <a:pt x="400050" y="344995"/>
                </a:cubicBezTo>
                <a:cubicBezTo>
                  <a:pt x="383820" y="393684"/>
                  <a:pt x="388473" y="354665"/>
                  <a:pt x="409575" y="402145"/>
                </a:cubicBezTo>
                <a:cubicBezTo>
                  <a:pt x="417730" y="420495"/>
                  <a:pt x="428625" y="459295"/>
                  <a:pt x="428625" y="459295"/>
                </a:cubicBezTo>
                <a:cubicBezTo>
                  <a:pt x="409575" y="475170"/>
                  <a:pt x="379317" y="483395"/>
                  <a:pt x="371475" y="506920"/>
                </a:cubicBezTo>
                <a:cubicBezTo>
                  <a:pt x="344330" y="588355"/>
                  <a:pt x="368015" y="593513"/>
                  <a:pt x="409575" y="621220"/>
                </a:cubicBezTo>
                <a:lnTo>
                  <a:pt x="428625" y="678370"/>
                </a:lnTo>
                <a:lnTo>
                  <a:pt x="438150" y="706945"/>
                </a:lnTo>
                <a:cubicBezTo>
                  <a:pt x="441325" y="729170"/>
                  <a:pt x="439616" y="752666"/>
                  <a:pt x="447675" y="773620"/>
                </a:cubicBezTo>
                <a:cubicBezTo>
                  <a:pt x="466836" y="823439"/>
                  <a:pt x="474802" y="830408"/>
                  <a:pt x="514350" y="840295"/>
                </a:cubicBezTo>
                <a:cubicBezTo>
                  <a:pt x="530056" y="844222"/>
                  <a:pt x="546100" y="846645"/>
                  <a:pt x="561975" y="849820"/>
                </a:cubicBezTo>
                <a:cubicBezTo>
                  <a:pt x="565150" y="900620"/>
                  <a:pt x="571500" y="951321"/>
                  <a:pt x="571500" y="1002220"/>
                </a:cubicBezTo>
                <a:cubicBezTo>
                  <a:pt x="571500" y="1043171"/>
                  <a:pt x="538860" y="1050842"/>
                  <a:pt x="571500" y="1097470"/>
                </a:cubicBezTo>
                <a:cubicBezTo>
                  <a:pt x="584630" y="1116227"/>
                  <a:pt x="609600" y="1122870"/>
                  <a:pt x="628650" y="1135570"/>
                </a:cubicBezTo>
                <a:lnTo>
                  <a:pt x="657225" y="1154620"/>
                </a:lnTo>
                <a:cubicBezTo>
                  <a:pt x="654050" y="1173670"/>
                  <a:pt x="647700" y="1192457"/>
                  <a:pt x="647700" y="1211770"/>
                </a:cubicBezTo>
                <a:cubicBezTo>
                  <a:pt x="647700" y="1234758"/>
                  <a:pt x="659234" y="1265421"/>
                  <a:pt x="666750" y="1287970"/>
                </a:cubicBezTo>
                <a:cubicBezTo>
                  <a:pt x="660400" y="1297495"/>
                  <a:pt x="652349" y="1306084"/>
                  <a:pt x="647700" y="1316545"/>
                </a:cubicBezTo>
                <a:cubicBezTo>
                  <a:pt x="639545" y="1334895"/>
                  <a:pt x="628650" y="1373695"/>
                  <a:pt x="628650" y="1373695"/>
                </a:cubicBezTo>
                <a:cubicBezTo>
                  <a:pt x="634370" y="1396574"/>
                  <a:pt x="636669" y="1423925"/>
                  <a:pt x="657225" y="1440370"/>
                </a:cubicBezTo>
                <a:cubicBezTo>
                  <a:pt x="665065" y="1446642"/>
                  <a:pt x="676820" y="1445405"/>
                  <a:pt x="685800" y="1449895"/>
                </a:cubicBezTo>
                <a:cubicBezTo>
                  <a:pt x="696039" y="1455015"/>
                  <a:pt x="704850" y="1462595"/>
                  <a:pt x="714375" y="1468945"/>
                </a:cubicBezTo>
                <a:cubicBezTo>
                  <a:pt x="727594" y="1508602"/>
                  <a:pt x="728168" y="1494571"/>
                  <a:pt x="714375" y="1545145"/>
                </a:cubicBezTo>
                <a:cubicBezTo>
                  <a:pt x="709091" y="1564518"/>
                  <a:pt x="715250" y="1599804"/>
                  <a:pt x="695325" y="1602295"/>
                </a:cubicBezTo>
                <a:lnTo>
                  <a:pt x="619125" y="1611820"/>
                </a:lnTo>
                <a:cubicBezTo>
                  <a:pt x="573842" y="1642009"/>
                  <a:pt x="601410" y="1627250"/>
                  <a:pt x="533400" y="1649920"/>
                </a:cubicBezTo>
                <a:lnTo>
                  <a:pt x="504825" y="1659445"/>
                </a:lnTo>
                <a:lnTo>
                  <a:pt x="476250" y="1668970"/>
                </a:lnTo>
                <a:cubicBezTo>
                  <a:pt x="473075" y="1678495"/>
                  <a:pt x="466725" y="1687505"/>
                  <a:pt x="466725" y="1697545"/>
                </a:cubicBezTo>
                <a:cubicBezTo>
                  <a:pt x="466725" y="1710636"/>
                  <a:pt x="480390" y="1723226"/>
                  <a:pt x="476250" y="1735645"/>
                </a:cubicBezTo>
                <a:cubicBezTo>
                  <a:pt x="472630" y="1746505"/>
                  <a:pt x="458136" y="1750046"/>
                  <a:pt x="447675" y="1754695"/>
                </a:cubicBezTo>
                <a:cubicBezTo>
                  <a:pt x="400294" y="1775753"/>
                  <a:pt x="405611" y="1773745"/>
                  <a:pt x="371475" y="1773745"/>
                </a:cubicBezTo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132117" y="5448300"/>
            <a:ext cx="648201" cy="495300"/>
          </a:xfrm>
          <a:custGeom>
            <a:avLst/>
            <a:gdLst>
              <a:gd name="connsiteX0" fmla="*/ 133851 w 648201"/>
              <a:gd name="connsiteY0" fmla="*/ 466725 h 495300"/>
              <a:gd name="connsiteX1" fmla="*/ 86226 w 648201"/>
              <a:gd name="connsiteY1" fmla="*/ 457200 h 495300"/>
              <a:gd name="connsiteX2" fmla="*/ 57651 w 648201"/>
              <a:gd name="connsiteY2" fmla="*/ 438150 h 495300"/>
              <a:gd name="connsiteX3" fmla="*/ 10026 w 648201"/>
              <a:gd name="connsiteY3" fmla="*/ 352425 h 495300"/>
              <a:gd name="connsiteX4" fmla="*/ 10026 w 648201"/>
              <a:gd name="connsiteY4" fmla="*/ 209550 h 495300"/>
              <a:gd name="connsiteX5" fmla="*/ 29076 w 648201"/>
              <a:gd name="connsiteY5" fmla="*/ 180975 h 495300"/>
              <a:gd name="connsiteX6" fmla="*/ 38601 w 648201"/>
              <a:gd name="connsiteY6" fmla="*/ 142875 h 495300"/>
              <a:gd name="connsiteX7" fmla="*/ 86226 w 648201"/>
              <a:gd name="connsiteY7" fmla="*/ 85725 h 495300"/>
              <a:gd name="connsiteX8" fmla="*/ 143376 w 648201"/>
              <a:gd name="connsiteY8" fmla="*/ 47625 h 495300"/>
              <a:gd name="connsiteX9" fmla="*/ 171951 w 648201"/>
              <a:gd name="connsiteY9" fmla="*/ 28575 h 495300"/>
              <a:gd name="connsiteX10" fmla="*/ 276726 w 648201"/>
              <a:gd name="connsiteY10" fmla="*/ 0 h 495300"/>
              <a:gd name="connsiteX11" fmla="*/ 457701 w 648201"/>
              <a:gd name="connsiteY11" fmla="*/ 9525 h 495300"/>
              <a:gd name="connsiteX12" fmla="*/ 486276 w 648201"/>
              <a:gd name="connsiteY12" fmla="*/ 28575 h 495300"/>
              <a:gd name="connsiteX13" fmla="*/ 543426 w 648201"/>
              <a:gd name="connsiteY13" fmla="*/ 47625 h 495300"/>
              <a:gd name="connsiteX14" fmla="*/ 572001 w 648201"/>
              <a:gd name="connsiteY14" fmla="*/ 57150 h 495300"/>
              <a:gd name="connsiteX15" fmla="*/ 581526 w 648201"/>
              <a:gd name="connsiteY15" fmla="*/ 85725 h 495300"/>
              <a:gd name="connsiteX16" fmla="*/ 619626 w 648201"/>
              <a:gd name="connsiteY16" fmla="*/ 142875 h 495300"/>
              <a:gd name="connsiteX17" fmla="*/ 629151 w 648201"/>
              <a:gd name="connsiteY17" fmla="*/ 180975 h 495300"/>
              <a:gd name="connsiteX18" fmla="*/ 648201 w 648201"/>
              <a:gd name="connsiteY18" fmla="*/ 238125 h 495300"/>
              <a:gd name="connsiteX19" fmla="*/ 638676 w 648201"/>
              <a:gd name="connsiteY19" fmla="*/ 371475 h 495300"/>
              <a:gd name="connsiteX20" fmla="*/ 600576 w 648201"/>
              <a:gd name="connsiteY20" fmla="*/ 428625 h 495300"/>
              <a:gd name="connsiteX21" fmla="*/ 581526 w 648201"/>
              <a:gd name="connsiteY21" fmla="*/ 457200 h 495300"/>
              <a:gd name="connsiteX22" fmla="*/ 552951 w 648201"/>
              <a:gd name="connsiteY22" fmla="*/ 466725 h 495300"/>
              <a:gd name="connsiteX23" fmla="*/ 495801 w 648201"/>
              <a:gd name="connsiteY23" fmla="*/ 495300 h 495300"/>
              <a:gd name="connsiteX24" fmla="*/ 276726 w 648201"/>
              <a:gd name="connsiteY24" fmla="*/ 476250 h 495300"/>
              <a:gd name="connsiteX25" fmla="*/ 133851 w 648201"/>
              <a:gd name="connsiteY25" fmla="*/ 466725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8201" h="495300">
                <a:moveTo>
                  <a:pt x="133851" y="466725"/>
                </a:moveTo>
                <a:cubicBezTo>
                  <a:pt x="102101" y="463550"/>
                  <a:pt x="101385" y="462884"/>
                  <a:pt x="86226" y="457200"/>
                </a:cubicBezTo>
                <a:cubicBezTo>
                  <a:pt x="75507" y="453180"/>
                  <a:pt x="65189" y="446765"/>
                  <a:pt x="57651" y="438150"/>
                </a:cubicBezTo>
                <a:cubicBezTo>
                  <a:pt x="22380" y="397840"/>
                  <a:pt x="23108" y="391672"/>
                  <a:pt x="10026" y="352425"/>
                </a:cubicBezTo>
                <a:cubicBezTo>
                  <a:pt x="1267" y="291112"/>
                  <a:pt x="-7284" y="273022"/>
                  <a:pt x="10026" y="209550"/>
                </a:cubicBezTo>
                <a:cubicBezTo>
                  <a:pt x="13038" y="198506"/>
                  <a:pt x="22726" y="190500"/>
                  <a:pt x="29076" y="180975"/>
                </a:cubicBezTo>
                <a:cubicBezTo>
                  <a:pt x="32251" y="168275"/>
                  <a:pt x="33444" y="154907"/>
                  <a:pt x="38601" y="142875"/>
                </a:cubicBezTo>
                <a:cubicBezTo>
                  <a:pt x="46463" y="124531"/>
                  <a:pt x="71514" y="97168"/>
                  <a:pt x="86226" y="85725"/>
                </a:cubicBezTo>
                <a:cubicBezTo>
                  <a:pt x="104298" y="71669"/>
                  <a:pt x="124326" y="60325"/>
                  <a:pt x="143376" y="47625"/>
                </a:cubicBezTo>
                <a:cubicBezTo>
                  <a:pt x="152901" y="41275"/>
                  <a:pt x="161091" y="32195"/>
                  <a:pt x="171951" y="28575"/>
                </a:cubicBezTo>
                <a:cubicBezTo>
                  <a:pt x="244460" y="4405"/>
                  <a:pt x="209410" y="13463"/>
                  <a:pt x="276726" y="0"/>
                </a:cubicBezTo>
                <a:cubicBezTo>
                  <a:pt x="337051" y="3175"/>
                  <a:pt x="397846" y="1363"/>
                  <a:pt x="457701" y="9525"/>
                </a:cubicBezTo>
                <a:cubicBezTo>
                  <a:pt x="469044" y="11072"/>
                  <a:pt x="475815" y="23926"/>
                  <a:pt x="486276" y="28575"/>
                </a:cubicBezTo>
                <a:cubicBezTo>
                  <a:pt x="504626" y="36730"/>
                  <a:pt x="524376" y="41275"/>
                  <a:pt x="543426" y="47625"/>
                </a:cubicBezTo>
                <a:lnTo>
                  <a:pt x="572001" y="57150"/>
                </a:lnTo>
                <a:cubicBezTo>
                  <a:pt x="575176" y="66675"/>
                  <a:pt x="576650" y="76948"/>
                  <a:pt x="581526" y="85725"/>
                </a:cubicBezTo>
                <a:cubicBezTo>
                  <a:pt x="592645" y="105739"/>
                  <a:pt x="619626" y="142875"/>
                  <a:pt x="619626" y="142875"/>
                </a:cubicBezTo>
                <a:cubicBezTo>
                  <a:pt x="622801" y="155575"/>
                  <a:pt x="625389" y="168436"/>
                  <a:pt x="629151" y="180975"/>
                </a:cubicBezTo>
                <a:cubicBezTo>
                  <a:pt x="634921" y="200209"/>
                  <a:pt x="648201" y="238125"/>
                  <a:pt x="648201" y="238125"/>
                </a:cubicBezTo>
                <a:cubicBezTo>
                  <a:pt x="645026" y="282575"/>
                  <a:pt x="643883" y="327217"/>
                  <a:pt x="638676" y="371475"/>
                </a:cubicBezTo>
                <a:cubicBezTo>
                  <a:pt x="634549" y="406558"/>
                  <a:pt x="623294" y="401363"/>
                  <a:pt x="600576" y="428625"/>
                </a:cubicBezTo>
                <a:cubicBezTo>
                  <a:pt x="593247" y="437419"/>
                  <a:pt x="590465" y="450049"/>
                  <a:pt x="581526" y="457200"/>
                </a:cubicBezTo>
                <a:cubicBezTo>
                  <a:pt x="573686" y="463472"/>
                  <a:pt x="561931" y="462235"/>
                  <a:pt x="552951" y="466725"/>
                </a:cubicBezTo>
                <a:cubicBezTo>
                  <a:pt x="479093" y="503654"/>
                  <a:pt x="567625" y="471359"/>
                  <a:pt x="495801" y="495300"/>
                </a:cubicBezTo>
                <a:cubicBezTo>
                  <a:pt x="437798" y="489500"/>
                  <a:pt x="330601" y="478046"/>
                  <a:pt x="276726" y="476250"/>
                </a:cubicBezTo>
                <a:cubicBezTo>
                  <a:pt x="222781" y="474452"/>
                  <a:pt x="165601" y="469900"/>
                  <a:pt x="133851" y="4667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6781800" y="5429675"/>
            <a:ext cx="648201" cy="495300"/>
          </a:xfrm>
          <a:custGeom>
            <a:avLst/>
            <a:gdLst>
              <a:gd name="connsiteX0" fmla="*/ 133851 w 648201"/>
              <a:gd name="connsiteY0" fmla="*/ 466725 h 495300"/>
              <a:gd name="connsiteX1" fmla="*/ 86226 w 648201"/>
              <a:gd name="connsiteY1" fmla="*/ 457200 h 495300"/>
              <a:gd name="connsiteX2" fmla="*/ 57651 w 648201"/>
              <a:gd name="connsiteY2" fmla="*/ 438150 h 495300"/>
              <a:gd name="connsiteX3" fmla="*/ 10026 w 648201"/>
              <a:gd name="connsiteY3" fmla="*/ 352425 h 495300"/>
              <a:gd name="connsiteX4" fmla="*/ 10026 w 648201"/>
              <a:gd name="connsiteY4" fmla="*/ 209550 h 495300"/>
              <a:gd name="connsiteX5" fmla="*/ 29076 w 648201"/>
              <a:gd name="connsiteY5" fmla="*/ 180975 h 495300"/>
              <a:gd name="connsiteX6" fmla="*/ 38601 w 648201"/>
              <a:gd name="connsiteY6" fmla="*/ 142875 h 495300"/>
              <a:gd name="connsiteX7" fmla="*/ 86226 w 648201"/>
              <a:gd name="connsiteY7" fmla="*/ 85725 h 495300"/>
              <a:gd name="connsiteX8" fmla="*/ 143376 w 648201"/>
              <a:gd name="connsiteY8" fmla="*/ 47625 h 495300"/>
              <a:gd name="connsiteX9" fmla="*/ 171951 w 648201"/>
              <a:gd name="connsiteY9" fmla="*/ 28575 h 495300"/>
              <a:gd name="connsiteX10" fmla="*/ 276726 w 648201"/>
              <a:gd name="connsiteY10" fmla="*/ 0 h 495300"/>
              <a:gd name="connsiteX11" fmla="*/ 457701 w 648201"/>
              <a:gd name="connsiteY11" fmla="*/ 9525 h 495300"/>
              <a:gd name="connsiteX12" fmla="*/ 486276 w 648201"/>
              <a:gd name="connsiteY12" fmla="*/ 28575 h 495300"/>
              <a:gd name="connsiteX13" fmla="*/ 543426 w 648201"/>
              <a:gd name="connsiteY13" fmla="*/ 47625 h 495300"/>
              <a:gd name="connsiteX14" fmla="*/ 572001 w 648201"/>
              <a:gd name="connsiteY14" fmla="*/ 57150 h 495300"/>
              <a:gd name="connsiteX15" fmla="*/ 581526 w 648201"/>
              <a:gd name="connsiteY15" fmla="*/ 85725 h 495300"/>
              <a:gd name="connsiteX16" fmla="*/ 619626 w 648201"/>
              <a:gd name="connsiteY16" fmla="*/ 142875 h 495300"/>
              <a:gd name="connsiteX17" fmla="*/ 629151 w 648201"/>
              <a:gd name="connsiteY17" fmla="*/ 180975 h 495300"/>
              <a:gd name="connsiteX18" fmla="*/ 648201 w 648201"/>
              <a:gd name="connsiteY18" fmla="*/ 238125 h 495300"/>
              <a:gd name="connsiteX19" fmla="*/ 638676 w 648201"/>
              <a:gd name="connsiteY19" fmla="*/ 371475 h 495300"/>
              <a:gd name="connsiteX20" fmla="*/ 600576 w 648201"/>
              <a:gd name="connsiteY20" fmla="*/ 428625 h 495300"/>
              <a:gd name="connsiteX21" fmla="*/ 581526 w 648201"/>
              <a:gd name="connsiteY21" fmla="*/ 457200 h 495300"/>
              <a:gd name="connsiteX22" fmla="*/ 552951 w 648201"/>
              <a:gd name="connsiteY22" fmla="*/ 466725 h 495300"/>
              <a:gd name="connsiteX23" fmla="*/ 495801 w 648201"/>
              <a:gd name="connsiteY23" fmla="*/ 495300 h 495300"/>
              <a:gd name="connsiteX24" fmla="*/ 276726 w 648201"/>
              <a:gd name="connsiteY24" fmla="*/ 476250 h 495300"/>
              <a:gd name="connsiteX25" fmla="*/ 133851 w 648201"/>
              <a:gd name="connsiteY25" fmla="*/ 466725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48201" h="495300">
                <a:moveTo>
                  <a:pt x="133851" y="466725"/>
                </a:moveTo>
                <a:cubicBezTo>
                  <a:pt x="102101" y="463550"/>
                  <a:pt x="101385" y="462884"/>
                  <a:pt x="86226" y="457200"/>
                </a:cubicBezTo>
                <a:cubicBezTo>
                  <a:pt x="75507" y="453180"/>
                  <a:pt x="65189" y="446765"/>
                  <a:pt x="57651" y="438150"/>
                </a:cubicBezTo>
                <a:cubicBezTo>
                  <a:pt x="22380" y="397840"/>
                  <a:pt x="23108" y="391672"/>
                  <a:pt x="10026" y="352425"/>
                </a:cubicBezTo>
                <a:cubicBezTo>
                  <a:pt x="1267" y="291112"/>
                  <a:pt x="-7284" y="273022"/>
                  <a:pt x="10026" y="209550"/>
                </a:cubicBezTo>
                <a:cubicBezTo>
                  <a:pt x="13038" y="198506"/>
                  <a:pt x="22726" y="190500"/>
                  <a:pt x="29076" y="180975"/>
                </a:cubicBezTo>
                <a:cubicBezTo>
                  <a:pt x="32251" y="168275"/>
                  <a:pt x="33444" y="154907"/>
                  <a:pt x="38601" y="142875"/>
                </a:cubicBezTo>
                <a:cubicBezTo>
                  <a:pt x="46463" y="124531"/>
                  <a:pt x="71514" y="97168"/>
                  <a:pt x="86226" y="85725"/>
                </a:cubicBezTo>
                <a:cubicBezTo>
                  <a:pt x="104298" y="71669"/>
                  <a:pt x="124326" y="60325"/>
                  <a:pt x="143376" y="47625"/>
                </a:cubicBezTo>
                <a:cubicBezTo>
                  <a:pt x="152901" y="41275"/>
                  <a:pt x="161091" y="32195"/>
                  <a:pt x="171951" y="28575"/>
                </a:cubicBezTo>
                <a:cubicBezTo>
                  <a:pt x="244460" y="4405"/>
                  <a:pt x="209410" y="13463"/>
                  <a:pt x="276726" y="0"/>
                </a:cubicBezTo>
                <a:cubicBezTo>
                  <a:pt x="337051" y="3175"/>
                  <a:pt x="397846" y="1363"/>
                  <a:pt x="457701" y="9525"/>
                </a:cubicBezTo>
                <a:cubicBezTo>
                  <a:pt x="469044" y="11072"/>
                  <a:pt x="475815" y="23926"/>
                  <a:pt x="486276" y="28575"/>
                </a:cubicBezTo>
                <a:cubicBezTo>
                  <a:pt x="504626" y="36730"/>
                  <a:pt x="524376" y="41275"/>
                  <a:pt x="543426" y="47625"/>
                </a:cubicBezTo>
                <a:lnTo>
                  <a:pt x="572001" y="57150"/>
                </a:lnTo>
                <a:cubicBezTo>
                  <a:pt x="575176" y="66675"/>
                  <a:pt x="576650" y="76948"/>
                  <a:pt x="581526" y="85725"/>
                </a:cubicBezTo>
                <a:cubicBezTo>
                  <a:pt x="592645" y="105739"/>
                  <a:pt x="619626" y="142875"/>
                  <a:pt x="619626" y="142875"/>
                </a:cubicBezTo>
                <a:cubicBezTo>
                  <a:pt x="622801" y="155575"/>
                  <a:pt x="625389" y="168436"/>
                  <a:pt x="629151" y="180975"/>
                </a:cubicBezTo>
                <a:cubicBezTo>
                  <a:pt x="634921" y="200209"/>
                  <a:pt x="648201" y="238125"/>
                  <a:pt x="648201" y="238125"/>
                </a:cubicBezTo>
                <a:cubicBezTo>
                  <a:pt x="645026" y="282575"/>
                  <a:pt x="643883" y="327217"/>
                  <a:pt x="638676" y="371475"/>
                </a:cubicBezTo>
                <a:cubicBezTo>
                  <a:pt x="634549" y="406558"/>
                  <a:pt x="623294" y="401363"/>
                  <a:pt x="600576" y="428625"/>
                </a:cubicBezTo>
                <a:cubicBezTo>
                  <a:pt x="593247" y="437419"/>
                  <a:pt x="590465" y="450049"/>
                  <a:pt x="581526" y="457200"/>
                </a:cubicBezTo>
                <a:cubicBezTo>
                  <a:pt x="573686" y="463472"/>
                  <a:pt x="561931" y="462235"/>
                  <a:pt x="552951" y="466725"/>
                </a:cubicBezTo>
                <a:cubicBezTo>
                  <a:pt x="479093" y="503654"/>
                  <a:pt x="567625" y="471359"/>
                  <a:pt x="495801" y="495300"/>
                </a:cubicBezTo>
                <a:cubicBezTo>
                  <a:pt x="437798" y="489500"/>
                  <a:pt x="330601" y="478046"/>
                  <a:pt x="276726" y="476250"/>
                </a:cubicBezTo>
                <a:cubicBezTo>
                  <a:pt x="222781" y="474452"/>
                  <a:pt x="165601" y="469900"/>
                  <a:pt x="133851" y="4667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029325" y="1721570"/>
            <a:ext cx="828675" cy="647700"/>
          </a:xfrm>
          <a:custGeom>
            <a:avLst/>
            <a:gdLst>
              <a:gd name="connsiteX0" fmla="*/ 828675 w 828675"/>
              <a:gd name="connsiteY0" fmla="*/ 0 h 647700"/>
              <a:gd name="connsiteX1" fmla="*/ 828675 w 828675"/>
              <a:gd name="connsiteY1" fmla="*/ 0 h 647700"/>
              <a:gd name="connsiteX2" fmla="*/ 752475 w 828675"/>
              <a:gd name="connsiteY2" fmla="*/ 66675 h 647700"/>
              <a:gd name="connsiteX3" fmla="*/ 714375 w 828675"/>
              <a:gd name="connsiteY3" fmla="*/ 95250 h 647700"/>
              <a:gd name="connsiteX4" fmla="*/ 0 w 828675"/>
              <a:gd name="connsiteY4" fmla="*/ 590550 h 647700"/>
              <a:gd name="connsiteX5" fmla="*/ 38100 w 828675"/>
              <a:gd name="connsiteY5" fmla="*/ 647700 h 647700"/>
              <a:gd name="connsiteX6" fmla="*/ 695325 w 828675"/>
              <a:gd name="connsiteY6" fmla="*/ 333375 h 647700"/>
              <a:gd name="connsiteX7" fmla="*/ 742950 w 828675"/>
              <a:gd name="connsiteY7" fmla="*/ 152400 h 647700"/>
              <a:gd name="connsiteX8" fmla="*/ 828675 w 828675"/>
              <a:gd name="connsiteY8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675" h="647700">
                <a:moveTo>
                  <a:pt x="828675" y="0"/>
                </a:moveTo>
                <a:lnTo>
                  <a:pt x="828675" y="0"/>
                </a:lnTo>
                <a:cubicBezTo>
                  <a:pt x="803275" y="22225"/>
                  <a:pt x="778403" y="45068"/>
                  <a:pt x="752475" y="66675"/>
                </a:cubicBezTo>
                <a:cubicBezTo>
                  <a:pt x="740279" y="76838"/>
                  <a:pt x="714375" y="95250"/>
                  <a:pt x="714375" y="95250"/>
                </a:cubicBezTo>
                <a:lnTo>
                  <a:pt x="0" y="590550"/>
                </a:lnTo>
                <a:lnTo>
                  <a:pt x="38100" y="647700"/>
                </a:lnTo>
                <a:lnTo>
                  <a:pt x="695325" y="333375"/>
                </a:lnTo>
                <a:lnTo>
                  <a:pt x="742950" y="152400"/>
                </a:lnTo>
                <a:lnTo>
                  <a:pt x="82867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15320629">
            <a:off x="6857957" y="1720834"/>
            <a:ext cx="828675" cy="647700"/>
          </a:xfrm>
          <a:custGeom>
            <a:avLst/>
            <a:gdLst>
              <a:gd name="connsiteX0" fmla="*/ 828675 w 828675"/>
              <a:gd name="connsiteY0" fmla="*/ 0 h 647700"/>
              <a:gd name="connsiteX1" fmla="*/ 828675 w 828675"/>
              <a:gd name="connsiteY1" fmla="*/ 0 h 647700"/>
              <a:gd name="connsiteX2" fmla="*/ 752475 w 828675"/>
              <a:gd name="connsiteY2" fmla="*/ 66675 h 647700"/>
              <a:gd name="connsiteX3" fmla="*/ 714375 w 828675"/>
              <a:gd name="connsiteY3" fmla="*/ 95250 h 647700"/>
              <a:gd name="connsiteX4" fmla="*/ 0 w 828675"/>
              <a:gd name="connsiteY4" fmla="*/ 590550 h 647700"/>
              <a:gd name="connsiteX5" fmla="*/ 38100 w 828675"/>
              <a:gd name="connsiteY5" fmla="*/ 647700 h 647700"/>
              <a:gd name="connsiteX6" fmla="*/ 695325 w 828675"/>
              <a:gd name="connsiteY6" fmla="*/ 333375 h 647700"/>
              <a:gd name="connsiteX7" fmla="*/ 742950 w 828675"/>
              <a:gd name="connsiteY7" fmla="*/ 152400 h 647700"/>
              <a:gd name="connsiteX8" fmla="*/ 828675 w 828675"/>
              <a:gd name="connsiteY8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675" h="647700">
                <a:moveTo>
                  <a:pt x="828675" y="0"/>
                </a:moveTo>
                <a:lnTo>
                  <a:pt x="828675" y="0"/>
                </a:lnTo>
                <a:cubicBezTo>
                  <a:pt x="803275" y="22225"/>
                  <a:pt x="778403" y="45068"/>
                  <a:pt x="752475" y="66675"/>
                </a:cubicBezTo>
                <a:cubicBezTo>
                  <a:pt x="740279" y="76838"/>
                  <a:pt x="714375" y="95250"/>
                  <a:pt x="714375" y="95250"/>
                </a:cubicBezTo>
                <a:lnTo>
                  <a:pt x="0" y="590550"/>
                </a:lnTo>
                <a:lnTo>
                  <a:pt x="38100" y="647700"/>
                </a:lnTo>
                <a:lnTo>
                  <a:pt x="695325" y="333375"/>
                </a:lnTo>
                <a:lnTo>
                  <a:pt x="742950" y="152400"/>
                </a:lnTo>
                <a:lnTo>
                  <a:pt x="82867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 rot="8005703">
            <a:off x="6506489" y="902081"/>
            <a:ext cx="828675" cy="647700"/>
          </a:xfrm>
          <a:custGeom>
            <a:avLst/>
            <a:gdLst>
              <a:gd name="connsiteX0" fmla="*/ 828675 w 828675"/>
              <a:gd name="connsiteY0" fmla="*/ 0 h 647700"/>
              <a:gd name="connsiteX1" fmla="*/ 828675 w 828675"/>
              <a:gd name="connsiteY1" fmla="*/ 0 h 647700"/>
              <a:gd name="connsiteX2" fmla="*/ 752475 w 828675"/>
              <a:gd name="connsiteY2" fmla="*/ 66675 h 647700"/>
              <a:gd name="connsiteX3" fmla="*/ 714375 w 828675"/>
              <a:gd name="connsiteY3" fmla="*/ 95250 h 647700"/>
              <a:gd name="connsiteX4" fmla="*/ 0 w 828675"/>
              <a:gd name="connsiteY4" fmla="*/ 590550 h 647700"/>
              <a:gd name="connsiteX5" fmla="*/ 38100 w 828675"/>
              <a:gd name="connsiteY5" fmla="*/ 647700 h 647700"/>
              <a:gd name="connsiteX6" fmla="*/ 695325 w 828675"/>
              <a:gd name="connsiteY6" fmla="*/ 333375 h 647700"/>
              <a:gd name="connsiteX7" fmla="*/ 742950 w 828675"/>
              <a:gd name="connsiteY7" fmla="*/ 152400 h 647700"/>
              <a:gd name="connsiteX8" fmla="*/ 828675 w 828675"/>
              <a:gd name="connsiteY8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675" h="647700">
                <a:moveTo>
                  <a:pt x="828675" y="0"/>
                </a:moveTo>
                <a:lnTo>
                  <a:pt x="828675" y="0"/>
                </a:lnTo>
                <a:cubicBezTo>
                  <a:pt x="803275" y="22225"/>
                  <a:pt x="778403" y="45068"/>
                  <a:pt x="752475" y="66675"/>
                </a:cubicBezTo>
                <a:cubicBezTo>
                  <a:pt x="740279" y="76838"/>
                  <a:pt x="714375" y="95250"/>
                  <a:pt x="714375" y="95250"/>
                </a:cubicBezTo>
                <a:lnTo>
                  <a:pt x="0" y="590550"/>
                </a:lnTo>
                <a:lnTo>
                  <a:pt x="38100" y="647700"/>
                </a:lnTo>
                <a:lnTo>
                  <a:pt x="695325" y="333375"/>
                </a:lnTo>
                <a:lnTo>
                  <a:pt x="742950" y="152400"/>
                </a:lnTo>
                <a:lnTo>
                  <a:pt x="828675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768297" y="1616795"/>
            <a:ext cx="152529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651159">
            <a:off x="4755764" y="1919655"/>
            <a:ext cx="1575538" cy="762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8917975">
            <a:off x="3045089" y="1931293"/>
            <a:ext cx="1575538" cy="762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80555" y="3194579"/>
            <a:ext cx="105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Stripper Column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/>
          <p:cNvCxnSpPr>
            <a:stCxn id="99" idx="2"/>
          </p:cNvCxnSpPr>
          <p:nvPr/>
        </p:nvCxnSpPr>
        <p:spPr>
          <a:xfrm>
            <a:off x="2124881" y="3018377"/>
            <a:ext cx="584130" cy="697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97654" y="2495157"/>
            <a:ext cx="105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Absorber Column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752600" y="3679170"/>
            <a:ext cx="528032" cy="43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67763" y="4317885"/>
            <a:ext cx="98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Liquid CO2 cylinder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597654" y="4728766"/>
            <a:ext cx="528032" cy="436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6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248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Rajmohan</dc:creator>
  <cp:lastModifiedBy>Raj Rajmohan</cp:lastModifiedBy>
  <cp:revision>78</cp:revision>
  <dcterms:created xsi:type="dcterms:W3CDTF">2014-04-19T22:17:49Z</dcterms:created>
  <dcterms:modified xsi:type="dcterms:W3CDTF">2014-04-22T03:12:50Z</dcterms:modified>
</cp:coreProperties>
</file>