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</a:p>
          <a:p>
            <a:r>
              <a:rPr lang="en-US" sz="2400" b="1" dirty="0"/>
              <a:t>REGISTER NO AND NMID: 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</a:p>
          <a:p>
            <a:r>
              <a:rPr lang="en-US" sz="2400" b="1" dirty="0"/>
              <a:t>COLLEGE: COLLEGE/ UNIVERSITY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497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srvm</cp:lastModifiedBy>
  <cp:revision>28</cp:revision>
  <dcterms:created xsi:type="dcterms:W3CDTF">2024-03-29T15:07:22Z</dcterms:created>
  <dcterms:modified xsi:type="dcterms:W3CDTF">2025-09-10T09:33:21Z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