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7" r:id="rId5"/>
    <p:sldId id="258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B83B8-CF2A-42E0-802E-F10D4084AA59}" v="15" dt="2021-12-01T15:15:50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22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7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E0F42-5D31-463F-A145-5613E585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E47E-265E-466A-81BE-D0662FF2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anchor="t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Churn Prediction is essentially predicting which clients are most likely to cancel an account with the bank based on their usage of the service.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From a Bank point of view, it is necessary to gain this information because acquiring new customers is often arduous and costlier than retaining old ones.</a:t>
            </a:r>
          </a:p>
          <a:p>
            <a:pPr algn="ctr"/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3E43DA5-F410-423A-82D5-B0F5975CC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4611" r="20888" b="-1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69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Model Building and it’s Evaluation</a:t>
            </a:r>
            <a:br>
              <a:rPr lang="en-US" dirty="0"/>
            </a:b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Logistic Regression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4DE02F0-0156-4F7A-B379-A8FD8BDAD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" y="4131925"/>
            <a:ext cx="5003289" cy="2468562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51479696-4803-455C-8326-3A772987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0" y="145753"/>
            <a:ext cx="4679950" cy="31496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390801F-B2C8-4AD7-B433-5AD4F3C85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8" y="3407113"/>
            <a:ext cx="2979931" cy="692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D4F6F4-FC84-497A-8B14-7796A8D4A5EB}"/>
              </a:ext>
            </a:extLst>
          </p:cNvPr>
          <p:cNvSpPr txBox="1"/>
          <p:nvPr/>
        </p:nvSpPr>
        <p:spPr>
          <a:xfrm>
            <a:off x="7193280" y="2875280"/>
            <a:ext cx="3721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accuracy is good, our precision and recall have dropped drastically.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probability for any datapoint to be under the curve is 0.836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81" y="1000366"/>
            <a:ext cx="3779467" cy="15193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Model Accuracy Comparison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Most of our models gave us accuracies above 80% 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Random forest has the highest accuracy.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FB38D3A-2BBF-4CAA-BCB1-6E3929D70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1" y="1276985"/>
            <a:ext cx="5715000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8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Model Precision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Though the accuracies looks good, our precision is not at the desired level.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6AD8D9A-77A7-4FE7-8740-DCE9C2793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5" y="1288391"/>
            <a:ext cx="6254069" cy="4065144"/>
          </a:xfrm>
          <a:prstGeom prst="rect">
            <a:avLst/>
          </a:prstGeom>
        </p:spPr>
      </p:pic>
      <p:grpSp>
        <p:nvGrpSpPr>
          <p:cNvPr id="16" name="Group 2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71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Model Recall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965" y="2884395"/>
            <a:ext cx="3766670" cy="2469140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Though the accuracies looks good, our recall is not at the desired level.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Also, we see that the models with high precision tend to have lower recall values and vice versa.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66FBEEF-F6C4-4AE2-A85E-DD6BA589C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597727"/>
            <a:ext cx="5372100" cy="37470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37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Handling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965" y="2884395"/>
            <a:ext cx="3766670" cy="2469140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target values are not in same ratio which results in biased output due to which the model is underfitting.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performing up sampling, we maintained the same ratio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0808199-6C17-423A-BAFC-B0F07E92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5" y="3987700"/>
            <a:ext cx="3906658" cy="150885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A1A26C5-A58A-4336-8BE2-1BD8C229F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2" y="1609685"/>
            <a:ext cx="4334972" cy="1260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8BA7A4-2CED-4724-A651-89DBE8EACBD2}"/>
              </a:ext>
            </a:extLst>
          </p:cNvPr>
          <p:cNvSpPr txBox="1"/>
          <p:nvPr/>
        </p:nvSpPr>
        <p:spPr>
          <a:xfrm>
            <a:off x="959332" y="723900"/>
            <a:ext cx="322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Before Up sampling 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4FB0D-5157-4AC8-BDD1-EE82732C1DA2}"/>
              </a:ext>
            </a:extLst>
          </p:cNvPr>
          <p:cNvSpPr txBox="1"/>
          <p:nvPr/>
        </p:nvSpPr>
        <p:spPr>
          <a:xfrm>
            <a:off x="959332" y="3202087"/>
            <a:ext cx="322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After Up sampling : </a:t>
            </a:r>
          </a:p>
        </p:txBody>
      </p:sp>
    </p:spTree>
    <p:extLst>
      <p:ext uri="{BB962C8B-B14F-4D97-AF65-F5344CB8AC3E}">
        <p14:creationId xmlns:p14="http://schemas.microsoft.com/office/powerpoint/2010/main" val="187867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965" y="2884395"/>
            <a:ext cx="3766670" cy="2469140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split the entire dataset into 66.66% as train data and 33.33% as test data.</a:t>
            </a:r>
          </a:p>
          <a:p>
            <a:pPr marL="34290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also see that the number of observations has increased, as we performed up sampling.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AB6321-806E-4480-8FC1-2C03745B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964267"/>
            <a:ext cx="4702787" cy="43892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15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81" y="1000366"/>
            <a:ext cx="3995397" cy="1239627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500"/>
              <a:t>Model Building and it’s Evaluation</a:t>
            </a:r>
            <a:br>
              <a:rPr lang="en-US" sz="2500"/>
            </a:br>
            <a:r>
              <a:rPr lang="en-US" sz="2500"/>
              <a:t>After Re-Sampling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We implemented the XGBoost model.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From previous observations, we see that the metrics like precision and recall have dropped but after re-sampling, our metrics have boosted.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9E055D56-01F0-4770-9DF5-7FD12DBAA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7" y="769620"/>
            <a:ext cx="5223342" cy="252862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4372982-38BA-4C2E-BD0F-3A1CC80AE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8" y="3663045"/>
            <a:ext cx="2991852" cy="6548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8E9C04-DD96-4B31-9EE6-FA87D113D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87" y="4333484"/>
            <a:ext cx="4582362" cy="21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682052"/>
            <a:ext cx="6221845" cy="3452047"/>
          </a:xfrm>
        </p:spPr>
        <p:txBody>
          <a:bodyPr anchor="ctr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Our model is capable enough to know the customers who are about to leave the bank. So it helps the bank well before to retain them with attractive offers.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Furtherly, our model can be incorporated into the bank’s core business strategy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57" name="Rectangle 43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44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45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4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 dataset is collected from Kaggle website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It has 14 columns and 10,000 rows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There are no null values.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7A3E3DC-D1DE-4414-82C4-7E042583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23900"/>
            <a:ext cx="4747260" cy="312674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E211DB8-890A-4BC4-BC56-A3360A20D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8" y="4307586"/>
            <a:ext cx="5372100" cy="18265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1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 Age and Credit Score features are normally distributed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 EstimatedSalary feature is uniformly distributed.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Most of the customers have balance between $0 to $25,000.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AEF0880-6661-477B-94BC-5083F196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487413"/>
            <a:ext cx="5387318" cy="304383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5471CA7-8952-4EB5-AE5D-4F5266DEA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3638957"/>
            <a:ext cx="5560038" cy="30997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7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2" y="0"/>
            <a:ext cx="1218877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125" y="159026"/>
            <a:ext cx="11871475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70" y="0"/>
            <a:ext cx="8371919" cy="101897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61648B8-2131-424C-8669-BF79A8CF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99" y="1197979"/>
            <a:ext cx="9087282" cy="2612593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BB5D180-91D2-445B-BD72-254514554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06" b="-3743"/>
          <a:stretch/>
        </p:blipFill>
        <p:spPr>
          <a:xfrm>
            <a:off x="6908801" y="3810572"/>
            <a:ext cx="4117590" cy="279023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1CFEDD9-1BF3-4D16-87C9-2D7481525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" y="3877587"/>
            <a:ext cx="6294070" cy="174080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5992" y="5849932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3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Outliers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From the box plot, we can understand that CreditScore has some outliers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We removed such outliers from our features.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47C3A6-23BE-4A81-BD9C-A9B56259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9" y="1207217"/>
            <a:ext cx="5736151" cy="35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As we can see, the missing values in the numerical features are replaced by mean of the feature.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For categorical values, we removed the data.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BF23F1E-72C4-4F30-835F-74575E94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94" y="1243411"/>
            <a:ext cx="2632831" cy="411012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FBABD0F-1185-4403-A185-F95F352E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3412"/>
            <a:ext cx="2551607" cy="39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We performed Shapiro Wilk test and checking if the p-value &gt; 0.05.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As you can see Balance has p value less than 0.05 so it is not normally distributed.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EE3257-CA40-48DD-8257-8D93737F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" y="799055"/>
            <a:ext cx="5635596" cy="262994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AEC8F01-5FA2-44AA-8997-1E57D56D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" y="4049001"/>
            <a:ext cx="5175250" cy="220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77D5E-D7FC-4F8D-A977-CF3EAA62EC4C}"/>
              </a:ext>
            </a:extLst>
          </p:cNvPr>
          <p:cNvSpPr txBox="1"/>
          <p:nvPr/>
        </p:nvSpPr>
        <p:spPr>
          <a:xfrm>
            <a:off x="396240" y="3547108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Normalization:</a:t>
            </a:r>
          </a:p>
        </p:txBody>
      </p:sp>
    </p:spTree>
    <p:extLst>
      <p:ext uri="{BB962C8B-B14F-4D97-AF65-F5344CB8AC3E}">
        <p14:creationId xmlns:p14="http://schemas.microsoft.com/office/powerpoint/2010/main" val="79806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We performed One Hot Encoding to convert the categorical features into binary data.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050F590-A210-4878-B89E-8D96C07D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7" y="723900"/>
            <a:ext cx="6478959" cy="51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E50A-0FA0-4F05-8E88-D98154B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2A6-514E-4BA8-B4A8-602DF5D2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We removed Rownumber, CustomerID and Surname features as they don’t add any value in training the model.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We split the entire dataset into 66.66% as train data and 33.33% as test data.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A75F63-334D-4DBC-9C9F-FC615545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81" y="1620178"/>
            <a:ext cx="4154581" cy="32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8936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22E75226E61A4CBF7AF83EAA8819D5" ma:contentTypeVersion="0" ma:contentTypeDescription="Create a new document." ma:contentTypeScope="" ma:versionID="19e17a590ca97df5367c9c0f5cbc4d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676D1-B9F4-4050-A986-D222841B17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3878E4-1898-47CC-A8E2-F61EDB04C3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A04180-9539-4119-99C1-1523CC7D53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534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Bembo</vt:lpstr>
      <vt:lpstr>AdornVTI</vt:lpstr>
      <vt:lpstr>Problem Statement:</vt:lpstr>
      <vt:lpstr>Dataset</vt:lpstr>
      <vt:lpstr>Exploratory Data Analysis</vt:lpstr>
      <vt:lpstr>Exploratory Data Analysis</vt:lpstr>
      <vt:lpstr>Outliers Detection</vt:lpstr>
      <vt:lpstr>Handling Missing Data</vt:lpstr>
      <vt:lpstr>Normalization</vt:lpstr>
      <vt:lpstr>One Hot Encoding</vt:lpstr>
      <vt:lpstr>Train Test Split</vt:lpstr>
      <vt:lpstr>Model Building and it’s Evaluation Logistic Regression</vt:lpstr>
      <vt:lpstr>Model Accuracy Comparison </vt:lpstr>
      <vt:lpstr>Model Precision Comparison</vt:lpstr>
      <vt:lpstr>Model Recall Comparison</vt:lpstr>
      <vt:lpstr>Handling imbalanced data</vt:lpstr>
      <vt:lpstr>Train Test Split</vt:lpstr>
      <vt:lpstr>Model Building and it’s Evaluation After Re-Sampling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Prediction</dc:title>
  <dc:creator>sharath</dc:creator>
  <cp:lastModifiedBy>Sai Vignesh Jasti</cp:lastModifiedBy>
  <cp:revision>5</cp:revision>
  <dcterms:created xsi:type="dcterms:W3CDTF">2021-12-01T13:58:10Z</dcterms:created>
  <dcterms:modified xsi:type="dcterms:W3CDTF">2022-01-14T03:34:20Z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0x0101002E22E75226E61A4CBF7AF83EAA8819D5</vt:lpwstr>
  </property>
</Properties>
</file>