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B6DC-1264-9EF2-E60D-217818882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Tic-Tac-Toe</a:t>
            </a:r>
            <a:r>
              <a:rPr lang="en-US" sz="5400" spc="9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-7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54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5400" spc="-1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-1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sz="5400" spc="-1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C1DC8-FEF4-6ACD-E369-9420FD46D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67437"/>
          </a:xfrm>
        </p:spPr>
        <p:txBody>
          <a:bodyPr/>
          <a:lstStyle/>
          <a:p>
            <a:pPr marL="12700" marR="782935" algn="just">
              <a:spcBef>
                <a:spcPts val="10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pc="-1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US" spc="-1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700" marR="782935" algn="just">
              <a:spcBef>
                <a:spcPts val="105"/>
              </a:spcBef>
            </a:pPr>
            <a:r>
              <a:rPr lang="en-US" spc="-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Vignesh Reddy Sama </a:t>
            </a:r>
          </a:p>
          <a:p>
            <a:pPr marL="12700" marR="782935" algn="just">
              <a:spcBef>
                <a:spcPts val="10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Purna Vivek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20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DFB3-0B43-FEC3-70E4-03AC7AD2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59B2-348D-466B-2D47-50B25558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81085"/>
            <a:ext cx="6496488" cy="24089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the game of Tic-Tac-Toe to demonstrate how multiple AI agents can work with different strategies, such as offense and defense, to make smart decisions. Tic-Tac-Toe’s simple rules help us focus on how each agent thinks and adapts to the opponent’s moves, using methods like the minimax algorithm to find the best moves.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B16EE2-F59F-3B38-9F8A-B5B64240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763" y="2531807"/>
            <a:ext cx="34385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2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182C-BFEB-6F77-A64A-DC78A1CE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spc="-11" dirty="0"/>
              <a:t>Objectives</a:t>
            </a:r>
            <a:endParaRPr lang="en-IN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E568D237-1919-DE94-D1BF-8FC21227059F}"/>
              </a:ext>
            </a:extLst>
          </p:cNvPr>
          <p:cNvGrpSpPr/>
          <p:nvPr/>
        </p:nvGrpSpPr>
        <p:grpSpPr>
          <a:xfrm>
            <a:off x="1063761" y="2251585"/>
            <a:ext cx="10064476" cy="4041059"/>
            <a:chOff x="1456753" y="969073"/>
            <a:chExt cx="6153150" cy="394906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BB145EDB-F1C6-FADB-912A-572C5DF4F00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5460" y="969264"/>
              <a:ext cx="5833872" cy="641603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80588F2D-B8D2-AE5D-66FF-8B9264E9779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516" y="973836"/>
              <a:ext cx="635508" cy="635508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06EBE61-EF46-5EE1-E31E-9784A1030525}"/>
                </a:ext>
              </a:extLst>
            </p:cNvPr>
            <p:cNvSpPr/>
            <p:nvPr/>
          </p:nvSpPr>
          <p:spPr>
            <a:xfrm>
              <a:off x="1461516" y="973836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626"/>
                  </a:moveTo>
                  <a:lnTo>
                    <a:pt x="3428" y="270763"/>
                  </a:lnTo>
                  <a:lnTo>
                    <a:pt x="13462" y="225933"/>
                  </a:lnTo>
                  <a:lnTo>
                    <a:pt x="29464" y="183768"/>
                  </a:lnTo>
                  <a:lnTo>
                    <a:pt x="51181" y="144652"/>
                  </a:lnTo>
                  <a:lnTo>
                    <a:pt x="77978" y="109219"/>
                  </a:lnTo>
                  <a:lnTo>
                    <a:pt x="109220" y="77977"/>
                  </a:lnTo>
                  <a:lnTo>
                    <a:pt x="144653" y="51180"/>
                  </a:lnTo>
                  <a:lnTo>
                    <a:pt x="183769" y="29463"/>
                  </a:lnTo>
                  <a:lnTo>
                    <a:pt x="225933" y="13462"/>
                  </a:lnTo>
                  <a:lnTo>
                    <a:pt x="270764" y="3428"/>
                  </a:lnTo>
                  <a:lnTo>
                    <a:pt x="317627" y="0"/>
                  </a:lnTo>
                  <a:lnTo>
                    <a:pt x="364616" y="3428"/>
                  </a:lnTo>
                  <a:lnTo>
                    <a:pt x="409447" y="13462"/>
                  </a:lnTo>
                  <a:lnTo>
                    <a:pt x="451611" y="29463"/>
                  </a:lnTo>
                  <a:lnTo>
                    <a:pt x="490728" y="51180"/>
                  </a:lnTo>
                  <a:lnTo>
                    <a:pt x="526160" y="77977"/>
                  </a:lnTo>
                  <a:lnTo>
                    <a:pt x="557403" y="109219"/>
                  </a:lnTo>
                  <a:lnTo>
                    <a:pt x="584200" y="144652"/>
                  </a:lnTo>
                  <a:lnTo>
                    <a:pt x="605916" y="183768"/>
                  </a:lnTo>
                  <a:lnTo>
                    <a:pt x="621919" y="225933"/>
                  </a:lnTo>
                  <a:lnTo>
                    <a:pt x="631952" y="270763"/>
                  </a:lnTo>
                  <a:lnTo>
                    <a:pt x="635381" y="317626"/>
                  </a:lnTo>
                  <a:lnTo>
                    <a:pt x="631952" y="364616"/>
                  </a:lnTo>
                  <a:lnTo>
                    <a:pt x="621919" y="409448"/>
                  </a:lnTo>
                  <a:lnTo>
                    <a:pt x="605916" y="451612"/>
                  </a:lnTo>
                  <a:lnTo>
                    <a:pt x="584200" y="490727"/>
                  </a:lnTo>
                  <a:lnTo>
                    <a:pt x="557403" y="526161"/>
                  </a:lnTo>
                  <a:lnTo>
                    <a:pt x="526160" y="557402"/>
                  </a:lnTo>
                  <a:lnTo>
                    <a:pt x="490728" y="584200"/>
                  </a:lnTo>
                  <a:lnTo>
                    <a:pt x="451611" y="605916"/>
                  </a:lnTo>
                  <a:lnTo>
                    <a:pt x="409447" y="621918"/>
                  </a:lnTo>
                  <a:lnTo>
                    <a:pt x="364616" y="631951"/>
                  </a:lnTo>
                  <a:lnTo>
                    <a:pt x="317627" y="635380"/>
                  </a:lnTo>
                  <a:lnTo>
                    <a:pt x="270764" y="631951"/>
                  </a:lnTo>
                  <a:lnTo>
                    <a:pt x="225933" y="621918"/>
                  </a:lnTo>
                  <a:lnTo>
                    <a:pt x="183769" y="605916"/>
                  </a:lnTo>
                  <a:lnTo>
                    <a:pt x="144653" y="584200"/>
                  </a:lnTo>
                  <a:lnTo>
                    <a:pt x="109220" y="557402"/>
                  </a:lnTo>
                  <a:lnTo>
                    <a:pt x="77978" y="526161"/>
                  </a:lnTo>
                  <a:lnTo>
                    <a:pt x="51181" y="490727"/>
                  </a:lnTo>
                  <a:lnTo>
                    <a:pt x="29464" y="451612"/>
                  </a:lnTo>
                  <a:lnTo>
                    <a:pt x="13462" y="409448"/>
                  </a:lnTo>
                  <a:lnTo>
                    <a:pt x="3428" y="364616"/>
                  </a:lnTo>
                  <a:lnTo>
                    <a:pt x="0" y="31762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0644B62D-6771-A4E7-385F-5462E44D24E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5460" y="1796796"/>
              <a:ext cx="5833872" cy="640079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149C37BB-119A-D49C-3D06-199DF3C53E0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1516" y="1799844"/>
              <a:ext cx="635508" cy="637031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ECD2C99-2B97-255A-1209-697AC00B7394}"/>
                </a:ext>
              </a:extLst>
            </p:cNvPr>
            <p:cNvSpPr/>
            <p:nvPr/>
          </p:nvSpPr>
          <p:spPr>
            <a:xfrm>
              <a:off x="1461516" y="1799844"/>
              <a:ext cx="635635" cy="636905"/>
            </a:xfrm>
            <a:custGeom>
              <a:avLst/>
              <a:gdLst/>
              <a:ahLst/>
              <a:cxnLst/>
              <a:rect l="l" t="t" r="r" b="b"/>
              <a:pathLst>
                <a:path w="635635" h="636905">
                  <a:moveTo>
                    <a:pt x="0" y="318261"/>
                  </a:moveTo>
                  <a:lnTo>
                    <a:pt x="3428" y="271271"/>
                  </a:lnTo>
                  <a:lnTo>
                    <a:pt x="13462" y="226313"/>
                  </a:lnTo>
                  <a:lnTo>
                    <a:pt x="29464" y="184149"/>
                  </a:lnTo>
                  <a:lnTo>
                    <a:pt x="51181" y="145033"/>
                  </a:lnTo>
                  <a:lnTo>
                    <a:pt x="77978" y="109473"/>
                  </a:lnTo>
                  <a:lnTo>
                    <a:pt x="109220" y="78104"/>
                  </a:lnTo>
                  <a:lnTo>
                    <a:pt x="144653" y="51307"/>
                  </a:lnTo>
                  <a:lnTo>
                    <a:pt x="183769" y="29590"/>
                  </a:lnTo>
                  <a:lnTo>
                    <a:pt x="225933" y="13461"/>
                  </a:lnTo>
                  <a:lnTo>
                    <a:pt x="270764" y="3428"/>
                  </a:lnTo>
                  <a:lnTo>
                    <a:pt x="317627" y="0"/>
                  </a:lnTo>
                  <a:lnTo>
                    <a:pt x="364616" y="3428"/>
                  </a:lnTo>
                  <a:lnTo>
                    <a:pt x="409447" y="13461"/>
                  </a:lnTo>
                  <a:lnTo>
                    <a:pt x="451611" y="29590"/>
                  </a:lnTo>
                  <a:lnTo>
                    <a:pt x="490728" y="51307"/>
                  </a:lnTo>
                  <a:lnTo>
                    <a:pt x="526160" y="78104"/>
                  </a:lnTo>
                  <a:lnTo>
                    <a:pt x="557403" y="109473"/>
                  </a:lnTo>
                  <a:lnTo>
                    <a:pt x="584200" y="145033"/>
                  </a:lnTo>
                  <a:lnTo>
                    <a:pt x="605916" y="184149"/>
                  </a:lnTo>
                  <a:lnTo>
                    <a:pt x="621919" y="226313"/>
                  </a:lnTo>
                  <a:lnTo>
                    <a:pt x="631952" y="271271"/>
                  </a:lnTo>
                  <a:lnTo>
                    <a:pt x="635381" y="318261"/>
                  </a:lnTo>
                  <a:lnTo>
                    <a:pt x="631952" y="365251"/>
                  </a:lnTo>
                  <a:lnTo>
                    <a:pt x="621919" y="410209"/>
                  </a:lnTo>
                  <a:lnTo>
                    <a:pt x="605916" y="452373"/>
                  </a:lnTo>
                  <a:lnTo>
                    <a:pt x="584200" y="491489"/>
                  </a:lnTo>
                  <a:lnTo>
                    <a:pt x="557403" y="527049"/>
                  </a:lnTo>
                  <a:lnTo>
                    <a:pt x="526160" y="558418"/>
                  </a:lnTo>
                  <a:lnTo>
                    <a:pt x="490728" y="585215"/>
                  </a:lnTo>
                  <a:lnTo>
                    <a:pt x="451611" y="606932"/>
                  </a:lnTo>
                  <a:lnTo>
                    <a:pt x="409447" y="623061"/>
                  </a:lnTo>
                  <a:lnTo>
                    <a:pt x="364616" y="633094"/>
                  </a:lnTo>
                  <a:lnTo>
                    <a:pt x="317627" y="636523"/>
                  </a:lnTo>
                  <a:lnTo>
                    <a:pt x="270764" y="633094"/>
                  </a:lnTo>
                  <a:lnTo>
                    <a:pt x="225933" y="623061"/>
                  </a:lnTo>
                  <a:lnTo>
                    <a:pt x="183769" y="606932"/>
                  </a:lnTo>
                  <a:lnTo>
                    <a:pt x="144653" y="585215"/>
                  </a:lnTo>
                  <a:lnTo>
                    <a:pt x="109220" y="558418"/>
                  </a:lnTo>
                  <a:lnTo>
                    <a:pt x="77978" y="527049"/>
                  </a:lnTo>
                  <a:lnTo>
                    <a:pt x="51181" y="491489"/>
                  </a:lnTo>
                  <a:lnTo>
                    <a:pt x="29464" y="452373"/>
                  </a:lnTo>
                  <a:lnTo>
                    <a:pt x="13462" y="410209"/>
                  </a:lnTo>
                  <a:lnTo>
                    <a:pt x="3428" y="365251"/>
                  </a:lnTo>
                  <a:lnTo>
                    <a:pt x="0" y="31826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4FCD55EB-4ABD-3236-C8F9-063130D8A59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5460" y="2622803"/>
              <a:ext cx="5833872" cy="640080"/>
            </a:xfrm>
            <a:prstGeom prst="rect">
              <a:avLst/>
            </a:prstGeom>
          </p:spPr>
        </p:pic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F0265DA2-C2A1-2D6E-6B09-A87F4C39D35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1516" y="2625852"/>
              <a:ext cx="635508" cy="637032"/>
            </a:xfrm>
            <a:prstGeom prst="rect">
              <a:avLst/>
            </a:prstGeom>
          </p:spPr>
        </p:pic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A0CFFF68-21B6-F19F-50EB-5206E02881A0}"/>
                </a:ext>
              </a:extLst>
            </p:cNvPr>
            <p:cNvSpPr/>
            <p:nvPr/>
          </p:nvSpPr>
          <p:spPr>
            <a:xfrm>
              <a:off x="1461516" y="2625852"/>
              <a:ext cx="635635" cy="636905"/>
            </a:xfrm>
            <a:custGeom>
              <a:avLst/>
              <a:gdLst/>
              <a:ahLst/>
              <a:cxnLst/>
              <a:rect l="l" t="t" r="r" b="b"/>
              <a:pathLst>
                <a:path w="635635" h="636904">
                  <a:moveTo>
                    <a:pt x="0" y="318262"/>
                  </a:moveTo>
                  <a:lnTo>
                    <a:pt x="3428" y="271272"/>
                  </a:lnTo>
                  <a:lnTo>
                    <a:pt x="13462" y="226314"/>
                  </a:lnTo>
                  <a:lnTo>
                    <a:pt x="29464" y="184150"/>
                  </a:lnTo>
                  <a:lnTo>
                    <a:pt x="51181" y="145034"/>
                  </a:lnTo>
                  <a:lnTo>
                    <a:pt x="77978" y="109474"/>
                  </a:lnTo>
                  <a:lnTo>
                    <a:pt x="109220" y="78105"/>
                  </a:lnTo>
                  <a:lnTo>
                    <a:pt x="144653" y="51308"/>
                  </a:lnTo>
                  <a:lnTo>
                    <a:pt x="183769" y="29591"/>
                  </a:lnTo>
                  <a:lnTo>
                    <a:pt x="225933" y="13462"/>
                  </a:lnTo>
                  <a:lnTo>
                    <a:pt x="270764" y="3429"/>
                  </a:lnTo>
                  <a:lnTo>
                    <a:pt x="317627" y="0"/>
                  </a:lnTo>
                  <a:lnTo>
                    <a:pt x="364616" y="3429"/>
                  </a:lnTo>
                  <a:lnTo>
                    <a:pt x="409447" y="13462"/>
                  </a:lnTo>
                  <a:lnTo>
                    <a:pt x="451611" y="29591"/>
                  </a:lnTo>
                  <a:lnTo>
                    <a:pt x="490728" y="51308"/>
                  </a:lnTo>
                  <a:lnTo>
                    <a:pt x="526160" y="78105"/>
                  </a:lnTo>
                  <a:lnTo>
                    <a:pt x="557403" y="109474"/>
                  </a:lnTo>
                  <a:lnTo>
                    <a:pt x="584200" y="145034"/>
                  </a:lnTo>
                  <a:lnTo>
                    <a:pt x="605916" y="184150"/>
                  </a:lnTo>
                  <a:lnTo>
                    <a:pt x="621919" y="226314"/>
                  </a:lnTo>
                  <a:lnTo>
                    <a:pt x="631952" y="271272"/>
                  </a:lnTo>
                  <a:lnTo>
                    <a:pt x="635381" y="318262"/>
                  </a:lnTo>
                  <a:lnTo>
                    <a:pt x="631952" y="365252"/>
                  </a:lnTo>
                  <a:lnTo>
                    <a:pt x="621919" y="410210"/>
                  </a:lnTo>
                  <a:lnTo>
                    <a:pt x="605916" y="452374"/>
                  </a:lnTo>
                  <a:lnTo>
                    <a:pt x="584200" y="491490"/>
                  </a:lnTo>
                  <a:lnTo>
                    <a:pt x="557403" y="527050"/>
                  </a:lnTo>
                  <a:lnTo>
                    <a:pt x="526160" y="558419"/>
                  </a:lnTo>
                  <a:lnTo>
                    <a:pt x="490728" y="585216"/>
                  </a:lnTo>
                  <a:lnTo>
                    <a:pt x="451611" y="606933"/>
                  </a:lnTo>
                  <a:lnTo>
                    <a:pt x="409447" y="623062"/>
                  </a:lnTo>
                  <a:lnTo>
                    <a:pt x="364616" y="633095"/>
                  </a:lnTo>
                  <a:lnTo>
                    <a:pt x="317627" y="636524"/>
                  </a:lnTo>
                  <a:lnTo>
                    <a:pt x="270764" y="633095"/>
                  </a:lnTo>
                  <a:lnTo>
                    <a:pt x="225933" y="623062"/>
                  </a:lnTo>
                  <a:lnTo>
                    <a:pt x="183769" y="606933"/>
                  </a:lnTo>
                  <a:lnTo>
                    <a:pt x="144653" y="585216"/>
                  </a:lnTo>
                  <a:lnTo>
                    <a:pt x="109220" y="558419"/>
                  </a:lnTo>
                  <a:lnTo>
                    <a:pt x="77978" y="527050"/>
                  </a:lnTo>
                  <a:lnTo>
                    <a:pt x="51181" y="491490"/>
                  </a:lnTo>
                  <a:lnTo>
                    <a:pt x="29464" y="452374"/>
                  </a:lnTo>
                  <a:lnTo>
                    <a:pt x="13462" y="410210"/>
                  </a:lnTo>
                  <a:lnTo>
                    <a:pt x="3428" y="365252"/>
                  </a:lnTo>
                  <a:lnTo>
                    <a:pt x="0" y="31826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18435C2-5A1A-15AB-83DF-4774452EE4E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5460" y="3448812"/>
              <a:ext cx="5833872" cy="643128"/>
            </a:xfrm>
            <a:prstGeom prst="rect">
              <a:avLst/>
            </a:prstGeom>
          </p:spPr>
        </p:pic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F3E6B6D2-6C1A-F25B-D421-734E10C70C5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1516" y="3453384"/>
              <a:ext cx="635508" cy="635508"/>
            </a:xfrm>
            <a:prstGeom prst="rect">
              <a:avLst/>
            </a:prstGeom>
          </p:spPr>
        </p:pic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5A0C1248-40B6-70DE-4A73-C3448BE06D2C}"/>
                </a:ext>
              </a:extLst>
            </p:cNvPr>
            <p:cNvSpPr/>
            <p:nvPr/>
          </p:nvSpPr>
          <p:spPr>
            <a:xfrm>
              <a:off x="1461516" y="3453384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627"/>
                  </a:moveTo>
                  <a:lnTo>
                    <a:pt x="3428" y="270764"/>
                  </a:lnTo>
                  <a:lnTo>
                    <a:pt x="13462" y="225933"/>
                  </a:lnTo>
                  <a:lnTo>
                    <a:pt x="29464" y="183769"/>
                  </a:lnTo>
                  <a:lnTo>
                    <a:pt x="51181" y="144653"/>
                  </a:lnTo>
                  <a:lnTo>
                    <a:pt x="77978" y="109220"/>
                  </a:lnTo>
                  <a:lnTo>
                    <a:pt x="109220" y="77978"/>
                  </a:lnTo>
                  <a:lnTo>
                    <a:pt x="144653" y="51181"/>
                  </a:lnTo>
                  <a:lnTo>
                    <a:pt x="183769" y="29464"/>
                  </a:lnTo>
                  <a:lnTo>
                    <a:pt x="225933" y="13462"/>
                  </a:lnTo>
                  <a:lnTo>
                    <a:pt x="270764" y="3429"/>
                  </a:lnTo>
                  <a:lnTo>
                    <a:pt x="317627" y="0"/>
                  </a:lnTo>
                  <a:lnTo>
                    <a:pt x="364616" y="3429"/>
                  </a:lnTo>
                  <a:lnTo>
                    <a:pt x="409447" y="13462"/>
                  </a:lnTo>
                  <a:lnTo>
                    <a:pt x="451611" y="29464"/>
                  </a:lnTo>
                  <a:lnTo>
                    <a:pt x="490728" y="51181"/>
                  </a:lnTo>
                  <a:lnTo>
                    <a:pt x="526160" y="77978"/>
                  </a:lnTo>
                  <a:lnTo>
                    <a:pt x="557403" y="109220"/>
                  </a:lnTo>
                  <a:lnTo>
                    <a:pt x="584200" y="144653"/>
                  </a:lnTo>
                  <a:lnTo>
                    <a:pt x="605916" y="183769"/>
                  </a:lnTo>
                  <a:lnTo>
                    <a:pt x="621919" y="225933"/>
                  </a:lnTo>
                  <a:lnTo>
                    <a:pt x="631952" y="270764"/>
                  </a:lnTo>
                  <a:lnTo>
                    <a:pt x="635381" y="317627"/>
                  </a:lnTo>
                  <a:lnTo>
                    <a:pt x="631952" y="364617"/>
                  </a:lnTo>
                  <a:lnTo>
                    <a:pt x="621919" y="409448"/>
                  </a:lnTo>
                  <a:lnTo>
                    <a:pt x="605916" y="451624"/>
                  </a:lnTo>
                  <a:lnTo>
                    <a:pt x="584200" y="490677"/>
                  </a:lnTo>
                  <a:lnTo>
                    <a:pt x="557403" y="526122"/>
                  </a:lnTo>
                  <a:lnTo>
                    <a:pt x="526160" y="557453"/>
                  </a:lnTo>
                  <a:lnTo>
                    <a:pt x="490728" y="584200"/>
                  </a:lnTo>
                  <a:lnTo>
                    <a:pt x="451611" y="605853"/>
                  </a:lnTo>
                  <a:lnTo>
                    <a:pt x="409447" y="621931"/>
                  </a:lnTo>
                  <a:lnTo>
                    <a:pt x="364616" y="631939"/>
                  </a:lnTo>
                  <a:lnTo>
                    <a:pt x="317627" y="635381"/>
                  </a:lnTo>
                  <a:lnTo>
                    <a:pt x="270764" y="631939"/>
                  </a:lnTo>
                  <a:lnTo>
                    <a:pt x="225933" y="621931"/>
                  </a:lnTo>
                  <a:lnTo>
                    <a:pt x="183769" y="605853"/>
                  </a:lnTo>
                  <a:lnTo>
                    <a:pt x="144653" y="584200"/>
                  </a:lnTo>
                  <a:lnTo>
                    <a:pt x="109220" y="557453"/>
                  </a:lnTo>
                  <a:lnTo>
                    <a:pt x="77978" y="526122"/>
                  </a:lnTo>
                  <a:lnTo>
                    <a:pt x="51181" y="490677"/>
                  </a:lnTo>
                  <a:lnTo>
                    <a:pt x="29464" y="451624"/>
                  </a:lnTo>
                  <a:lnTo>
                    <a:pt x="13462" y="409448"/>
                  </a:lnTo>
                  <a:lnTo>
                    <a:pt x="3428" y="364617"/>
                  </a:lnTo>
                  <a:lnTo>
                    <a:pt x="0" y="31762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AA0BBEF0-9F0C-DAE0-225E-DCF61EDC1A8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5460" y="4274820"/>
              <a:ext cx="5833872" cy="643128"/>
            </a:xfrm>
            <a:prstGeom prst="rect">
              <a:avLst/>
            </a:prstGeom>
          </p:spPr>
        </p:pic>
      </p:grpSp>
      <p:grpSp>
        <p:nvGrpSpPr>
          <p:cNvPr id="18" name="object 19">
            <a:extLst>
              <a:ext uri="{FF2B5EF4-FFF2-40B4-BE49-F238E27FC236}">
                <a16:creationId xmlns:a16="http://schemas.microsoft.com/office/drawing/2014/main" id="{276F6B23-2625-7862-CC04-5F6AECB32013}"/>
              </a:ext>
            </a:extLst>
          </p:cNvPr>
          <p:cNvGrpSpPr/>
          <p:nvPr/>
        </p:nvGrpSpPr>
        <p:grpSpPr>
          <a:xfrm>
            <a:off x="1151373" y="5600058"/>
            <a:ext cx="959656" cy="746975"/>
            <a:chOff x="1456753" y="4274629"/>
            <a:chExt cx="645160" cy="645160"/>
          </a:xfrm>
        </p:grpSpPr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348D0D4B-6024-1725-0739-B8F5839CC2E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61516" y="4279391"/>
              <a:ext cx="635508" cy="635507"/>
            </a:xfrm>
            <a:prstGeom prst="rect">
              <a:avLst/>
            </a:prstGeom>
          </p:spPr>
        </p:pic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8E66D980-8CB9-4E94-A2DB-6BC2D2A8B2B2}"/>
                </a:ext>
              </a:extLst>
            </p:cNvPr>
            <p:cNvSpPr/>
            <p:nvPr/>
          </p:nvSpPr>
          <p:spPr>
            <a:xfrm>
              <a:off x="1461516" y="4279391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690"/>
                  </a:moveTo>
                  <a:lnTo>
                    <a:pt x="3428" y="270738"/>
                  </a:lnTo>
                  <a:lnTo>
                    <a:pt x="13462" y="225933"/>
                  </a:lnTo>
                  <a:lnTo>
                    <a:pt x="29464" y="183756"/>
                  </a:lnTo>
                  <a:lnTo>
                    <a:pt x="51181" y="144703"/>
                  </a:lnTo>
                  <a:lnTo>
                    <a:pt x="77978" y="109258"/>
                  </a:lnTo>
                  <a:lnTo>
                    <a:pt x="109220" y="77927"/>
                  </a:lnTo>
                  <a:lnTo>
                    <a:pt x="144653" y="51181"/>
                  </a:lnTo>
                  <a:lnTo>
                    <a:pt x="183769" y="29527"/>
                  </a:lnTo>
                  <a:lnTo>
                    <a:pt x="225933" y="13449"/>
                  </a:lnTo>
                  <a:lnTo>
                    <a:pt x="270764" y="3441"/>
                  </a:lnTo>
                  <a:lnTo>
                    <a:pt x="317627" y="0"/>
                  </a:lnTo>
                  <a:lnTo>
                    <a:pt x="364616" y="3441"/>
                  </a:lnTo>
                  <a:lnTo>
                    <a:pt x="409447" y="13449"/>
                  </a:lnTo>
                  <a:lnTo>
                    <a:pt x="451611" y="29527"/>
                  </a:lnTo>
                  <a:lnTo>
                    <a:pt x="490728" y="51181"/>
                  </a:lnTo>
                  <a:lnTo>
                    <a:pt x="526160" y="77927"/>
                  </a:lnTo>
                  <a:lnTo>
                    <a:pt x="557403" y="109258"/>
                  </a:lnTo>
                  <a:lnTo>
                    <a:pt x="584200" y="144703"/>
                  </a:lnTo>
                  <a:lnTo>
                    <a:pt x="605916" y="183756"/>
                  </a:lnTo>
                  <a:lnTo>
                    <a:pt x="621919" y="225933"/>
                  </a:lnTo>
                  <a:lnTo>
                    <a:pt x="631952" y="270738"/>
                  </a:lnTo>
                  <a:lnTo>
                    <a:pt x="635381" y="317690"/>
                  </a:lnTo>
                  <a:lnTo>
                    <a:pt x="631952" y="364629"/>
                  </a:lnTo>
                  <a:lnTo>
                    <a:pt x="621919" y="409448"/>
                  </a:lnTo>
                  <a:lnTo>
                    <a:pt x="605916" y="451624"/>
                  </a:lnTo>
                  <a:lnTo>
                    <a:pt x="584200" y="490677"/>
                  </a:lnTo>
                  <a:lnTo>
                    <a:pt x="557403" y="526122"/>
                  </a:lnTo>
                  <a:lnTo>
                    <a:pt x="526160" y="557453"/>
                  </a:lnTo>
                  <a:lnTo>
                    <a:pt x="490728" y="584200"/>
                  </a:lnTo>
                  <a:lnTo>
                    <a:pt x="451611" y="605853"/>
                  </a:lnTo>
                  <a:lnTo>
                    <a:pt x="409447" y="621931"/>
                  </a:lnTo>
                  <a:lnTo>
                    <a:pt x="364616" y="631939"/>
                  </a:lnTo>
                  <a:lnTo>
                    <a:pt x="317627" y="635381"/>
                  </a:lnTo>
                  <a:lnTo>
                    <a:pt x="270764" y="631939"/>
                  </a:lnTo>
                  <a:lnTo>
                    <a:pt x="225933" y="621931"/>
                  </a:lnTo>
                  <a:lnTo>
                    <a:pt x="183769" y="605853"/>
                  </a:lnTo>
                  <a:lnTo>
                    <a:pt x="144653" y="584200"/>
                  </a:lnTo>
                  <a:lnTo>
                    <a:pt x="109220" y="557453"/>
                  </a:lnTo>
                  <a:lnTo>
                    <a:pt x="77978" y="526122"/>
                  </a:lnTo>
                  <a:lnTo>
                    <a:pt x="51181" y="490677"/>
                  </a:lnTo>
                  <a:lnTo>
                    <a:pt x="29464" y="451624"/>
                  </a:lnTo>
                  <a:lnTo>
                    <a:pt x="13462" y="409448"/>
                  </a:lnTo>
                  <a:lnTo>
                    <a:pt x="3428" y="364629"/>
                  </a:lnTo>
                  <a:lnTo>
                    <a:pt x="0" y="31769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ECD46F-8C69-31D7-6DFC-7598096F484E}"/>
              </a:ext>
            </a:extLst>
          </p:cNvPr>
          <p:cNvSpPr txBox="1"/>
          <p:nvPr/>
        </p:nvSpPr>
        <p:spPr>
          <a:xfrm>
            <a:off x="2103757" y="2380835"/>
            <a:ext cx="9023546" cy="3922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383" algn="ctr">
              <a:lnSpc>
                <a:spcPts val="1639"/>
              </a:lnSpc>
              <a:spcBef>
                <a:spcPts val="105"/>
              </a:spcBef>
            </a:pPr>
            <a:r>
              <a:rPr lang="en-US" sz="18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1800" spc="-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en-US" sz="1800" spc="-11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8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1800" spc="-1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8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14" algn="ctr">
              <a:lnSpc>
                <a:spcPts val="1639"/>
              </a:lnSpc>
            </a:pPr>
            <a:r>
              <a:rPr lang="en-US" sz="18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lang="en-US" sz="1800" spc="-11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US" sz="1800" spc="-17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lang="en-US" sz="1800" spc="-17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</a:t>
            </a:r>
            <a:r>
              <a:rPr lang="en-US" sz="1800" spc="-8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Toe</a:t>
            </a:r>
            <a:r>
              <a:rPr lang="en-US" sz="1800" spc="-1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game.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620"/>
              </a:spcBef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36" marR="320032" indent="-2540" algn="ctr">
              <a:lnSpc>
                <a:spcPts val="1600"/>
              </a:lnSpc>
            </a:pPr>
            <a:r>
              <a:rPr lang="en-US" sz="18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1800" spc="-1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spc="-169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en-US" sz="1800" spc="-15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US" sz="1800" spc="-1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Agents:</a:t>
            </a:r>
            <a:r>
              <a:rPr lang="en-US" sz="1800" spc="-8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spc="10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18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US" sz="1800" spc="-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-1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800" spc="-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Algorithm,</a:t>
            </a:r>
            <a:r>
              <a:rPr lang="en-US" sz="1800" spc="-1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Alpha-Beta</a:t>
            </a:r>
            <a:r>
              <a:rPr lang="en-US" sz="18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664"/>
              </a:spcBef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2" marR="55243" algn="ctr">
              <a:lnSpc>
                <a:spcPts val="1600"/>
              </a:lnSpc>
              <a:spcBef>
                <a:spcPts val="5"/>
              </a:spcBef>
            </a:pPr>
            <a:r>
              <a:rPr lang="en-US" sz="1800" spc="-5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Plays</a:t>
            </a:r>
            <a:r>
              <a:rPr lang="en-US" sz="1800" spc="-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lang="en-US" sz="1800" spc="-1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</a:t>
            </a:r>
            <a:r>
              <a:rPr lang="en-US" sz="1800" spc="-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Toe</a:t>
            </a:r>
            <a:r>
              <a:rPr lang="en-US" sz="1800" spc="-1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sz="1800" spc="-7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1800" spc="-18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sz="1800" spc="-1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1800" spc="-9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1800" spc="-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7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1800" spc="-1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639"/>
              </a:spcBef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ts val="1611"/>
              </a:lnSpc>
            </a:pPr>
            <a:r>
              <a:rPr lang="en-US" sz="1800" spc="-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1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lang="en-US" sz="1800" spc="-1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1800" spc="-8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1800" spc="-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7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1800" spc="-1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consecutive</a:t>
            </a:r>
            <a:r>
              <a:rPr lang="en-US" sz="1800" spc="-7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symbols</a:t>
            </a:r>
            <a:r>
              <a:rPr lang="en-US" sz="1800" spc="-204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1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  <a:r>
              <a:rPr lang="en-US" sz="18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1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1800" spc="-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1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diagonally</a:t>
            </a:r>
            <a:r>
              <a:rPr lang="en-US" sz="1800" spc="-1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gains</a:t>
            </a:r>
            <a:r>
              <a:rPr lang="en-US" sz="1800" spc="-1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7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winning</a:t>
            </a:r>
            <a:r>
              <a:rPr lang="en-US" sz="1800" spc="-15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point.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31"/>
              </a:spcBef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612" marR="54609" indent="-13334" algn="ctr">
              <a:lnSpc>
                <a:spcPct val="90500"/>
              </a:lnSpc>
              <a:spcBef>
                <a:spcPts val="5"/>
              </a:spcBef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en-US" sz="1800" spc="-8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1800" spc="-5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1800" spc="-8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1800" spc="-9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spc="-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</a:t>
            </a:r>
            <a:r>
              <a:rPr lang="en-US" sz="18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8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en-US" sz="18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8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1800" spc="-8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</a:t>
            </a:r>
            <a:r>
              <a:rPr lang="en-US" sz="1800" spc="-7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800" spc="-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8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better</a:t>
            </a:r>
            <a:r>
              <a:rPr lang="en-US" sz="1800" spc="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sz="1800" spc="-1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en-US" sz="18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800" spc="-7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1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en-US" sz="1800" spc="-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1600" spc="-11" dirty="0">
                <a:solidFill>
                  <a:schemeClr val="bg2"/>
                </a:solidFill>
                <a:latin typeface="Verdana"/>
                <a:cs typeface="Verdana"/>
              </a:rPr>
              <a:t>.</a:t>
            </a:r>
            <a:endParaRPr lang="en-US" sz="1600" dirty="0">
              <a:solidFill>
                <a:schemeClr val="bg2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3039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9F1C-A0E9-75B0-84D6-5CF70738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84" y="447188"/>
            <a:ext cx="10571998" cy="970450"/>
          </a:xfrm>
        </p:spPr>
        <p:txBody>
          <a:bodyPr/>
          <a:lstStyle/>
          <a:p>
            <a:r>
              <a:rPr lang="en-US" dirty="0"/>
              <a:t>Approaches</a:t>
            </a:r>
            <a:endParaRPr lang="en-IN" dirty="0"/>
          </a:p>
        </p:txBody>
      </p:sp>
      <p:sp>
        <p:nvSpPr>
          <p:cNvPr id="3" name="object 19">
            <a:extLst>
              <a:ext uri="{FF2B5EF4-FFF2-40B4-BE49-F238E27FC236}">
                <a16:creationId xmlns:a16="http://schemas.microsoft.com/office/drawing/2014/main" id="{967FFAAD-8BFE-E366-F9A5-2072EB90664B}"/>
              </a:ext>
            </a:extLst>
          </p:cNvPr>
          <p:cNvSpPr/>
          <p:nvPr/>
        </p:nvSpPr>
        <p:spPr>
          <a:xfrm>
            <a:off x="1283368" y="2823411"/>
            <a:ext cx="1102781" cy="970450"/>
          </a:xfrm>
          <a:custGeom>
            <a:avLst/>
            <a:gdLst/>
            <a:ahLst/>
            <a:cxnLst/>
            <a:rect l="l" t="t" r="r" b="b"/>
            <a:pathLst>
              <a:path w="666114" h="675005">
                <a:moveTo>
                  <a:pt x="456057" y="126746"/>
                </a:moveTo>
                <a:lnTo>
                  <a:pt x="445770" y="116459"/>
                </a:lnTo>
                <a:lnTo>
                  <a:pt x="437515" y="116459"/>
                </a:lnTo>
                <a:lnTo>
                  <a:pt x="318884" y="234823"/>
                </a:lnTo>
                <a:lnTo>
                  <a:pt x="312039" y="233807"/>
                </a:lnTo>
                <a:lnTo>
                  <a:pt x="305181" y="234569"/>
                </a:lnTo>
                <a:lnTo>
                  <a:pt x="298831" y="237109"/>
                </a:lnTo>
                <a:lnTo>
                  <a:pt x="293370" y="241300"/>
                </a:lnTo>
                <a:lnTo>
                  <a:pt x="258699" y="296545"/>
                </a:lnTo>
                <a:lnTo>
                  <a:pt x="247650" y="249428"/>
                </a:lnTo>
                <a:lnTo>
                  <a:pt x="215138" y="223393"/>
                </a:lnTo>
                <a:lnTo>
                  <a:pt x="154178" y="207264"/>
                </a:lnTo>
                <a:lnTo>
                  <a:pt x="132461" y="207137"/>
                </a:lnTo>
                <a:lnTo>
                  <a:pt x="110871" y="210439"/>
                </a:lnTo>
                <a:lnTo>
                  <a:pt x="71374" y="224282"/>
                </a:lnTo>
                <a:lnTo>
                  <a:pt x="39116" y="250698"/>
                </a:lnTo>
                <a:lnTo>
                  <a:pt x="0" y="417322"/>
                </a:lnTo>
                <a:lnTo>
                  <a:pt x="2032" y="427609"/>
                </a:lnTo>
                <a:lnTo>
                  <a:pt x="7747" y="435991"/>
                </a:lnTo>
                <a:lnTo>
                  <a:pt x="16129" y="441579"/>
                </a:lnTo>
                <a:lnTo>
                  <a:pt x="26289" y="443611"/>
                </a:lnTo>
                <a:lnTo>
                  <a:pt x="34671" y="442087"/>
                </a:lnTo>
                <a:lnTo>
                  <a:pt x="41910" y="438023"/>
                </a:lnTo>
                <a:lnTo>
                  <a:pt x="47625" y="431927"/>
                </a:lnTo>
                <a:lnTo>
                  <a:pt x="51054" y="424180"/>
                </a:lnTo>
                <a:lnTo>
                  <a:pt x="78486" y="311023"/>
                </a:lnTo>
                <a:lnTo>
                  <a:pt x="78486" y="674878"/>
                </a:lnTo>
                <a:lnTo>
                  <a:pt x="130429" y="674878"/>
                </a:lnTo>
                <a:lnTo>
                  <a:pt x="130429" y="440690"/>
                </a:lnTo>
                <a:lnTo>
                  <a:pt x="156718" y="440690"/>
                </a:lnTo>
                <a:lnTo>
                  <a:pt x="156718" y="674878"/>
                </a:lnTo>
                <a:lnTo>
                  <a:pt x="208534" y="674878"/>
                </a:lnTo>
                <a:lnTo>
                  <a:pt x="208534" y="309372"/>
                </a:lnTo>
                <a:lnTo>
                  <a:pt x="218821" y="353441"/>
                </a:lnTo>
                <a:lnTo>
                  <a:pt x="266700" y="370713"/>
                </a:lnTo>
                <a:lnTo>
                  <a:pt x="274955" y="366903"/>
                </a:lnTo>
                <a:lnTo>
                  <a:pt x="336550" y="266954"/>
                </a:lnTo>
                <a:lnTo>
                  <a:pt x="337820" y="260477"/>
                </a:lnTo>
                <a:lnTo>
                  <a:pt x="336677" y="254127"/>
                </a:lnTo>
                <a:lnTo>
                  <a:pt x="456057" y="135128"/>
                </a:lnTo>
                <a:lnTo>
                  <a:pt x="456057" y="126746"/>
                </a:lnTo>
                <a:close/>
              </a:path>
              <a:path w="666114" h="675005">
                <a:moveTo>
                  <a:pt x="665861" y="35052"/>
                </a:moveTo>
                <a:lnTo>
                  <a:pt x="644525" y="2794"/>
                </a:lnTo>
                <a:lnTo>
                  <a:pt x="200660" y="0"/>
                </a:lnTo>
                <a:lnTo>
                  <a:pt x="186944" y="2794"/>
                </a:lnTo>
                <a:lnTo>
                  <a:pt x="175768" y="10287"/>
                </a:lnTo>
                <a:lnTo>
                  <a:pt x="168275" y="21463"/>
                </a:lnTo>
                <a:lnTo>
                  <a:pt x="165481" y="35052"/>
                </a:lnTo>
                <a:lnTo>
                  <a:pt x="165481" y="66675"/>
                </a:lnTo>
                <a:lnTo>
                  <a:pt x="175260" y="69977"/>
                </a:lnTo>
                <a:lnTo>
                  <a:pt x="184531" y="74676"/>
                </a:lnTo>
                <a:lnTo>
                  <a:pt x="193040" y="80645"/>
                </a:lnTo>
                <a:lnTo>
                  <a:pt x="200660" y="87630"/>
                </a:lnTo>
                <a:lnTo>
                  <a:pt x="200660" y="35052"/>
                </a:lnTo>
                <a:lnTo>
                  <a:pt x="630809" y="35052"/>
                </a:lnTo>
                <a:lnTo>
                  <a:pt x="630809" y="324231"/>
                </a:lnTo>
                <a:lnTo>
                  <a:pt x="331216" y="324231"/>
                </a:lnTo>
                <a:lnTo>
                  <a:pt x="309740" y="359283"/>
                </a:lnTo>
                <a:lnTo>
                  <a:pt x="630809" y="359283"/>
                </a:lnTo>
                <a:lnTo>
                  <a:pt x="644525" y="356616"/>
                </a:lnTo>
                <a:lnTo>
                  <a:pt x="655574" y="348996"/>
                </a:lnTo>
                <a:lnTo>
                  <a:pt x="663194" y="337947"/>
                </a:lnTo>
                <a:lnTo>
                  <a:pt x="665861" y="324231"/>
                </a:lnTo>
                <a:lnTo>
                  <a:pt x="665861" y="35052"/>
                </a:lnTo>
                <a:close/>
              </a:path>
            </a:pathLst>
          </a:custGeom>
          <a:solidFill>
            <a:srgbClr val="1E5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6E81063B-FDAB-BB1B-2227-B312C9288693}"/>
              </a:ext>
            </a:extLst>
          </p:cNvPr>
          <p:cNvSpPr/>
          <p:nvPr/>
        </p:nvSpPr>
        <p:spPr>
          <a:xfrm>
            <a:off x="1834758" y="3729693"/>
            <a:ext cx="509270" cy="172085"/>
          </a:xfrm>
          <a:custGeom>
            <a:avLst/>
            <a:gdLst/>
            <a:ahLst/>
            <a:cxnLst/>
            <a:rect l="l" t="t" r="r" b="b"/>
            <a:pathLst>
              <a:path w="509269" h="172085">
                <a:moveTo>
                  <a:pt x="119380" y="40132"/>
                </a:moveTo>
                <a:lnTo>
                  <a:pt x="116332" y="24511"/>
                </a:lnTo>
                <a:lnTo>
                  <a:pt x="107696" y="11811"/>
                </a:lnTo>
                <a:lnTo>
                  <a:pt x="95123" y="3175"/>
                </a:lnTo>
                <a:lnTo>
                  <a:pt x="79629" y="0"/>
                </a:lnTo>
                <a:lnTo>
                  <a:pt x="64135" y="3175"/>
                </a:lnTo>
                <a:lnTo>
                  <a:pt x="51435" y="11811"/>
                </a:lnTo>
                <a:lnTo>
                  <a:pt x="42926" y="24511"/>
                </a:lnTo>
                <a:lnTo>
                  <a:pt x="39751" y="40132"/>
                </a:lnTo>
                <a:lnTo>
                  <a:pt x="42926" y="55880"/>
                </a:lnTo>
                <a:lnTo>
                  <a:pt x="51435" y="68580"/>
                </a:lnTo>
                <a:lnTo>
                  <a:pt x="64135" y="77216"/>
                </a:lnTo>
                <a:lnTo>
                  <a:pt x="79629" y="80391"/>
                </a:lnTo>
                <a:lnTo>
                  <a:pt x="95123" y="77216"/>
                </a:lnTo>
                <a:lnTo>
                  <a:pt x="107696" y="68580"/>
                </a:lnTo>
                <a:lnTo>
                  <a:pt x="116332" y="55880"/>
                </a:lnTo>
                <a:lnTo>
                  <a:pt x="119380" y="40132"/>
                </a:lnTo>
                <a:close/>
              </a:path>
              <a:path w="509269" h="172085">
                <a:moveTo>
                  <a:pt x="157988" y="171704"/>
                </a:moveTo>
                <a:lnTo>
                  <a:pt x="157861" y="125222"/>
                </a:lnTo>
                <a:lnTo>
                  <a:pt x="121793" y="99695"/>
                </a:lnTo>
                <a:lnTo>
                  <a:pt x="78994" y="91440"/>
                </a:lnTo>
                <a:lnTo>
                  <a:pt x="70726" y="91821"/>
                </a:lnTo>
                <a:lnTo>
                  <a:pt x="26289" y="104267"/>
                </a:lnTo>
                <a:lnTo>
                  <a:pt x="0" y="171704"/>
                </a:lnTo>
                <a:lnTo>
                  <a:pt x="157988" y="171704"/>
                </a:lnTo>
                <a:close/>
              </a:path>
              <a:path w="509269" h="172085">
                <a:moveTo>
                  <a:pt x="293624" y="40132"/>
                </a:moveTo>
                <a:lnTo>
                  <a:pt x="290576" y="24511"/>
                </a:lnTo>
                <a:lnTo>
                  <a:pt x="282067" y="11811"/>
                </a:lnTo>
                <a:lnTo>
                  <a:pt x="269367" y="3175"/>
                </a:lnTo>
                <a:lnTo>
                  <a:pt x="253873" y="0"/>
                </a:lnTo>
                <a:lnTo>
                  <a:pt x="238379" y="3175"/>
                </a:lnTo>
                <a:lnTo>
                  <a:pt x="225679" y="11811"/>
                </a:lnTo>
                <a:lnTo>
                  <a:pt x="217170" y="24511"/>
                </a:lnTo>
                <a:lnTo>
                  <a:pt x="213995" y="40132"/>
                </a:lnTo>
                <a:lnTo>
                  <a:pt x="217170" y="55880"/>
                </a:lnTo>
                <a:lnTo>
                  <a:pt x="225679" y="68580"/>
                </a:lnTo>
                <a:lnTo>
                  <a:pt x="238379" y="77216"/>
                </a:lnTo>
                <a:lnTo>
                  <a:pt x="253873" y="80391"/>
                </a:lnTo>
                <a:lnTo>
                  <a:pt x="269367" y="77216"/>
                </a:lnTo>
                <a:lnTo>
                  <a:pt x="282067" y="68580"/>
                </a:lnTo>
                <a:lnTo>
                  <a:pt x="290576" y="55880"/>
                </a:lnTo>
                <a:lnTo>
                  <a:pt x="293624" y="40132"/>
                </a:lnTo>
                <a:close/>
              </a:path>
              <a:path w="509269" h="172085">
                <a:moveTo>
                  <a:pt x="333375" y="171704"/>
                </a:moveTo>
                <a:lnTo>
                  <a:pt x="333248" y="125222"/>
                </a:lnTo>
                <a:lnTo>
                  <a:pt x="297307" y="99695"/>
                </a:lnTo>
                <a:lnTo>
                  <a:pt x="254508" y="91440"/>
                </a:lnTo>
                <a:lnTo>
                  <a:pt x="246253" y="91821"/>
                </a:lnTo>
                <a:lnTo>
                  <a:pt x="201803" y="104267"/>
                </a:lnTo>
                <a:lnTo>
                  <a:pt x="175514" y="171704"/>
                </a:lnTo>
                <a:lnTo>
                  <a:pt x="333375" y="171704"/>
                </a:lnTo>
                <a:close/>
              </a:path>
              <a:path w="509269" h="172085">
                <a:moveTo>
                  <a:pt x="469138" y="40132"/>
                </a:moveTo>
                <a:lnTo>
                  <a:pt x="465963" y="24511"/>
                </a:lnTo>
                <a:lnTo>
                  <a:pt x="457454" y="11811"/>
                </a:lnTo>
                <a:lnTo>
                  <a:pt x="444754" y="3175"/>
                </a:lnTo>
                <a:lnTo>
                  <a:pt x="429260" y="0"/>
                </a:lnTo>
                <a:lnTo>
                  <a:pt x="413766" y="3175"/>
                </a:lnTo>
                <a:lnTo>
                  <a:pt x="401193" y="11811"/>
                </a:lnTo>
                <a:lnTo>
                  <a:pt x="392557" y="24511"/>
                </a:lnTo>
                <a:lnTo>
                  <a:pt x="389509" y="40132"/>
                </a:lnTo>
                <a:lnTo>
                  <a:pt x="392557" y="55880"/>
                </a:lnTo>
                <a:lnTo>
                  <a:pt x="401193" y="68580"/>
                </a:lnTo>
                <a:lnTo>
                  <a:pt x="413766" y="77216"/>
                </a:lnTo>
                <a:lnTo>
                  <a:pt x="429260" y="80391"/>
                </a:lnTo>
                <a:lnTo>
                  <a:pt x="444754" y="77216"/>
                </a:lnTo>
                <a:lnTo>
                  <a:pt x="457454" y="68580"/>
                </a:lnTo>
                <a:lnTo>
                  <a:pt x="465963" y="55880"/>
                </a:lnTo>
                <a:lnTo>
                  <a:pt x="469138" y="40132"/>
                </a:lnTo>
                <a:close/>
              </a:path>
              <a:path w="509269" h="172085">
                <a:moveTo>
                  <a:pt x="508889" y="171704"/>
                </a:moveTo>
                <a:lnTo>
                  <a:pt x="508762" y="125222"/>
                </a:lnTo>
                <a:lnTo>
                  <a:pt x="472821" y="99695"/>
                </a:lnTo>
                <a:lnTo>
                  <a:pt x="429895" y="91440"/>
                </a:lnTo>
                <a:lnTo>
                  <a:pt x="421640" y="91821"/>
                </a:lnTo>
                <a:lnTo>
                  <a:pt x="377317" y="104267"/>
                </a:lnTo>
                <a:lnTo>
                  <a:pt x="350901" y="171704"/>
                </a:lnTo>
                <a:lnTo>
                  <a:pt x="508889" y="171704"/>
                </a:lnTo>
                <a:close/>
              </a:path>
            </a:pathLst>
          </a:custGeom>
          <a:solidFill>
            <a:srgbClr val="1E5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18">
            <a:extLst>
              <a:ext uri="{FF2B5EF4-FFF2-40B4-BE49-F238E27FC236}">
                <a16:creationId xmlns:a16="http://schemas.microsoft.com/office/drawing/2014/main" id="{D498FE66-FABE-140A-4320-24620C14E3F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589" y="2967790"/>
            <a:ext cx="81495" cy="188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4701A-31E6-BFAE-4541-8491523B243E}"/>
              </a:ext>
            </a:extLst>
          </p:cNvPr>
          <p:cNvSpPr txBox="1"/>
          <p:nvPr/>
        </p:nvSpPr>
        <p:spPr>
          <a:xfrm>
            <a:off x="842084" y="4315326"/>
            <a:ext cx="2606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91" dirty="0">
                <a:latin typeface="Tahoma"/>
                <a:cs typeface="Tahoma"/>
              </a:rPr>
              <a:t>The</a:t>
            </a:r>
            <a:r>
              <a:rPr lang="en-US" sz="1800" b="1" spc="-55" dirty="0">
                <a:latin typeface="Tahoma"/>
                <a:cs typeface="Tahoma"/>
              </a:rPr>
              <a:t> </a:t>
            </a:r>
            <a:r>
              <a:rPr lang="en-US" sz="1800" b="1" spc="-131" dirty="0">
                <a:latin typeface="Tahoma"/>
                <a:cs typeface="Tahoma"/>
              </a:rPr>
              <a:t>first</a:t>
            </a:r>
            <a:r>
              <a:rPr lang="en-US" sz="1800" b="1" spc="-100" dirty="0">
                <a:latin typeface="Tahoma"/>
                <a:cs typeface="Tahoma"/>
              </a:rPr>
              <a:t> </a:t>
            </a:r>
            <a:r>
              <a:rPr lang="en-US" sz="1800" b="1" dirty="0">
                <a:latin typeface="Tahoma"/>
                <a:cs typeface="Tahoma"/>
              </a:rPr>
              <a:t>Approach</a:t>
            </a:r>
            <a:r>
              <a:rPr lang="en-US" sz="1800" b="1" spc="20" dirty="0">
                <a:latin typeface="Tahoma"/>
                <a:cs typeface="Tahoma"/>
              </a:rPr>
              <a:t> </a:t>
            </a:r>
            <a:r>
              <a:rPr lang="en-US" sz="1800" b="1" spc="-71" dirty="0">
                <a:latin typeface="Tahoma"/>
                <a:cs typeface="Tahoma"/>
              </a:rPr>
              <a:t>is</a:t>
            </a:r>
            <a:r>
              <a:rPr lang="en-US" sz="1800" b="1" spc="-55" dirty="0">
                <a:latin typeface="Tahoma"/>
                <a:cs typeface="Tahoma"/>
              </a:rPr>
              <a:t> </a:t>
            </a:r>
            <a:r>
              <a:rPr lang="en-US" sz="1800" b="1" spc="-25" dirty="0">
                <a:latin typeface="Tahoma"/>
                <a:cs typeface="Tahoma"/>
              </a:rPr>
              <a:t>Q- </a:t>
            </a:r>
            <a:r>
              <a:rPr lang="en-US" sz="1800" b="1" spc="-11" dirty="0">
                <a:latin typeface="Tahoma"/>
                <a:cs typeface="Tahoma"/>
              </a:rPr>
              <a:t>Learning</a:t>
            </a:r>
            <a:r>
              <a:rPr lang="en-US" sz="1800" b="1" spc="-15" dirty="0">
                <a:latin typeface="Tahoma"/>
                <a:cs typeface="Tahoma"/>
              </a:rPr>
              <a:t> </a:t>
            </a:r>
            <a:r>
              <a:rPr lang="en-US" sz="1800" b="1" spc="-20" dirty="0">
                <a:latin typeface="Tahoma"/>
                <a:cs typeface="Tahoma"/>
              </a:rPr>
              <a:t>from </a:t>
            </a:r>
            <a:r>
              <a:rPr lang="en-US" sz="1800" b="1" spc="-51" dirty="0">
                <a:latin typeface="Tahoma"/>
                <a:cs typeface="Tahoma"/>
              </a:rPr>
              <a:t>Reinforcement</a:t>
            </a:r>
            <a:r>
              <a:rPr lang="en-US" sz="1800" b="1" spc="-15" dirty="0">
                <a:latin typeface="Tahoma"/>
                <a:cs typeface="Tahoma"/>
              </a:rPr>
              <a:t> </a:t>
            </a:r>
            <a:r>
              <a:rPr lang="en-US" sz="1800" b="1" spc="-55" dirty="0">
                <a:latin typeface="Tahoma"/>
                <a:cs typeface="Tahoma"/>
              </a:rPr>
              <a:t>Learning</a:t>
            </a:r>
            <a:endParaRPr lang="en-IN" dirty="0"/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5878242E-B788-FC25-78AA-5D36781D579B}"/>
              </a:ext>
            </a:extLst>
          </p:cNvPr>
          <p:cNvSpPr/>
          <p:nvPr/>
        </p:nvSpPr>
        <p:spPr>
          <a:xfrm>
            <a:off x="5225800" y="2679032"/>
            <a:ext cx="5939505" cy="1378849"/>
          </a:xfrm>
          <a:custGeom>
            <a:avLst/>
            <a:gdLst/>
            <a:ahLst/>
            <a:cxnLst/>
            <a:rect l="l" t="t" r="r" b="b"/>
            <a:pathLst>
              <a:path w="3529329" h="596264">
                <a:moveTo>
                  <a:pt x="332867" y="236347"/>
                </a:moveTo>
                <a:lnTo>
                  <a:pt x="280162" y="236347"/>
                </a:lnTo>
                <a:lnTo>
                  <a:pt x="280162" y="51943"/>
                </a:lnTo>
                <a:lnTo>
                  <a:pt x="137414" y="51943"/>
                </a:lnTo>
                <a:lnTo>
                  <a:pt x="125222" y="26797"/>
                </a:lnTo>
                <a:lnTo>
                  <a:pt x="105156" y="9017"/>
                </a:lnTo>
                <a:lnTo>
                  <a:pt x="79756" y="0"/>
                </a:lnTo>
                <a:lnTo>
                  <a:pt x="51943" y="1524"/>
                </a:lnTo>
                <a:lnTo>
                  <a:pt x="26797" y="13716"/>
                </a:lnTo>
                <a:lnTo>
                  <a:pt x="9017" y="33782"/>
                </a:lnTo>
                <a:lnTo>
                  <a:pt x="0" y="59182"/>
                </a:lnTo>
                <a:lnTo>
                  <a:pt x="1524" y="87122"/>
                </a:lnTo>
                <a:lnTo>
                  <a:pt x="13716" y="112141"/>
                </a:lnTo>
                <a:lnTo>
                  <a:pt x="33782" y="130048"/>
                </a:lnTo>
                <a:lnTo>
                  <a:pt x="59182" y="139065"/>
                </a:lnTo>
                <a:lnTo>
                  <a:pt x="86995" y="137541"/>
                </a:lnTo>
                <a:lnTo>
                  <a:pt x="104394" y="130429"/>
                </a:lnTo>
                <a:lnTo>
                  <a:pt x="119126" y="119253"/>
                </a:lnTo>
                <a:lnTo>
                  <a:pt x="130302" y="104521"/>
                </a:lnTo>
                <a:lnTo>
                  <a:pt x="137414" y="87122"/>
                </a:lnTo>
                <a:lnTo>
                  <a:pt x="244983" y="87122"/>
                </a:lnTo>
                <a:lnTo>
                  <a:pt x="244983" y="236347"/>
                </a:lnTo>
                <a:lnTo>
                  <a:pt x="192405" y="236347"/>
                </a:lnTo>
                <a:lnTo>
                  <a:pt x="192405" y="271526"/>
                </a:lnTo>
                <a:lnTo>
                  <a:pt x="332867" y="271526"/>
                </a:lnTo>
                <a:lnTo>
                  <a:pt x="332867" y="236347"/>
                </a:lnTo>
                <a:close/>
              </a:path>
              <a:path w="3529329" h="596264">
                <a:moveTo>
                  <a:pt x="525145" y="536448"/>
                </a:moveTo>
                <a:lnTo>
                  <a:pt x="514223" y="487299"/>
                </a:lnTo>
                <a:lnTo>
                  <a:pt x="478663" y="459867"/>
                </a:lnTo>
                <a:lnTo>
                  <a:pt x="455676" y="455930"/>
                </a:lnTo>
                <a:lnTo>
                  <a:pt x="432689" y="459867"/>
                </a:lnTo>
                <a:lnTo>
                  <a:pt x="412750" y="470662"/>
                </a:lnTo>
                <a:lnTo>
                  <a:pt x="397256" y="487299"/>
                </a:lnTo>
                <a:lnTo>
                  <a:pt x="387731" y="508635"/>
                </a:lnTo>
                <a:lnTo>
                  <a:pt x="280162" y="508635"/>
                </a:lnTo>
                <a:lnTo>
                  <a:pt x="280162" y="359283"/>
                </a:lnTo>
                <a:lnTo>
                  <a:pt x="332867" y="359283"/>
                </a:lnTo>
                <a:lnTo>
                  <a:pt x="332867" y="324231"/>
                </a:lnTo>
                <a:lnTo>
                  <a:pt x="192405" y="324231"/>
                </a:lnTo>
                <a:lnTo>
                  <a:pt x="192405" y="359283"/>
                </a:lnTo>
                <a:lnTo>
                  <a:pt x="244983" y="359283"/>
                </a:lnTo>
                <a:lnTo>
                  <a:pt x="244983" y="543814"/>
                </a:lnTo>
                <a:lnTo>
                  <a:pt x="387731" y="543814"/>
                </a:lnTo>
                <a:lnTo>
                  <a:pt x="399923" y="568833"/>
                </a:lnTo>
                <a:lnTo>
                  <a:pt x="420116" y="586740"/>
                </a:lnTo>
                <a:lnTo>
                  <a:pt x="445389" y="595757"/>
                </a:lnTo>
                <a:lnTo>
                  <a:pt x="473329" y="594233"/>
                </a:lnTo>
                <a:lnTo>
                  <a:pt x="498348" y="582041"/>
                </a:lnTo>
                <a:lnTo>
                  <a:pt x="516255" y="561848"/>
                </a:lnTo>
                <a:lnTo>
                  <a:pt x="525145" y="536448"/>
                </a:lnTo>
                <a:close/>
              </a:path>
              <a:path w="3529329" h="596264">
                <a:moveTo>
                  <a:pt x="3248279" y="87122"/>
                </a:moveTo>
                <a:lnTo>
                  <a:pt x="3245485" y="73406"/>
                </a:lnTo>
                <a:lnTo>
                  <a:pt x="3237992" y="62230"/>
                </a:lnTo>
                <a:lnTo>
                  <a:pt x="3226816" y="54737"/>
                </a:lnTo>
                <a:lnTo>
                  <a:pt x="3213100" y="51943"/>
                </a:lnTo>
                <a:lnTo>
                  <a:pt x="3195574" y="51943"/>
                </a:lnTo>
                <a:lnTo>
                  <a:pt x="3195574" y="104648"/>
                </a:lnTo>
                <a:lnTo>
                  <a:pt x="3195574" y="385699"/>
                </a:lnTo>
                <a:lnTo>
                  <a:pt x="2774315" y="385699"/>
                </a:lnTo>
                <a:lnTo>
                  <a:pt x="2774315" y="104648"/>
                </a:lnTo>
                <a:lnTo>
                  <a:pt x="3195574" y="104648"/>
                </a:lnTo>
                <a:lnTo>
                  <a:pt x="3195574" y="51943"/>
                </a:lnTo>
                <a:lnTo>
                  <a:pt x="2756789" y="51943"/>
                </a:lnTo>
                <a:lnTo>
                  <a:pt x="2743200" y="54737"/>
                </a:lnTo>
                <a:lnTo>
                  <a:pt x="2732024" y="62230"/>
                </a:lnTo>
                <a:lnTo>
                  <a:pt x="2724404" y="73406"/>
                </a:lnTo>
                <a:lnTo>
                  <a:pt x="2721737" y="87122"/>
                </a:lnTo>
                <a:lnTo>
                  <a:pt x="2721737" y="403225"/>
                </a:lnTo>
                <a:lnTo>
                  <a:pt x="2724404" y="416941"/>
                </a:lnTo>
                <a:lnTo>
                  <a:pt x="2732024" y="428117"/>
                </a:lnTo>
                <a:lnTo>
                  <a:pt x="2743200" y="435610"/>
                </a:lnTo>
                <a:lnTo>
                  <a:pt x="2756789" y="438404"/>
                </a:lnTo>
                <a:lnTo>
                  <a:pt x="2932303" y="438404"/>
                </a:lnTo>
                <a:lnTo>
                  <a:pt x="2932303" y="491109"/>
                </a:lnTo>
                <a:lnTo>
                  <a:pt x="2853309" y="491109"/>
                </a:lnTo>
                <a:lnTo>
                  <a:pt x="2853309" y="543814"/>
                </a:lnTo>
                <a:lnTo>
                  <a:pt x="3116580" y="543814"/>
                </a:lnTo>
                <a:lnTo>
                  <a:pt x="3116580" y="491109"/>
                </a:lnTo>
                <a:lnTo>
                  <a:pt x="3037586" y="491109"/>
                </a:lnTo>
                <a:lnTo>
                  <a:pt x="3037586" y="438404"/>
                </a:lnTo>
                <a:lnTo>
                  <a:pt x="3213100" y="438404"/>
                </a:lnTo>
                <a:lnTo>
                  <a:pt x="3226816" y="435610"/>
                </a:lnTo>
                <a:lnTo>
                  <a:pt x="3237992" y="428117"/>
                </a:lnTo>
                <a:lnTo>
                  <a:pt x="3245485" y="416941"/>
                </a:lnTo>
                <a:lnTo>
                  <a:pt x="3248279" y="403225"/>
                </a:lnTo>
                <a:lnTo>
                  <a:pt x="3248279" y="385699"/>
                </a:lnTo>
                <a:lnTo>
                  <a:pt x="3248279" y="87122"/>
                </a:lnTo>
                <a:close/>
              </a:path>
              <a:path w="3529329" h="596264">
                <a:moveTo>
                  <a:pt x="3529076" y="87122"/>
                </a:moveTo>
                <a:lnTo>
                  <a:pt x="3526282" y="73406"/>
                </a:lnTo>
                <a:lnTo>
                  <a:pt x="3518789" y="62230"/>
                </a:lnTo>
                <a:lnTo>
                  <a:pt x="3507613" y="54737"/>
                </a:lnTo>
                <a:lnTo>
                  <a:pt x="3494024" y="51943"/>
                </a:lnTo>
                <a:lnTo>
                  <a:pt x="3494024" y="87122"/>
                </a:lnTo>
                <a:lnTo>
                  <a:pt x="3494024" y="139827"/>
                </a:lnTo>
                <a:lnTo>
                  <a:pt x="3494024" y="174879"/>
                </a:lnTo>
                <a:lnTo>
                  <a:pt x="3494024" y="227584"/>
                </a:lnTo>
                <a:lnTo>
                  <a:pt x="3432556" y="227584"/>
                </a:lnTo>
                <a:lnTo>
                  <a:pt x="3432556" y="464693"/>
                </a:lnTo>
                <a:lnTo>
                  <a:pt x="3430524" y="475107"/>
                </a:lnTo>
                <a:lnTo>
                  <a:pt x="3424936" y="483489"/>
                </a:lnTo>
                <a:lnTo>
                  <a:pt x="3416681" y="489077"/>
                </a:lnTo>
                <a:lnTo>
                  <a:pt x="3406267" y="491109"/>
                </a:lnTo>
                <a:lnTo>
                  <a:pt x="3395853" y="489077"/>
                </a:lnTo>
                <a:lnTo>
                  <a:pt x="3387471" y="483489"/>
                </a:lnTo>
                <a:lnTo>
                  <a:pt x="3381883" y="475107"/>
                </a:lnTo>
                <a:lnTo>
                  <a:pt x="3379851" y="464693"/>
                </a:lnTo>
                <a:lnTo>
                  <a:pt x="3381883" y="454279"/>
                </a:lnTo>
                <a:lnTo>
                  <a:pt x="3424936" y="445897"/>
                </a:lnTo>
                <a:lnTo>
                  <a:pt x="3432556" y="464693"/>
                </a:lnTo>
                <a:lnTo>
                  <a:pt x="3432556" y="227584"/>
                </a:lnTo>
                <a:lnTo>
                  <a:pt x="3318510" y="227584"/>
                </a:lnTo>
                <a:lnTo>
                  <a:pt x="3318510" y="174879"/>
                </a:lnTo>
                <a:lnTo>
                  <a:pt x="3494024" y="174879"/>
                </a:lnTo>
                <a:lnTo>
                  <a:pt x="3494024" y="139827"/>
                </a:lnTo>
                <a:lnTo>
                  <a:pt x="3318510" y="139827"/>
                </a:lnTo>
                <a:lnTo>
                  <a:pt x="3318510" y="87122"/>
                </a:lnTo>
                <a:lnTo>
                  <a:pt x="3494024" y="87122"/>
                </a:lnTo>
                <a:lnTo>
                  <a:pt x="3494024" y="51943"/>
                </a:lnTo>
                <a:lnTo>
                  <a:pt x="3318510" y="51943"/>
                </a:lnTo>
                <a:lnTo>
                  <a:pt x="3304794" y="54737"/>
                </a:lnTo>
                <a:lnTo>
                  <a:pt x="3293618" y="62230"/>
                </a:lnTo>
                <a:lnTo>
                  <a:pt x="3286125" y="73406"/>
                </a:lnTo>
                <a:lnTo>
                  <a:pt x="3283331" y="87122"/>
                </a:lnTo>
                <a:lnTo>
                  <a:pt x="3283331" y="508635"/>
                </a:lnTo>
                <a:lnTo>
                  <a:pt x="3286125" y="522224"/>
                </a:lnTo>
                <a:lnTo>
                  <a:pt x="3293618" y="533400"/>
                </a:lnTo>
                <a:lnTo>
                  <a:pt x="3304794" y="541020"/>
                </a:lnTo>
                <a:lnTo>
                  <a:pt x="3318510" y="543814"/>
                </a:lnTo>
                <a:lnTo>
                  <a:pt x="3494024" y="543814"/>
                </a:lnTo>
                <a:lnTo>
                  <a:pt x="3507613" y="541020"/>
                </a:lnTo>
                <a:lnTo>
                  <a:pt x="3518789" y="533400"/>
                </a:lnTo>
                <a:lnTo>
                  <a:pt x="3526282" y="522224"/>
                </a:lnTo>
                <a:lnTo>
                  <a:pt x="3529076" y="508635"/>
                </a:lnTo>
                <a:lnTo>
                  <a:pt x="3529076" y="491109"/>
                </a:lnTo>
                <a:lnTo>
                  <a:pt x="3529076" y="87122"/>
                </a:lnTo>
                <a:close/>
              </a:path>
            </a:pathLst>
          </a:custGeom>
          <a:solidFill>
            <a:srgbClr val="1E5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A5410-0A97-FA51-63B4-C3F965484975}"/>
              </a:ext>
            </a:extLst>
          </p:cNvPr>
          <p:cNvSpPr txBox="1"/>
          <p:nvPr/>
        </p:nvSpPr>
        <p:spPr>
          <a:xfrm>
            <a:off x="4780547" y="4315326"/>
            <a:ext cx="3112169" cy="1218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1800" b="1" spc="-91" dirty="0">
                <a:latin typeface="Tahoma"/>
                <a:cs typeface="Tahoma"/>
              </a:rPr>
              <a:t>The</a:t>
            </a:r>
            <a:r>
              <a:rPr lang="en-US" sz="1800" b="1" spc="-45" dirty="0">
                <a:latin typeface="Tahoma"/>
                <a:cs typeface="Tahoma"/>
              </a:rPr>
              <a:t> </a:t>
            </a:r>
            <a:r>
              <a:rPr lang="en-US" sz="1800" b="1" dirty="0">
                <a:latin typeface="Tahoma"/>
                <a:cs typeface="Tahoma"/>
              </a:rPr>
              <a:t>Second</a:t>
            </a:r>
            <a:r>
              <a:rPr lang="en-US" sz="1800" b="1" spc="25" dirty="0">
                <a:latin typeface="Tahoma"/>
                <a:cs typeface="Tahoma"/>
              </a:rPr>
              <a:t> </a:t>
            </a:r>
            <a:r>
              <a:rPr lang="en-US" sz="1800" b="1" dirty="0">
                <a:latin typeface="Tahoma"/>
                <a:cs typeface="Tahoma"/>
              </a:rPr>
              <a:t>approach</a:t>
            </a:r>
            <a:r>
              <a:rPr lang="en-US" sz="1800" b="1" spc="15" dirty="0">
                <a:latin typeface="Tahoma"/>
                <a:cs typeface="Tahoma"/>
              </a:rPr>
              <a:t> </a:t>
            </a:r>
            <a:r>
              <a:rPr lang="en-US" sz="1800" b="1" spc="-25" dirty="0">
                <a:latin typeface="Tahoma"/>
                <a:cs typeface="Tahoma"/>
              </a:rPr>
              <a:t>is</a:t>
            </a:r>
            <a:endParaRPr lang="en-US" sz="1800" dirty="0">
              <a:latin typeface="Tahoma"/>
              <a:cs typeface="Tahoma"/>
            </a:endParaRPr>
          </a:p>
          <a:p>
            <a:pPr marL="3175" algn="ctr"/>
            <a:r>
              <a:rPr lang="en-US" sz="1800" b="1" spc="-40" dirty="0">
                <a:latin typeface="Tahoma"/>
                <a:cs typeface="Tahoma"/>
              </a:rPr>
              <a:t>Adversarial</a:t>
            </a:r>
            <a:r>
              <a:rPr lang="en-US" sz="1800" b="1" spc="-20" dirty="0">
                <a:latin typeface="Tahoma"/>
                <a:cs typeface="Tahoma"/>
              </a:rPr>
              <a:t> </a:t>
            </a:r>
            <a:r>
              <a:rPr lang="en-US" sz="1800" b="1" spc="-11" dirty="0">
                <a:latin typeface="Tahoma"/>
                <a:cs typeface="Tahoma"/>
              </a:rPr>
              <a:t>Search.</a:t>
            </a:r>
            <a:endParaRPr lang="en-US" sz="1800" dirty="0">
              <a:latin typeface="Tahoma"/>
              <a:cs typeface="Tahoma"/>
            </a:endParaRPr>
          </a:p>
          <a:p>
            <a:pPr marL="485763" indent="-154936">
              <a:spcBef>
                <a:spcPts val="605"/>
              </a:spcBef>
              <a:buAutoNum type="arabicPeriod"/>
              <a:tabLst>
                <a:tab pos="485763" algn="l"/>
              </a:tabLst>
            </a:pPr>
            <a:r>
              <a:rPr lang="en-US" sz="1400" b="1" spc="-60" dirty="0">
                <a:latin typeface="Tahoma"/>
                <a:cs typeface="Tahoma"/>
              </a:rPr>
              <a:t>Min-</a:t>
            </a:r>
            <a:r>
              <a:rPr lang="en-US" sz="1400" b="1" dirty="0">
                <a:latin typeface="Tahoma"/>
                <a:cs typeface="Tahoma"/>
              </a:rPr>
              <a:t>Max</a:t>
            </a:r>
            <a:r>
              <a:rPr lang="en-US" sz="1400" b="1" spc="20" dirty="0">
                <a:latin typeface="Tahoma"/>
                <a:cs typeface="Tahoma"/>
              </a:rPr>
              <a:t> </a:t>
            </a:r>
            <a:r>
              <a:rPr lang="en-US" sz="1400" b="1" spc="-11" dirty="0">
                <a:latin typeface="Tahoma"/>
                <a:cs typeface="Tahoma"/>
              </a:rPr>
              <a:t>Algorithm</a:t>
            </a:r>
            <a:endParaRPr lang="en-US" sz="1400" dirty="0">
              <a:latin typeface="Tahoma"/>
              <a:cs typeface="Tahoma"/>
            </a:endParaRPr>
          </a:p>
          <a:p>
            <a:pPr marL="458459" indent="-154936">
              <a:spcBef>
                <a:spcPts val="505"/>
              </a:spcBef>
              <a:buAutoNum type="arabicPeriod"/>
              <a:tabLst>
                <a:tab pos="458459" algn="l"/>
              </a:tabLst>
            </a:pPr>
            <a:r>
              <a:rPr lang="en-US" sz="1400" b="1" spc="-11" dirty="0">
                <a:latin typeface="Tahoma"/>
                <a:cs typeface="Tahoma"/>
              </a:rPr>
              <a:t>Alpha-</a:t>
            </a:r>
            <a:r>
              <a:rPr lang="en-US" sz="1400" b="1" spc="-40" dirty="0">
                <a:latin typeface="Tahoma"/>
                <a:cs typeface="Tahoma"/>
              </a:rPr>
              <a:t>Beta</a:t>
            </a:r>
            <a:r>
              <a:rPr lang="en-US" sz="1400" b="1" spc="-15" dirty="0">
                <a:latin typeface="Tahoma"/>
                <a:cs typeface="Tahoma"/>
              </a:rPr>
              <a:t> </a:t>
            </a:r>
            <a:r>
              <a:rPr lang="en-US" sz="1400" b="1" spc="-11" dirty="0">
                <a:latin typeface="Tahoma"/>
                <a:cs typeface="Tahoma"/>
              </a:rPr>
              <a:t>Pruning.</a:t>
            </a:r>
            <a:endParaRPr lang="en-US" sz="1400" dirty="0">
              <a:latin typeface="Tahoma"/>
              <a:cs typeface="Tahom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9B4C1-7301-8723-FDE5-12F5F11FE063}"/>
              </a:ext>
            </a:extLst>
          </p:cNvPr>
          <p:cNvSpPr txBox="1"/>
          <p:nvPr/>
        </p:nvSpPr>
        <p:spPr>
          <a:xfrm>
            <a:off x="9111916" y="4523874"/>
            <a:ext cx="277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-31" dirty="0">
                <a:latin typeface="Tahoma"/>
                <a:cs typeface="Tahoma"/>
              </a:rPr>
              <a:t>Technology</a:t>
            </a:r>
            <a:r>
              <a:rPr lang="en-IN" sz="1800" b="1" spc="-25" dirty="0">
                <a:latin typeface="Tahoma"/>
                <a:cs typeface="Tahoma"/>
              </a:rPr>
              <a:t> </a:t>
            </a:r>
            <a:r>
              <a:rPr lang="en-IN" sz="1800" b="1" dirty="0">
                <a:latin typeface="Tahoma"/>
                <a:cs typeface="Tahoma"/>
              </a:rPr>
              <a:t>Stack</a:t>
            </a:r>
            <a:r>
              <a:rPr lang="en-IN" sz="1800" b="1" spc="-25" dirty="0">
                <a:latin typeface="Tahoma"/>
                <a:cs typeface="Tahoma"/>
              </a:rPr>
              <a:t> </a:t>
            </a:r>
            <a:r>
              <a:rPr lang="en-IN" sz="1800" b="1" spc="-11" dirty="0">
                <a:latin typeface="Tahoma"/>
                <a:cs typeface="Tahoma"/>
              </a:rPr>
              <a:t>:</a:t>
            </a:r>
            <a:r>
              <a:rPr lang="en-IN" sz="1800" b="1" spc="-151" dirty="0">
                <a:latin typeface="Tahoma"/>
                <a:cs typeface="Tahoma"/>
              </a:rPr>
              <a:t> </a:t>
            </a:r>
            <a:r>
              <a:rPr lang="en-IN" sz="1800" b="1" spc="-75" dirty="0">
                <a:latin typeface="Tahoma"/>
                <a:cs typeface="Tahoma"/>
              </a:rPr>
              <a:t>Python</a:t>
            </a:r>
            <a:r>
              <a:rPr lang="en-IN" sz="1800" b="1" spc="-125" dirty="0">
                <a:latin typeface="Tahoma"/>
                <a:cs typeface="Tahoma"/>
              </a:rPr>
              <a:t> </a:t>
            </a:r>
            <a:r>
              <a:rPr lang="en-IN" sz="1800" b="1" spc="-51" dirty="0">
                <a:latin typeface="Tahoma"/>
                <a:cs typeface="Tahoma"/>
              </a:rPr>
              <a:t>3</a:t>
            </a:r>
            <a:endParaRPr lang="en-IN" sz="180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4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2953-BB17-4AEF-94E0-B5196CF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95C678B-F654-47A2-B25B-A80081661B9F}"/>
              </a:ext>
            </a:extLst>
          </p:cNvPr>
          <p:cNvGrpSpPr/>
          <p:nvPr/>
        </p:nvGrpSpPr>
        <p:grpSpPr>
          <a:xfrm>
            <a:off x="563513" y="2330592"/>
            <a:ext cx="4041345" cy="1834274"/>
            <a:chOff x="1781936" y="1117472"/>
            <a:chExt cx="2221230" cy="134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D374E3C-5488-64A9-5442-191894F48B65}"/>
                </a:ext>
              </a:extLst>
            </p:cNvPr>
            <p:cNvSpPr/>
            <p:nvPr/>
          </p:nvSpPr>
          <p:spPr>
            <a:xfrm>
              <a:off x="1790699" y="1126235"/>
              <a:ext cx="2202180" cy="1321435"/>
            </a:xfrm>
            <a:custGeom>
              <a:avLst/>
              <a:gdLst/>
              <a:ahLst/>
              <a:cxnLst/>
              <a:rect l="l" t="t" r="r" b="b"/>
              <a:pathLst>
                <a:path w="2202179" h="1321435">
                  <a:moveTo>
                    <a:pt x="2070100" y="0"/>
                  </a:moveTo>
                  <a:lnTo>
                    <a:pt x="132080" y="0"/>
                  </a:lnTo>
                  <a:lnTo>
                    <a:pt x="90297" y="6730"/>
                  </a:lnTo>
                  <a:lnTo>
                    <a:pt x="54101" y="25526"/>
                  </a:lnTo>
                  <a:lnTo>
                    <a:pt x="25526" y="54101"/>
                  </a:lnTo>
                  <a:lnTo>
                    <a:pt x="6731" y="90297"/>
                  </a:lnTo>
                  <a:lnTo>
                    <a:pt x="0" y="132079"/>
                  </a:lnTo>
                  <a:lnTo>
                    <a:pt x="0" y="1189101"/>
                  </a:lnTo>
                  <a:lnTo>
                    <a:pt x="6731" y="1230883"/>
                  </a:lnTo>
                  <a:lnTo>
                    <a:pt x="25526" y="1267078"/>
                  </a:lnTo>
                  <a:lnTo>
                    <a:pt x="54101" y="1295653"/>
                  </a:lnTo>
                  <a:lnTo>
                    <a:pt x="90297" y="1314450"/>
                  </a:lnTo>
                  <a:lnTo>
                    <a:pt x="132080" y="1321181"/>
                  </a:lnTo>
                  <a:lnTo>
                    <a:pt x="2070100" y="1321181"/>
                  </a:lnTo>
                  <a:lnTo>
                    <a:pt x="2111883" y="1314450"/>
                  </a:lnTo>
                  <a:lnTo>
                    <a:pt x="2148078" y="1295653"/>
                  </a:lnTo>
                  <a:lnTo>
                    <a:pt x="2176653" y="1267078"/>
                  </a:lnTo>
                  <a:lnTo>
                    <a:pt x="2195449" y="1230883"/>
                  </a:lnTo>
                  <a:lnTo>
                    <a:pt x="2202179" y="1189101"/>
                  </a:lnTo>
                  <a:lnTo>
                    <a:pt x="2202179" y="132079"/>
                  </a:lnTo>
                  <a:lnTo>
                    <a:pt x="2195449" y="90297"/>
                  </a:lnTo>
                  <a:lnTo>
                    <a:pt x="2176653" y="54101"/>
                  </a:lnTo>
                  <a:lnTo>
                    <a:pt x="2148078" y="25526"/>
                  </a:lnTo>
                  <a:lnTo>
                    <a:pt x="2111883" y="673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EA6112"/>
            </a:solidFill>
          </p:spPr>
          <p:txBody>
            <a:bodyPr wrap="square" lIns="0" tIns="0" rIns="0" bIns="0" rtlCol="0"/>
            <a:lstStyle/>
            <a:p>
              <a:r>
                <a:rPr lang="en-US" sz="1800" spc="-1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Documentation</a:t>
              </a:r>
              <a:r>
                <a:rPr lang="en-US" sz="1800" spc="-7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spc="-1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which</a:t>
              </a:r>
              <a:r>
                <a:rPr lang="en-US" sz="1800" spc="-6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spc="-4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gives</a:t>
              </a:r>
              <a:r>
                <a:rPr lang="en-US" sz="1800" spc="-6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spc="-4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details</a:t>
              </a:r>
              <a:r>
                <a:rPr lang="en-US" sz="1800" spc="-8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</a:p>
            <a:p>
              <a:r>
                <a:rPr lang="en-US" spc="-8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spc="-2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 </a:t>
              </a:r>
              <a:r>
                <a:rPr lang="en-US" sz="1800" spc="-2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US" sz="1800" spc="-9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spc="-5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Tic</a:t>
              </a:r>
              <a:r>
                <a:rPr lang="en-US" sz="1800" spc="-169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Tac</a:t>
              </a:r>
              <a:r>
                <a:rPr lang="en-US" sz="1800" spc="-10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Toe</a:t>
              </a:r>
              <a:r>
                <a:rPr lang="en-US" sz="1800" spc="19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spc="-2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game </a:t>
              </a:r>
              <a:r>
                <a:rPr lang="en-US" sz="1800" spc="-3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</a:t>
              </a:r>
              <a:r>
                <a:rPr lang="en-US" sz="1800" spc="-3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</a:p>
            <a:p>
              <a:r>
                <a:rPr lang="en-US" spc="-3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sz="1800" spc="-6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</a:t>
              </a:r>
              <a:r>
                <a:rPr lang="en-US" sz="1800" spc="-5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spc="-2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Min- </a:t>
              </a:r>
              <a:r>
                <a:rPr lang="en-US" sz="1800" spc="-3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Max,</a:t>
              </a:r>
              <a:r>
                <a:rPr lang="en-US" sz="1800" spc="-8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spc="-4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Alpha-</a:t>
              </a:r>
              <a:r>
                <a:rPr lang="en-US" sz="1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  <a:r>
                <a:rPr lang="en-US" sz="1800" spc="-6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spc="-2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</a:p>
            <a:p>
              <a:r>
                <a:rPr lang="en-US" spc="-2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sz="1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Reinforcement</a:t>
              </a:r>
              <a:r>
                <a:rPr lang="en-US" sz="1800" spc="-2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spc="-1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Agents.</a:t>
              </a:r>
              <a:endPara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2BDFF1C-97F8-FA01-7D6A-169BE9B69654}"/>
                </a:ext>
              </a:extLst>
            </p:cNvPr>
            <p:cNvSpPr/>
            <p:nvPr/>
          </p:nvSpPr>
          <p:spPr>
            <a:xfrm>
              <a:off x="1791461" y="1126997"/>
              <a:ext cx="2202180" cy="1321435"/>
            </a:xfrm>
            <a:custGeom>
              <a:avLst/>
              <a:gdLst/>
              <a:ahLst/>
              <a:cxnLst/>
              <a:rect l="l" t="t" r="r" b="b"/>
              <a:pathLst>
                <a:path w="2202179" h="1321435">
                  <a:moveTo>
                    <a:pt x="0" y="132079"/>
                  </a:moveTo>
                  <a:lnTo>
                    <a:pt x="6731" y="90297"/>
                  </a:lnTo>
                  <a:lnTo>
                    <a:pt x="25526" y="54101"/>
                  </a:lnTo>
                  <a:lnTo>
                    <a:pt x="54101" y="25526"/>
                  </a:lnTo>
                  <a:lnTo>
                    <a:pt x="90296" y="6730"/>
                  </a:lnTo>
                  <a:lnTo>
                    <a:pt x="132080" y="0"/>
                  </a:lnTo>
                  <a:lnTo>
                    <a:pt x="2070100" y="0"/>
                  </a:lnTo>
                  <a:lnTo>
                    <a:pt x="2111883" y="6730"/>
                  </a:lnTo>
                  <a:lnTo>
                    <a:pt x="2148078" y="25526"/>
                  </a:lnTo>
                  <a:lnTo>
                    <a:pt x="2176653" y="54101"/>
                  </a:lnTo>
                  <a:lnTo>
                    <a:pt x="2195449" y="90297"/>
                  </a:lnTo>
                  <a:lnTo>
                    <a:pt x="2202179" y="132079"/>
                  </a:lnTo>
                  <a:lnTo>
                    <a:pt x="2202179" y="1189101"/>
                  </a:lnTo>
                  <a:lnTo>
                    <a:pt x="2195449" y="1230883"/>
                  </a:lnTo>
                  <a:lnTo>
                    <a:pt x="2176653" y="1267078"/>
                  </a:lnTo>
                  <a:lnTo>
                    <a:pt x="2148078" y="1295653"/>
                  </a:lnTo>
                  <a:lnTo>
                    <a:pt x="2111883" y="1314450"/>
                  </a:lnTo>
                  <a:lnTo>
                    <a:pt x="2070100" y="1321181"/>
                  </a:lnTo>
                  <a:lnTo>
                    <a:pt x="132080" y="1321181"/>
                  </a:lnTo>
                  <a:lnTo>
                    <a:pt x="90296" y="1314450"/>
                  </a:lnTo>
                  <a:lnTo>
                    <a:pt x="54101" y="1295653"/>
                  </a:lnTo>
                  <a:lnTo>
                    <a:pt x="25526" y="1267078"/>
                  </a:lnTo>
                  <a:lnTo>
                    <a:pt x="6731" y="1230883"/>
                  </a:lnTo>
                  <a:lnTo>
                    <a:pt x="0" y="1189101"/>
                  </a:lnTo>
                  <a:lnTo>
                    <a:pt x="0" y="13207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8">
            <a:extLst>
              <a:ext uri="{FF2B5EF4-FFF2-40B4-BE49-F238E27FC236}">
                <a16:creationId xmlns:a16="http://schemas.microsoft.com/office/drawing/2014/main" id="{9480EF75-E220-89E7-B646-C3EC4959BBC0}"/>
              </a:ext>
            </a:extLst>
          </p:cNvPr>
          <p:cNvGrpSpPr/>
          <p:nvPr/>
        </p:nvGrpSpPr>
        <p:grpSpPr>
          <a:xfrm>
            <a:off x="6590289" y="2342582"/>
            <a:ext cx="4219292" cy="1808207"/>
            <a:chOff x="4875204" y="1126235"/>
            <a:chExt cx="2203014" cy="1322197"/>
          </a:xfrm>
        </p:grpSpPr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2FDA4ACE-9782-8A48-9E39-0DD82C31ED24}"/>
                </a:ext>
              </a:extLst>
            </p:cNvPr>
            <p:cNvSpPr/>
            <p:nvPr/>
          </p:nvSpPr>
          <p:spPr>
            <a:xfrm>
              <a:off x="4875204" y="1126235"/>
              <a:ext cx="2202252" cy="1321435"/>
            </a:xfrm>
            <a:custGeom>
              <a:avLst/>
              <a:gdLst/>
              <a:ahLst/>
              <a:cxnLst/>
              <a:rect l="l" t="t" r="r" b="b"/>
              <a:pathLst>
                <a:path w="2202179" h="1321435">
                  <a:moveTo>
                    <a:pt x="2070100" y="0"/>
                  </a:moveTo>
                  <a:lnTo>
                    <a:pt x="132079" y="0"/>
                  </a:lnTo>
                  <a:lnTo>
                    <a:pt x="90297" y="6730"/>
                  </a:lnTo>
                  <a:lnTo>
                    <a:pt x="54101" y="25526"/>
                  </a:lnTo>
                  <a:lnTo>
                    <a:pt x="25526" y="54101"/>
                  </a:lnTo>
                  <a:lnTo>
                    <a:pt x="6731" y="90297"/>
                  </a:lnTo>
                  <a:lnTo>
                    <a:pt x="0" y="132079"/>
                  </a:lnTo>
                  <a:lnTo>
                    <a:pt x="0" y="1189101"/>
                  </a:lnTo>
                  <a:lnTo>
                    <a:pt x="6731" y="1230883"/>
                  </a:lnTo>
                  <a:lnTo>
                    <a:pt x="25526" y="1267078"/>
                  </a:lnTo>
                  <a:lnTo>
                    <a:pt x="54101" y="1295653"/>
                  </a:lnTo>
                  <a:lnTo>
                    <a:pt x="90297" y="1314450"/>
                  </a:lnTo>
                  <a:lnTo>
                    <a:pt x="132079" y="1321181"/>
                  </a:lnTo>
                  <a:lnTo>
                    <a:pt x="2070100" y="1321181"/>
                  </a:lnTo>
                  <a:lnTo>
                    <a:pt x="2111882" y="1314450"/>
                  </a:lnTo>
                  <a:lnTo>
                    <a:pt x="2148078" y="1295653"/>
                  </a:lnTo>
                  <a:lnTo>
                    <a:pt x="2176653" y="1267078"/>
                  </a:lnTo>
                  <a:lnTo>
                    <a:pt x="2195449" y="1230883"/>
                  </a:lnTo>
                  <a:lnTo>
                    <a:pt x="2202179" y="1189101"/>
                  </a:lnTo>
                  <a:lnTo>
                    <a:pt x="2202179" y="132079"/>
                  </a:lnTo>
                  <a:lnTo>
                    <a:pt x="2195449" y="90297"/>
                  </a:lnTo>
                  <a:lnTo>
                    <a:pt x="2176653" y="54101"/>
                  </a:lnTo>
                  <a:lnTo>
                    <a:pt x="2148078" y="25526"/>
                  </a:lnTo>
                  <a:lnTo>
                    <a:pt x="2111882" y="673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E6B729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  </a:t>
              </a:r>
              <a:r>
                <a:rPr lang="en-US" sz="1800" spc="-51" dirty="0">
                  <a:latin typeface="Verdana"/>
                  <a:cs typeface="Verdana"/>
                </a:rPr>
                <a:t>Algorithms</a:t>
              </a:r>
              <a:r>
                <a:rPr lang="en-US" sz="1800" spc="20" dirty="0">
                  <a:latin typeface="Verdana"/>
                  <a:cs typeface="Verdana"/>
                </a:rPr>
                <a:t> </a:t>
              </a:r>
              <a:r>
                <a:rPr lang="en-US" sz="1800" dirty="0">
                  <a:latin typeface="Verdana"/>
                  <a:cs typeface="Verdana"/>
                </a:rPr>
                <a:t>developed </a:t>
              </a:r>
              <a:r>
                <a:rPr lang="en-US" sz="1800" spc="-25" dirty="0">
                  <a:latin typeface="Verdana"/>
                  <a:cs typeface="Verdana"/>
                </a:rPr>
                <a:t>for </a:t>
              </a:r>
              <a:r>
                <a:rPr lang="en-US" sz="1800" spc="-60" dirty="0">
                  <a:latin typeface="Verdana"/>
                  <a:cs typeface="Verdana"/>
                </a:rPr>
                <a:t>AI</a:t>
              </a:r>
              <a:r>
                <a:rPr lang="en-US" sz="1800" spc="-169" dirty="0">
                  <a:latin typeface="Verdana"/>
                  <a:cs typeface="Verdana"/>
                </a:rPr>
                <a:t> </a:t>
              </a:r>
              <a:r>
                <a:rPr lang="en-US" sz="1800" spc="-25" dirty="0">
                  <a:latin typeface="Verdana"/>
                  <a:cs typeface="Verdana"/>
                </a:rPr>
                <a:t>Agents</a:t>
              </a:r>
            </a:p>
            <a:p>
              <a:r>
                <a:rPr lang="en-US" sz="1800" spc="-20" dirty="0">
                  <a:latin typeface="Verdana"/>
                  <a:cs typeface="Verdana"/>
                </a:rPr>
                <a:t> </a:t>
              </a:r>
              <a:r>
                <a:rPr lang="en-US" sz="1800" spc="-65" dirty="0">
                  <a:latin typeface="Verdana"/>
                  <a:cs typeface="Verdana"/>
                </a:rPr>
                <a:t>using</a:t>
              </a:r>
              <a:r>
                <a:rPr lang="en-US" sz="1800" spc="-135" dirty="0">
                  <a:latin typeface="Verdana"/>
                  <a:cs typeface="Verdana"/>
                </a:rPr>
                <a:t> </a:t>
              </a:r>
              <a:r>
                <a:rPr lang="en-US" sz="1800" spc="-11" dirty="0">
                  <a:latin typeface="Verdana"/>
                  <a:cs typeface="Verdana"/>
                </a:rPr>
                <a:t>Python Programming</a:t>
              </a:r>
            </a:p>
            <a:p>
              <a:r>
                <a:rPr lang="en-US" sz="1800" spc="-11" dirty="0">
                  <a:latin typeface="Verdana"/>
                  <a:cs typeface="Verdana"/>
                </a:rPr>
                <a:t> </a:t>
              </a:r>
              <a:r>
                <a:rPr lang="en-US" sz="1800" spc="-20" dirty="0">
                  <a:latin typeface="Verdana"/>
                  <a:cs typeface="Verdana"/>
                </a:rPr>
                <a:t>Language(.py </a:t>
              </a:r>
              <a:r>
                <a:rPr lang="en-US" sz="1800" spc="-11" dirty="0">
                  <a:latin typeface="Verdana"/>
                  <a:cs typeface="Verdana"/>
                </a:rPr>
                <a:t>files)</a:t>
              </a:r>
              <a:endParaRPr lang="en-US" sz="1800" dirty="0">
                <a:latin typeface="Verdana"/>
                <a:cs typeface="Verdana"/>
              </a:endParaRPr>
            </a:p>
            <a:p>
              <a:endParaRPr dirty="0"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DDA51124-BE8D-63B8-97BE-0C4D7F0AD975}"/>
                </a:ext>
              </a:extLst>
            </p:cNvPr>
            <p:cNvSpPr/>
            <p:nvPr/>
          </p:nvSpPr>
          <p:spPr>
            <a:xfrm>
              <a:off x="4876038" y="1126997"/>
              <a:ext cx="2202180" cy="1321435"/>
            </a:xfrm>
            <a:custGeom>
              <a:avLst/>
              <a:gdLst/>
              <a:ahLst/>
              <a:cxnLst/>
              <a:rect l="l" t="t" r="r" b="b"/>
              <a:pathLst>
                <a:path w="2202179" h="1321435">
                  <a:moveTo>
                    <a:pt x="0" y="132079"/>
                  </a:moveTo>
                  <a:lnTo>
                    <a:pt x="6731" y="90297"/>
                  </a:lnTo>
                  <a:lnTo>
                    <a:pt x="25526" y="54101"/>
                  </a:lnTo>
                  <a:lnTo>
                    <a:pt x="54101" y="25526"/>
                  </a:lnTo>
                  <a:lnTo>
                    <a:pt x="90297" y="6730"/>
                  </a:lnTo>
                  <a:lnTo>
                    <a:pt x="132079" y="0"/>
                  </a:lnTo>
                  <a:lnTo>
                    <a:pt x="2070100" y="0"/>
                  </a:lnTo>
                  <a:lnTo>
                    <a:pt x="2111883" y="6730"/>
                  </a:lnTo>
                  <a:lnTo>
                    <a:pt x="2148078" y="25526"/>
                  </a:lnTo>
                  <a:lnTo>
                    <a:pt x="2176653" y="54101"/>
                  </a:lnTo>
                  <a:lnTo>
                    <a:pt x="2195448" y="90297"/>
                  </a:lnTo>
                  <a:lnTo>
                    <a:pt x="2202180" y="132079"/>
                  </a:lnTo>
                  <a:lnTo>
                    <a:pt x="2202180" y="1189101"/>
                  </a:lnTo>
                  <a:lnTo>
                    <a:pt x="2195448" y="1230883"/>
                  </a:lnTo>
                  <a:lnTo>
                    <a:pt x="2176653" y="1267078"/>
                  </a:lnTo>
                  <a:lnTo>
                    <a:pt x="2148078" y="1295653"/>
                  </a:lnTo>
                  <a:lnTo>
                    <a:pt x="2111883" y="1314450"/>
                  </a:lnTo>
                  <a:lnTo>
                    <a:pt x="2070100" y="1321181"/>
                  </a:lnTo>
                  <a:lnTo>
                    <a:pt x="132079" y="1321181"/>
                  </a:lnTo>
                  <a:lnTo>
                    <a:pt x="90297" y="1314450"/>
                  </a:lnTo>
                  <a:lnTo>
                    <a:pt x="54101" y="1295653"/>
                  </a:lnTo>
                  <a:lnTo>
                    <a:pt x="25526" y="1267078"/>
                  </a:lnTo>
                  <a:lnTo>
                    <a:pt x="6731" y="1230883"/>
                  </a:lnTo>
                  <a:lnTo>
                    <a:pt x="0" y="1189101"/>
                  </a:lnTo>
                  <a:lnTo>
                    <a:pt x="0" y="13207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13">
            <a:extLst>
              <a:ext uri="{FF2B5EF4-FFF2-40B4-BE49-F238E27FC236}">
                <a16:creationId xmlns:a16="http://schemas.microsoft.com/office/drawing/2014/main" id="{98A3BDD8-7C0B-2C32-A600-0D4584669469}"/>
              </a:ext>
            </a:extLst>
          </p:cNvPr>
          <p:cNvGrpSpPr/>
          <p:nvPr/>
        </p:nvGrpSpPr>
        <p:grpSpPr>
          <a:xfrm>
            <a:off x="6577263" y="5069057"/>
            <a:ext cx="4217695" cy="1341755"/>
            <a:chOff x="4866513" y="3316604"/>
            <a:chExt cx="2221230" cy="1341755"/>
          </a:xfrm>
        </p:grpSpPr>
        <p:sp>
          <p:nvSpPr>
            <p:cNvPr id="10" name="object 14">
              <a:extLst>
                <a:ext uri="{FF2B5EF4-FFF2-40B4-BE49-F238E27FC236}">
                  <a16:creationId xmlns:a16="http://schemas.microsoft.com/office/drawing/2014/main" id="{BAE71645-A25E-EB14-95F2-8CFB402E4C61}"/>
                </a:ext>
              </a:extLst>
            </p:cNvPr>
            <p:cNvSpPr/>
            <p:nvPr/>
          </p:nvSpPr>
          <p:spPr>
            <a:xfrm>
              <a:off x="4875276" y="3325367"/>
              <a:ext cx="2202180" cy="1322705"/>
            </a:xfrm>
            <a:custGeom>
              <a:avLst/>
              <a:gdLst/>
              <a:ahLst/>
              <a:cxnLst/>
              <a:rect l="l" t="t" r="r" b="b"/>
              <a:pathLst>
                <a:path w="2202179" h="1322704">
                  <a:moveTo>
                    <a:pt x="2070100" y="0"/>
                  </a:moveTo>
                  <a:lnTo>
                    <a:pt x="132079" y="0"/>
                  </a:lnTo>
                  <a:lnTo>
                    <a:pt x="90297" y="6730"/>
                  </a:lnTo>
                  <a:lnTo>
                    <a:pt x="54101" y="25526"/>
                  </a:lnTo>
                  <a:lnTo>
                    <a:pt x="25526" y="54101"/>
                  </a:lnTo>
                  <a:lnTo>
                    <a:pt x="6731" y="90423"/>
                  </a:lnTo>
                  <a:lnTo>
                    <a:pt x="0" y="132206"/>
                  </a:lnTo>
                  <a:lnTo>
                    <a:pt x="0" y="1190434"/>
                  </a:lnTo>
                  <a:lnTo>
                    <a:pt x="6731" y="1232242"/>
                  </a:lnTo>
                  <a:lnTo>
                    <a:pt x="25526" y="1268552"/>
                  </a:lnTo>
                  <a:lnTo>
                    <a:pt x="54101" y="1297177"/>
                  </a:lnTo>
                  <a:lnTo>
                    <a:pt x="90297" y="1315961"/>
                  </a:lnTo>
                  <a:lnTo>
                    <a:pt x="132079" y="1322704"/>
                  </a:lnTo>
                  <a:lnTo>
                    <a:pt x="2070100" y="1322704"/>
                  </a:lnTo>
                  <a:lnTo>
                    <a:pt x="2111882" y="1315961"/>
                  </a:lnTo>
                  <a:lnTo>
                    <a:pt x="2148078" y="1297177"/>
                  </a:lnTo>
                  <a:lnTo>
                    <a:pt x="2176653" y="1268552"/>
                  </a:lnTo>
                  <a:lnTo>
                    <a:pt x="2195449" y="1232242"/>
                  </a:lnTo>
                  <a:lnTo>
                    <a:pt x="2202179" y="1190434"/>
                  </a:lnTo>
                  <a:lnTo>
                    <a:pt x="2202179" y="132206"/>
                  </a:lnTo>
                  <a:lnTo>
                    <a:pt x="2195449" y="90423"/>
                  </a:lnTo>
                  <a:lnTo>
                    <a:pt x="2176653" y="54101"/>
                  </a:lnTo>
                  <a:lnTo>
                    <a:pt x="2148078" y="25526"/>
                  </a:lnTo>
                  <a:lnTo>
                    <a:pt x="2111882" y="673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6AAC90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  </a:t>
              </a:r>
              <a:r>
                <a:rPr lang="en-US" sz="1800" spc="-11" dirty="0">
                  <a:latin typeface="Verdana"/>
                  <a:cs typeface="Verdana"/>
                </a:rPr>
                <a:t>GitHub</a:t>
              </a:r>
              <a:r>
                <a:rPr lang="en-US" sz="1800" spc="-15" dirty="0">
                  <a:latin typeface="Verdana"/>
                  <a:cs typeface="Verdana"/>
                </a:rPr>
                <a:t> </a:t>
              </a:r>
              <a:r>
                <a:rPr lang="en-US" sz="1800" spc="-55" dirty="0">
                  <a:latin typeface="Verdana"/>
                  <a:cs typeface="Verdana"/>
                </a:rPr>
                <a:t>Repository</a:t>
              </a:r>
              <a:r>
                <a:rPr lang="en-US" sz="1800" spc="-105" dirty="0">
                  <a:latin typeface="Verdana"/>
                  <a:cs typeface="Verdana"/>
                </a:rPr>
                <a:t> </a:t>
              </a:r>
              <a:r>
                <a:rPr lang="en-US" sz="1800" spc="-75" dirty="0">
                  <a:latin typeface="Verdana"/>
                  <a:cs typeface="Verdana"/>
                </a:rPr>
                <a:t>link</a:t>
              </a:r>
              <a:r>
                <a:rPr lang="en-US" sz="1800" spc="-160" dirty="0">
                  <a:latin typeface="Verdana"/>
                  <a:cs typeface="Verdana"/>
                </a:rPr>
                <a:t> </a:t>
              </a:r>
              <a:r>
                <a:rPr lang="en-US" sz="1800" spc="-25" dirty="0">
                  <a:latin typeface="Verdana"/>
                  <a:cs typeface="Verdana"/>
                </a:rPr>
                <a:t>for </a:t>
              </a:r>
              <a:r>
                <a:rPr lang="en-US" sz="1800" spc="-31" dirty="0">
                  <a:latin typeface="Verdana"/>
                  <a:cs typeface="Verdana"/>
                </a:rPr>
                <a:t>Python  </a:t>
              </a:r>
            </a:p>
            <a:p>
              <a:r>
                <a:rPr lang="en-US" sz="1800" spc="-45" dirty="0">
                  <a:latin typeface="Verdana"/>
                  <a:cs typeface="Verdana"/>
                </a:rPr>
                <a:t>    </a:t>
              </a:r>
              <a:r>
                <a:rPr lang="en-US" sz="1800" spc="55" dirty="0">
                  <a:latin typeface="Verdana"/>
                  <a:cs typeface="Verdana"/>
                </a:rPr>
                <a:t>code</a:t>
              </a:r>
              <a:r>
                <a:rPr lang="en-US" sz="1800" spc="-20" dirty="0">
                  <a:latin typeface="Verdana"/>
                  <a:cs typeface="Verdana"/>
                </a:rPr>
                <a:t> </a:t>
              </a:r>
              <a:r>
                <a:rPr lang="en-US" sz="1800" dirty="0">
                  <a:latin typeface="Verdana"/>
                  <a:cs typeface="Verdana"/>
                </a:rPr>
                <a:t>and</a:t>
              </a:r>
              <a:r>
                <a:rPr lang="en-US" sz="1800" spc="-51" dirty="0">
                  <a:latin typeface="Verdana"/>
                  <a:cs typeface="Verdana"/>
                </a:rPr>
                <a:t> </a:t>
              </a:r>
              <a:r>
                <a:rPr lang="en-US" sz="1800" spc="-11" dirty="0">
                  <a:latin typeface="Verdana"/>
                  <a:cs typeface="Verdana"/>
                </a:rPr>
                <a:t>related files.</a:t>
              </a:r>
              <a:endParaRPr lang="en-US" sz="1800" dirty="0">
                <a:latin typeface="Verdana"/>
                <a:cs typeface="Verdana"/>
              </a:endParaRPr>
            </a:p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7EAE49A1-6BF5-CB36-C355-641AFF87C73A}"/>
                </a:ext>
              </a:extLst>
            </p:cNvPr>
            <p:cNvSpPr/>
            <p:nvPr/>
          </p:nvSpPr>
          <p:spPr>
            <a:xfrm>
              <a:off x="4876038" y="3326129"/>
              <a:ext cx="2202180" cy="1322705"/>
            </a:xfrm>
            <a:custGeom>
              <a:avLst/>
              <a:gdLst/>
              <a:ahLst/>
              <a:cxnLst/>
              <a:rect l="l" t="t" r="r" b="b"/>
              <a:pathLst>
                <a:path w="2202179" h="1322704">
                  <a:moveTo>
                    <a:pt x="0" y="132207"/>
                  </a:moveTo>
                  <a:lnTo>
                    <a:pt x="6731" y="90424"/>
                  </a:lnTo>
                  <a:lnTo>
                    <a:pt x="25526" y="54102"/>
                  </a:lnTo>
                  <a:lnTo>
                    <a:pt x="54101" y="25527"/>
                  </a:lnTo>
                  <a:lnTo>
                    <a:pt x="90297" y="6731"/>
                  </a:lnTo>
                  <a:lnTo>
                    <a:pt x="132079" y="0"/>
                  </a:lnTo>
                  <a:lnTo>
                    <a:pt x="2070100" y="0"/>
                  </a:lnTo>
                  <a:lnTo>
                    <a:pt x="2111883" y="6731"/>
                  </a:lnTo>
                  <a:lnTo>
                    <a:pt x="2148078" y="25527"/>
                  </a:lnTo>
                  <a:lnTo>
                    <a:pt x="2176653" y="54102"/>
                  </a:lnTo>
                  <a:lnTo>
                    <a:pt x="2195448" y="90424"/>
                  </a:lnTo>
                  <a:lnTo>
                    <a:pt x="2202180" y="132207"/>
                  </a:lnTo>
                  <a:lnTo>
                    <a:pt x="2202180" y="1190434"/>
                  </a:lnTo>
                  <a:lnTo>
                    <a:pt x="2195448" y="1232242"/>
                  </a:lnTo>
                  <a:lnTo>
                    <a:pt x="2176653" y="1268552"/>
                  </a:lnTo>
                  <a:lnTo>
                    <a:pt x="2148078" y="1297178"/>
                  </a:lnTo>
                  <a:lnTo>
                    <a:pt x="2111883" y="1315961"/>
                  </a:lnTo>
                  <a:lnTo>
                    <a:pt x="2070100" y="1322705"/>
                  </a:lnTo>
                  <a:lnTo>
                    <a:pt x="132079" y="1322705"/>
                  </a:lnTo>
                  <a:lnTo>
                    <a:pt x="90297" y="1315961"/>
                  </a:lnTo>
                  <a:lnTo>
                    <a:pt x="54101" y="1297178"/>
                  </a:lnTo>
                  <a:lnTo>
                    <a:pt x="25526" y="1268552"/>
                  </a:lnTo>
                  <a:lnTo>
                    <a:pt x="6731" y="1232242"/>
                  </a:lnTo>
                  <a:lnTo>
                    <a:pt x="0" y="1190434"/>
                  </a:lnTo>
                  <a:lnTo>
                    <a:pt x="0" y="13220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8">
            <a:extLst>
              <a:ext uri="{FF2B5EF4-FFF2-40B4-BE49-F238E27FC236}">
                <a16:creationId xmlns:a16="http://schemas.microsoft.com/office/drawing/2014/main" id="{13B7DEC1-B5F3-2974-8E8D-42885551C53F}"/>
              </a:ext>
            </a:extLst>
          </p:cNvPr>
          <p:cNvGrpSpPr/>
          <p:nvPr/>
        </p:nvGrpSpPr>
        <p:grpSpPr>
          <a:xfrm>
            <a:off x="579457" y="5102661"/>
            <a:ext cx="4006685" cy="1341755"/>
            <a:chOff x="1781936" y="3316604"/>
            <a:chExt cx="2221230" cy="1341755"/>
          </a:xfrm>
        </p:grpSpPr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ACA7E40B-42C8-B9CF-F37C-A269CC3C8C5D}"/>
                </a:ext>
              </a:extLst>
            </p:cNvPr>
            <p:cNvSpPr/>
            <p:nvPr/>
          </p:nvSpPr>
          <p:spPr>
            <a:xfrm>
              <a:off x="1790699" y="3325367"/>
              <a:ext cx="2202180" cy="1322705"/>
            </a:xfrm>
            <a:custGeom>
              <a:avLst/>
              <a:gdLst/>
              <a:ahLst/>
              <a:cxnLst/>
              <a:rect l="l" t="t" r="r" b="b"/>
              <a:pathLst>
                <a:path w="2202179" h="1322704">
                  <a:moveTo>
                    <a:pt x="2070100" y="0"/>
                  </a:moveTo>
                  <a:lnTo>
                    <a:pt x="132080" y="0"/>
                  </a:lnTo>
                  <a:lnTo>
                    <a:pt x="90297" y="6730"/>
                  </a:lnTo>
                  <a:lnTo>
                    <a:pt x="54101" y="25526"/>
                  </a:lnTo>
                  <a:lnTo>
                    <a:pt x="25526" y="54101"/>
                  </a:lnTo>
                  <a:lnTo>
                    <a:pt x="6731" y="90423"/>
                  </a:lnTo>
                  <a:lnTo>
                    <a:pt x="0" y="132206"/>
                  </a:lnTo>
                  <a:lnTo>
                    <a:pt x="0" y="1190434"/>
                  </a:lnTo>
                  <a:lnTo>
                    <a:pt x="6731" y="1232242"/>
                  </a:lnTo>
                  <a:lnTo>
                    <a:pt x="25526" y="1268552"/>
                  </a:lnTo>
                  <a:lnTo>
                    <a:pt x="54101" y="1297177"/>
                  </a:lnTo>
                  <a:lnTo>
                    <a:pt x="90297" y="1315961"/>
                  </a:lnTo>
                  <a:lnTo>
                    <a:pt x="132080" y="1322704"/>
                  </a:lnTo>
                  <a:lnTo>
                    <a:pt x="2070100" y="1322704"/>
                  </a:lnTo>
                  <a:lnTo>
                    <a:pt x="2111883" y="1315961"/>
                  </a:lnTo>
                  <a:lnTo>
                    <a:pt x="2148078" y="1297177"/>
                  </a:lnTo>
                  <a:lnTo>
                    <a:pt x="2176653" y="1268552"/>
                  </a:lnTo>
                  <a:lnTo>
                    <a:pt x="2195449" y="1232242"/>
                  </a:lnTo>
                  <a:lnTo>
                    <a:pt x="2202179" y="1190434"/>
                  </a:lnTo>
                  <a:lnTo>
                    <a:pt x="2202179" y="132206"/>
                  </a:lnTo>
                  <a:lnTo>
                    <a:pt x="2195449" y="90423"/>
                  </a:lnTo>
                  <a:lnTo>
                    <a:pt x="2176653" y="54101"/>
                  </a:lnTo>
                  <a:lnTo>
                    <a:pt x="2148078" y="25526"/>
                  </a:lnTo>
                  <a:lnTo>
                    <a:pt x="2111883" y="673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52849A"/>
            </a:solidFill>
          </p:spPr>
          <p:txBody>
            <a:bodyPr wrap="square" lIns="0" tIns="0" rIns="0" bIns="0" rtlCol="0"/>
            <a:lstStyle/>
            <a:p>
              <a:r>
                <a:rPr lang="en-US" sz="1800" spc="-1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YouTube</a:t>
              </a:r>
              <a:r>
                <a:rPr lang="en-US" sz="1800" spc="-6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spc="-1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</a:t>
              </a:r>
              <a:r>
                <a:rPr lang="en-US" sz="1800" spc="-4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Demonstrating</a:t>
              </a:r>
              <a:r>
                <a:rPr lang="en-US" sz="1800" spc="-4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spc="-1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   </a:t>
              </a:r>
            </a:p>
            <a:p>
              <a:r>
                <a:rPr lang="en-US" spc="-1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sz="1800" spc="-1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spc="-3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</a:t>
              </a:r>
              <a:r>
                <a:rPr lang="en-US" sz="1800" spc="-15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sz="1800" spc="-4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slides</a:t>
              </a:r>
              <a:endPara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dirty="0"/>
            </a:p>
          </p:txBody>
        </p:sp>
        <p:sp>
          <p:nvSpPr>
            <p:cNvPr id="14" name="object 20">
              <a:extLst>
                <a:ext uri="{FF2B5EF4-FFF2-40B4-BE49-F238E27FC236}">
                  <a16:creationId xmlns:a16="http://schemas.microsoft.com/office/drawing/2014/main" id="{1939B9C2-DE4E-FB21-AA13-19951F322BF8}"/>
                </a:ext>
              </a:extLst>
            </p:cNvPr>
            <p:cNvSpPr/>
            <p:nvPr/>
          </p:nvSpPr>
          <p:spPr>
            <a:xfrm>
              <a:off x="1791461" y="3326129"/>
              <a:ext cx="2202180" cy="1322705"/>
            </a:xfrm>
            <a:custGeom>
              <a:avLst/>
              <a:gdLst/>
              <a:ahLst/>
              <a:cxnLst/>
              <a:rect l="l" t="t" r="r" b="b"/>
              <a:pathLst>
                <a:path w="2202179" h="1322704">
                  <a:moveTo>
                    <a:pt x="0" y="132207"/>
                  </a:moveTo>
                  <a:lnTo>
                    <a:pt x="6731" y="90424"/>
                  </a:lnTo>
                  <a:lnTo>
                    <a:pt x="25526" y="54102"/>
                  </a:lnTo>
                  <a:lnTo>
                    <a:pt x="54101" y="25527"/>
                  </a:lnTo>
                  <a:lnTo>
                    <a:pt x="90296" y="6731"/>
                  </a:lnTo>
                  <a:lnTo>
                    <a:pt x="132080" y="0"/>
                  </a:lnTo>
                  <a:lnTo>
                    <a:pt x="2070100" y="0"/>
                  </a:lnTo>
                  <a:lnTo>
                    <a:pt x="2111883" y="6731"/>
                  </a:lnTo>
                  <a:lnTo>
                    <a:pt x="2148078" y="25527"/>
                  </a:lnTo>
                  <a:lnTo>
                    <a:pt x="2176653" y="54102"/>
                  </a:lnTo>
                  <a:lnTo>
                    <a:pt x="2195449" y="90424"/>
                  </a:lnTo>
                  <a:lnTo>
                    <a:pt x="2202179" y="132207"/>
                  </a:lnTo>
                  <a:lnTo>
                    <a:pt x="2202179" y="1190434"/>
                  </a:lnTo>
                  <a:lnTo>
                    <a:pt x="2195449" y="1232242"/>
                  </a:lnTo>
                  <a:lnTo>
                    <a:pt x="2176653" y="1268552"/>
                  </a:lnTo>
                  <a:lnTo>
                    <a:pt x="2148078" y="1297178"/>
                  </a:lnTo>
                  <a:lnTo>
                    <a:pt x="2111883" y="1315961"/>
                  </a:lnTo>
                  <a:lnTo>
                    <a:pt x="2070100" y="1322705"/>
                  </a:lnTo>
                  <a:lnTo>
                    <a:pt x="132080" y="1322705"/>
                  </a:lnTo>
                  <a:lnTo>
                    <a:pt x="90296" y="1315961"/>
                  </a:lnTo>
                  <a:lnTo>
                    <a:pt x="54101" y="1297178"/>
                  </a:lnTo>
                  <a:lnTo>
                    <a:pt x="25526" y="1268552"/>
                  </a:lnTo>
                  <a:lnTo>
                    <a:pt x="6731" y="1232242"/>
                  </a:lnTo>
                  <a:lnTo>
                    <a:pt x="0" y="1190434"/>
                  </a:lnTo>
                  <a:lnTo>
                    <a:pt x="0" y="13220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7">
            <a:extLst>
              <a:ext uri="{FF2B5EF4-FFF2-40B4-BE49-F238E27FC236}">
                <a16:creationId xmlns:a16="http://schemas.microsoft.com/office/drawing/2014/main" id="{DC114AAD-7CD9-2C9E-DD4A-2705FE9C5456}"/>
              </a:ext>
            </a:extLst>
          </p:cNvPr>
          <p:cNvSpPr/>
          <p:nvPr/>
        </p:nvSpPr>
        <p:spPr>
          <a:xfrm>
            <a:off x="5209821" y="2883535"/>
            <a:ext cx="466091" cy="545465"/>
          </a:xfrm>
          <a:custGeom>
            <a:avLst/>
            <a:gdLst/>
            <a:ahLst/>
            <a:cxnLst/>
            <a:rect l="l" t="t" r="r" b="b"/>
            <a:pathLst>
              <a:path w="466089" h="545464">
                <a:moveTo>
                  <a:pt x="232918" y="0"/>
                </a:moveTo>
                <a:lnTo>
                  <a:pt x="232918" y="108965"/>
                </a:lnTo>
                <a:lnTo>
                  <a:pt x="0" y="108965"/>
                </a:lnTo>
                <a:lnTo>
                  <a:pt x="0" y="436117"/>
                </a:lnTo>
                <a:lnTo>
                  <a:pt x="232918" y="436117"/>
                </a:lnTo>
                <a:lnTo>
                  <a:pt x="232918" y="545083"/>
                </a:lnTo>
                <a:lnTo>
                  <a:pt x="465963" y="272541"/>
                </a:lnTo>
                <a:lnTo>
                  <a:pt x="232918" y="0"/>
                </a:lnTo>
                <a:close/>
              </a:path>
            </a:pathLst>
          </a:custGeom>
          <a:solidFill>
            <a:srgbClr val="EA6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F46571E2-9B9F-7A10-2C7E-D838C56A0C62}"/>
              </a:ext>
            </a:extLst>
          </p:cNvPr>
          <p:cNvSpPr/>
          <p:nvPr/>
        </p:nvSpPr>
        <p:spPr>
          <a:xfrm>
            <a:off x="8426472" y="4380217"/>
            <a:ext cx="545465" cy="466091"/>
          </a:xfrm>
          <a:custGeom>
            <a:avLst/>
            <a:gdLst/>
            <a:ahLst/>
            <a:cxnLst/>
            <a:rect l="l" t="t" r="r" b="b"/>
            <a:pathLst>
              <a:path w="545464" h="466089">
                <a:moveTo>
                  <a:pt x="436117" y="0"/>
                </a:moveTo>
                <a:lnTo>
                  <a:pt x="108965" y="0"/>
                </a:lnTo>
                <a:lnTo>
                  <a:pt x="108965" y="232918"/>
                </a:lnTo>
                <a:lnTo>
                  <a:pt x="0" y="232918"/>
                </a:lnTo>
                <a:lnTo>
                  <a:pt x="272541" y="465963"/>
                </a:lnTo>
                <a:lnTo>
                  <a:pt x="545083" y="232918"/>
                </a:lnTo>
                <a:lnTo>
                  <a:pt x="436117" y="232918"/>
                </a:lnTo>
                <a:lnTo>
                  <a:pt x="436117" y="0"/>
                </a:lnTo>
                <a:close/>
              </a:path>
            </a:pathLst>
          </a:custGeom>
          <a:solidFill>
            <a:srgbClr val="E6B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8EB43C3-3047-04B3-2D43-4BD8B093EB62}"/>
              </a:ext>
            </a:extLst>
          </p:cNvPr>
          <p:cNvSpPr/>
          <p:nvPr/>
        </p:nvSpPr>
        <p:spPr>
          <a:xfrm>
            <a:off x="5285618" y="5500043"/>
            <a:ext cx="466091" cy="545465"/>
          </a:xfrm>
          <a:custGeom>
            <a:avLst/>
            <a:gdLst/>
            <a:ahLst/>
            <a:cxnLst/>
            <a:rect l="l" t="t" r="r" b="b"/>
            <a:pathLst>
              <a:path w="466089" h="545464">
                <a:moveTo>
                  <a:pt x="232917" y="0"/>
                </a:moveTo>
                <a:lnTo>
                  <a:pt x="0" y="272542"/>
                </a:lnTo>
                <a:lnTo>
                  <a:pt x="232917" y="545084"/>
                </a:lnTo>
                <a:lnTo>
                  <a:pt x="232917" y="436067"/>
                </a:lnTo>
                <a:lnTo>
                  <a:pt x="465963" y="436067"/>
                </a:lnTo>
                <a:lnTo>
                  <a:pt x="465963" y="108965"/>
                </a:lnTo>
                <a:lnTo>
                  <a:pt x="232917" y="108965"/>
                </a:lnTo>
                <a:lnTo>
                  <a:pt x="232917" y="0"/>
                </a:lnTo>
                <a:close/>
              </a:path>
            </a:pathLst>
          </a:custGeom>
          <a:solidFill>
            <a:srgbClr val="6AAC9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8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4">
            <a:extLst>
              <a:ext uri="{FF2B5EF4-FFF2-40B4-BE49-F238E27FC236}">
                <a16:creationId xmlns:a16="http://schemas.microsoft.com/office/drawing/2014/main" id="{A46DB95E-475D-5569-9061-534E88319FAB}"/>
              </a:ext>
            </a:extLst>
          </p:cNvPr>
          <p:cNvGrpSpPr/>
          <p:nvPr/>
        </p:nvGrpSpPr>
        <p:grpSpPr>
          <a:xfrm>
            <a:off x="975979" y="3052917"/>
            <a:ext cx="8952981" cy="3031203"/>
            <a:chOff x="813816" y="1527047"/>
            <a:chExt cx="6734555" cy="3169920"/>
          </a:xfrm>
        </p:grpSpPr>
        <p:pic>
          <p:nvPicPr>
            <p:cNvPr id="22" name="object 7">
              <a:extLst>
                <a:ext uri="{FF2B5EF4-FFF2-40B4-BE49-F238E27FC236}">
                  <a16:creationId xmlns:a16="http://schemas.microsoft.com/office/drawing/2014/main" id="{876F53FE-A843-F726-ECDD-82AC4156C4E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319" y="2724911"/>
              <a:ext cx="25906" cy="574548"/>
            </a:xfrm>
            <a:prstGeom prst="rect">
              <a:avLst/>
            </a:prstGeom>
          </p:spPr>
        </p:pic>
        <p:pic>
          <p:nvPicPr>
            <p:cNvPr id="23" name="object 8">
              <a:extLst>
                <a:ext uri="{FF2B5EF4-FFF2-40B4-BE49-F238E27FC236}">
                  <a16:creationId xmlns:a16="http://schemas.microsoft.com/office/drawing/2014/main" id="{18B6957F-D9DB-4D94-107A-6591576A4B9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7172" y="2724911"/>
              <a:ext cx="2331720" cy="573024"/>
            </a:xfrm>
            <a:prstGeom prst="rect">
              <a:avLst/>
            </a:prstGeom>
          </p:spPr>
        </p:pic>
        <p:pic>
          <p:nvPicPr>
            <p:cNvPr id="24" name="object 9">
              <a:extLst>
                <a:ext uri="{FF2B5EF4-FFF2-40B4-BE49-F238E27FC236}">
                  <a16:creationId xmlns:a16="http://schemas.microsoft.com/office/drawing/2014/main" id="{94320731-B749-2BBC-956C-2FD258F1754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7483" y="1527047"/>
              <a:ext cx="1911095" cy="1222247"/>
            </a:xfrm>
            <a:prstGeom prst="rect">
              <a:avLst/>
            </a:prstGeom>
          </p:spPr>
        </p:pic>
        <p:pic>
          <p:nvPicPr>
            <p:cNvPr id="25" name="object 10">
              <a:extLst>
                <a:ext uri="{FF2B5EF4-FFF2-40B4-BE49-F238E27FC236}">
                  <a16:creationId xmlns:a16="http://schemas.microsoft.com/office/drawing/2014/main" id="{E416F9EC-ACB6-FE81-24B5-6A87FB65636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4855" y="1731530"/>
              <a:ext cx="1909572" cy="1222248"/>
            </a:xfrm>
            <a:prstGeom prst="rect">
              <a:avLst/>
            </a:prstGeom>
          </p:spPr>
        </p:pic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E0F8952C-B6E4-BD24-99B9-47A2D747418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816" y="3275076"/>
              <a:ext cx="1912620" cy="1222248"/>
            </a:xfrm>
            <a:prstGeom prst="rect">
              <a:avLst/>
            </a:prstGeom>
          </p:spPr>
        </p:pic>
        <p:pic>
          <p:nvPicPr>
            <p:cNvPr id="27" name="object 12">
              <a:extLst>
                <a:ext uri="{FF2B5EF4-FFF2-40B4-BE49-F238E27FC236}">
                  <a16:creationId xmlns:a16="http://schemas.microsoft.com/office/drawing/2014/main" id="{4D5C7430-519D-FA0E-AC90-823DF1FF425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4128" y="3473196"/>
              <a:ext cx="1912620" cy="1223771"/>
            </a:xfrm>
            <a:prstGeom prst="rect">
              <a:avLst/>
            </a:prstGeom>
          </p:spPr>
        </p:pic>
        <p:pic>
          <p:nvPicPr>
            <p:cNvPr id="28" name="object 13">
              <a:extLst>
                <a:ext uri="{FF2B5EF4-FFF2-40B4-BE49-F238E27FC236}">
                  <a16:creationId xmlns:a16="http://schemas.microsoft.com/office/drawing/2014/main" id="{97AC9D3A-EBE2-625D-FB9D-4E61CA1F37F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1151" y="3275076"/>
              <a:ext cx="1909572" cy="1222248"/>
            </a:xfrm>
            <a:prstGeom prst="rect">
              <a:avLst/>
            </a:prstGeom>
          </p:spPr>
        </p:pic>
        <p:pic>
          <p:nvPicPr>
            <p:cNvPr id="29" name="object 14">
              <a:extLst>
                <a:ext uri="{FF2B5EF4-FFF2-40B4-BE49-F238E27FC236}">
                  <a16:creationId xmlns:a16="http://schemas.microsoft.com/office/drawing/2014/main" id="{672DA9BF-9441-DB37-0B1F-F2516E5B1B4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9939" y="3473196"/>
              <a:ext cx="1911095" cy="1223771"/>
            </a:xfrm>
            <a:prstGeom prst="rect">
              <a:avLst/>
            </a:prstGeom>
          </p:spPr>
        </p:pic>
        <p:pic>
          <p:nvPicPr>
            <p:cNvPr id="30" name="object 15">
              <a:extLst>
                <a:ext uri="{FF2B5EF4-FFF2-40B4-BE49-F238E27FC236}">
                  <a16:creationId xmlns:a16="http://schemas.microsoft.com/office/drawing/2014/main" id="{D48DFA9D-F26A-817C-26E7-677F8C19B67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963" y="1527047"/>
              <a:ext cx="1911095" cy="1222247"/>
            </a:xfrm>
            <a:prstGeom prst="rect">
              <a:avLst/>
            </a:prstGeom>
          </p:spPr>
        </p:pic>
        <p:pic>
          <p:nvPicPr>
            <p:cNvPr id="31" name="object 16">
              <a:extLst>
                <a:ext uri="{FF2B5EF4-FFF2-40B4-BE49-F238E27FC236}">
                  <a16:creationId xmlns:a16="http://schemas.microsoft.com/office/drawing/2014/main" id="{BA03BC2E-B64E-FCC9-3AEE-F8AD1094732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4909" y="1725167"/>
              <a:ext cx="1911096" cy="1222248"/>
            </a:xfrm>
            <a:prstGeom prst="rect">
              <a:avLst/>
            </a:prstGeom>
          </p:spPr>
        </p:pic>
        <p:pic>
          <p:nvPicPr>
            <p:cNvPr id="32" name="object 17">
              <a:extLst>
                <a:ext uri="{FF2B5EF4-FFF2-40B4-BE49-F238E27FC236}">
                  <a16:creationId xmlns:a16="http://schemas.microsoft.com/office/drawing/2014/main" id="{3F081663-A24D-9261-2AEC-E04900A48F8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963" y="3275076"/>
              <a:ext cx="1911095" cy="1222248"/>
            </a:xfrm>
            <a:prstGeom prst="rect">
              <a:avLst/>
            </a:prstGeom>
          </p:spPr>
        </p:pic>
        <p:pic>
          <p:nvPicPr>
            <p:cNvPr id="33" name="object 18">
              <a:extLst>
                <a:ext uri="{FF2B5EF4-FFF2-40B4-BE49-F238E27FC236}">
                  <a16:creationId xmlns:a16="http://schemas.microsoft.com/office/drawing/2014/main" id="{74887A35-FE27-7B8E-BCA3-28199EBB1A9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7275" y="3473196"/>
              <a:ext cx="1911096" cy="122377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FB41E-5C4A-3156-1546-549791A4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  <a:r>
              <a:rPr lang="en-IN" spc="440" dirty="0"/>
              <a:t> </a:t>
            </a:r>
            <a:r>
              <a:rPr lang="en-IN" spc="40" dirty="0"/>
              <a:t>Methodology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0E05C2-6C72-0F79-8E10-8D41B0464884}"/>
              </a:ext>
            </a:extLst>
          </p:cNvPr>
          <p:cNvSpPr txBox="1"/>
          <p:nvPr/>
        </p:nvSpPr>
        <p:spPr>
          <a:xfrm>
            <a:off x="2772698" y="3238243"/>
            <a:ext cx="2442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-2540" algn="ctr">
              <a:spcBef>
                <a:spcPts val="95"/>
              </a:spcBef>
            </a:pPr>
            <a:r>
              <a:rPr lang="en-US" sz="18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8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1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18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-5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18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8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8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1800" spc="-10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CC702-B06F-0329-6A1D-6CD98083225B}"/>
              </a:ext>
            </a:extLst>
          </p:cNvPr>
          <p:cNvSpPr txBox="1"/>
          <p:nvPr/>
        </p:nvSpPr>
        <p:spPr>
          <a:xfrm>
            <a:off x="7457209" y="3429000"/>
            <a:ext cx="23750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599" marR="5080" indent="-256534">
              <a:spcBef>
                <a:spcPts val="95"/>
              </a:spcBef>
            </a:pPr>
            <a:r>
              <a:rPr lang="en-US" sz="18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en-US" sz="1800" spc="-1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depicting</a:t>
            </a:r>
            <a:r>
              <a:rPr lang="en-US" sz="18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comparisons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A93000A2-3AE6-09FE-1044-339ED9083BC0}"/>
              </a:ext>
            </a:extLst>
          </p:cNvPr>
          <p:cNvSpPr txBox="1"/>
          <p:nvPr/>
        </p:nvSpPr>
        <p:spPr>
          <a:xfrm>
            <a:off x="1324086" y="4943184"/>
            <a:ext cx="2353179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spcBef>
                <a:spcPts val="95"/>
              </a:spcBef>
            </a:pPr>
            <a:r>
              <a:rPr sz="1400" spc="-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1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1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14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agent,</a:t>
            </a:r>
            <a:r>
              <a:rPr sz="14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tally</a:t>
            </a:r>
            <a:r>
              <a:rPr sz="1400" spc="-1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400" spc="-8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victories </a:t>
            </a:r>
            <a:r>
              <a:rPr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r>
              <a:rPr sz="14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400" spc="-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sz="14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7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</a:t>
            </a:r>
            <a:r>
              <a:rPr sz="1400" spc="-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</a:t>
            </a:r>
            <a:r>
              <a:rPr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1400" spc="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matches </a:t>
            </a:r>
            <a:r>
              <a:rPr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played</a:t>
            </a:r>
            <a:r>
              <a:rPr sz="1400" spc="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1400" spc="-9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endParaRPr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63859328-051A-4B66-93DF-4325EBEE0794}"/>
              </a:ext>
            </a:extLst>
          </p:cNvPr>
          <p:cNvSpPr txBox="1"/>
          <p:nvPr/>
        </p:nvSpPr>
        <p:spPr>
          <a:xfrm>
            <a:off x="4424515" y="5053547"/>
            <a:ext cx="230074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1" algn="ctr">
              <a:spcBef>
                <a:spcPts val="95"/>
              </a:spcBef>
            </a:pPr>
            <a:r>
              <a:rPr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sz="1400" spc="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1400" spc="-6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-18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14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7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agents</a:t>
            </a:r>
            <a:r>
              <a:rPr sz="14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4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4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8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sz="1400" spc="-1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</a:t>
            </a:r>
            <a:r>
              <a:rPr sz="14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Toe </a:t>
            </a:r>
            <a:r>
              <a:rPr sz="14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moves, corresponding </a:t>
            </a:r>
            <a:r>
              <a:rPr sz="1400" spc="-3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score,</a:t>
            </a:r>
            <a:r>
              <a:rPr sz="14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sz="1400" spc="-9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rate.</a:t>
            </a:r>
            <a:endParaRPr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381CE72-9312-A9D0-6BBA-707F318FC3B4}"/>
              </a:ext>
            </a:extLst>
          </p:cNvPr>
          <p:cNvSpPr txBox="1"/>
          <p:nvPr/>
        </p:nvSpPr>
        <p:spPr>
          <a:xfrm>
            <a:off x="7600335" y="4937220"/>
            <a:ext cx="189762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spcBef>
                <a:spcPts val="95"/>
              </a:spcBef>
            </a:pPr>
            <a:r>
              <a:rPr sz="1400" spc="-6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400" spc="-10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</a:t>
            </a:r>
            <a:r>
              <a:rPr sz="1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sz="14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8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1400" spc="-8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z="14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-15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1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endParaRPr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1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0F6D-4B85-BCF7-F5EC-B8192752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691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{74629B7D-FEE7-4145-811B-E9AC83558DCA}tf03457503</Template>
  <TotalTime>43</TotalTime>
  <Words>337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Gothic</vt:lpstr>
      <vt:lpstr>Tahoma</vt:lpstr>
      <vt:lpstr>Times New Roman</vt:lpstr>
      <vt:lpstr>Verdana</vt:lpstr>
      <vt:lpstr>Wingdings 2</vt:lpstr>
      <vt:lpstr>Quotable</vt:lpstr>
      <vt:lpstr>Tic-Tac-Toe Implementation using Multi Agents</vt:lpstr>
      <vt:lpstr>Introduction</vt:lpstr>
      <vt:lpstr>Objectives</vt:lpstr>
      <vt:lpstr>Approaches</vt:lpstr>
      <vt:lpstr>Results</vt:lpstr>
      <vt:lpstr>Evaluation Methodology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niharreddyalluri123@gmail.com</dc:creator>
  <cp:lastModifiedBy>niharreddyalluri123@gmail.com</cp:lastModifiedBy>
  <cp:revision>1</cp:revision>
  <dcterms:created xsi:type="dcterms:W3CDTF">2024-11-04T23:19:33Z</dcterms:created>
  <dcterms:modified xsi:type="dcterms:W3CDTF">2024-11-05T00:03:18Z</dcterms:modified>
</cp:coreProperties>
</file>