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32918400" cy="21945600"/>
  <p:notesSz cx="7315200" cy="9601200"/>
  <p:defaultTextStyle>
    <a:defPPr>
      <a:defRPr lang="en-US"/>
    </a:defPPr>
    <a:lvl1pPr marL="0" algn="l" defTabSz="1706199" rtl="0" eaLnBrk="1" latinLnBrk="0" hangingPunct="1">
      <a:defRPr sz="3300" kern="1200">
        <a:solidFill>
          <a:schemeClr val="tx1"/>
        </a:solidFill>
        <a:latin typeface="+mn-lt"/>
        <a:ea typeface="+mn-ea"/>
        <a:cs typeface="+mn-cs"/>
      </a:defRPr>
    </a:lvl1pPr>
    <a:lvl2pPr marL="853099" algn="l" defTabSz="1706199" rtl="0" eaLnBrk="1" latinLnBrk="0" hangingPunct="1">
      <a:defRPr sz="3300" kern="1200">
        <a:solidFill>
          <a:schemeClr val="tx1"/>
        </a:solidFill>
        <a:latin typeface="+mn-lt"/>
        <a:ea typeface="+mn-ea"/>
        <a:cs typeface="+mn-cs"/>
      </a:defRPr>
    </a:lvl2pPr>
    <a:lvl3pPr marL="1706199" algn="l" defTabSz="1706199" rtl="0" eaLnBrk="1" latinLnBrk="0" hangingPunct="1">
      <a:defRPr sz="3300" kern="1200">
        <a:solidFill>
          <a:schemeClr val="tx1"/>
        </a:solidFill>
        <a:latin typeface="+mn-lt"/>
        <a:ea typeface="+mn-ea"/>
        <a:cs typeface="+mn-cs"/>
      </a:defRPr>
    </a:lvl3pPr>
    <a:lvl4pPr marL="2559298" algn="l" defTabSz="1706199" rtl="0" eaLnBrk="1" latinLnBrk="0" hangingPunct="1">
      <a:defRPr sz="3300" kern="1200">
        <a:solidFill>
          <a:schemeClr val="tx1"/>
        </a:solidFill>
        <a:latin typeface="+mn-lt"/>
        <a:ea typeface="+mn-ea"/>
        <a:cs typeface="+mn-cs"/>
      </a:defRPr>
    </a:lvl4pPr>
    <a:lvl5pPr marL="3412397" algn="l" defTabSz="1706199" rtl="0" eaLnBrk="1" latinLnBrk="0" hangingPunct="1">
      <a:defRPr sz="3300" kern="1200">
        <a:solidFill>
          <a:schemeClr val="tx1"/>
        </a:solidFill>
        <a:latin typeface="+mn-lt"/>
        <a:ea typeface="+mn-ea"/>
        <a:cs typeface="+mn-cs"/>
      </a:defRPr>
    </a:lvl5pPr>
    <a:lvl6pPr marL="4265497" algn="l" defTabSz="1706199" rtl="0" eaLnBrk="1" latinLnBrk="0" hangingPunct="1">
      <a:defRPr sz="3300" kern="1200">
        <a:solidFill>
          <a:schemeClr val="tx1"/>
        </a:solidFill>
        <a:latin typeface="+mn-lt"/>
        <a:ea typeface="+mn-ea"/>
        <a:cs typeface="+mn-cs"/>
      </a:defRPr>
    </a:lvl6pPr>
    <a:lvl7pPr marL="5118597" algn="l" defTabSz="1706199" rtl="0" eaLnBrk="1" latinLnBrk="0" hangingPunct="1">
      <a:defRPr sz="3300" kern="1200">
        <a:solidFill>
          <a:schemeClr val="tx1"/>
        </a:solidFill>
        <a:latin typeface="+mn-lt"/>
        <a:ea typeface="+mn-ea"/>
        <a:cs typeface="+mn-cs"/>
      </a:defRPr>
    </a:lvl7pPr>
    <a:lvl8pPr marL="5971696" algn="l" defTabSz="1706199" rtl="0" eaLnBrk="1" latinLnBrk="0" hangingPunct="1">
      <a:defRPr sz="3300" kern="1200">
        <a:solidFill>
          <a:schemeClr val="tx1"/>
        </a:solidFill>
        <a:latin typeface="+mn-lt"/>
        <a:ea typeface="+mn-ea"/>
        <a:cs typeface="+mn-cs"/>
      </a:defRPr>
    </a:lvl8pPr>
    <a:lvl9pPr marL="6824795" algn="l" defTabSz="1706199" rtl="0" eaLnBrk="1" latinLnBrk="0" hangingPunct="1">
      <a:defRPr sz="3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064" userDrawn="1">
          <p15:clr>
            <a:srgbClr val="A4A3A4"/>
          </p15:clr>
        </p15:guide>
        <p15:guide id="2" pos="662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rof. Ghassan AlRegib" initials="Ghassan"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9646"/>
    <a:srgbClr val="FFCC00"/>
    <a:srgbClr val="EEC100"/>
    <a:srgbClr val="FF9900"/>
    <a:srgbClr val="0066FF"/>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399" autoAdjust="0"/>
    <p:restoredTop sz="96433" autoAdjust="0"/>
  </p:normalViewPr>
  <p:slideViewPr>
    <p:cSldViewPr>
      <p:cViewPr>
        <p:scale>
          <a:sx n="33" d="100"/>
          <a:sy n="33" d="100"/>
        </p:scale>
        <p:origin x="324" y="24"/>
      </p:cViewPr>
      <p:guideLst>
        <p:guide orient="horz" pos="8064"/>
        <p:guide pos="66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086BF90A-7792-4EE8-9922-DC9746CD6B9F}" type="datetimeFigureOut">
              <a:rPr lang="zh-CN" altLang="en-US" smtClean="0"/>
              <a:t>2015/12/2</a:t>
            </a:fld>
            <a:endParaRPr lang="zh-CN" altLang="en-US"/>
          </a:p>
        </p:txBody>
      </p:sp>
      <p:sp>
        <p:nvSpPr>
          <p:cNvPr id="4" name="Slide Image Placeholder 3"/>
          <p:cNvSpPr>
            <a:spLocks noGrp="1" noRot="1" noChangeAspect="1"/>
          </p:cNvSpPr>
          <p:nvPr>
            <p:ph type="sldImg" idx="2"/>
          </p:nvPr>
        </p:nvSpPr>
        <p:spPr>
          <a:xfrm>
            <a:off x="1227138" y="1200150"/>
            <a:ext cx="4860925" cy="3240088"/>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6B0A8F6A-EE81-49D6-864B-87069957DBA1}" type="slidenum">
              <a:rPr lang="zh-CN" altLang="en-US" smtClean="0"/>
              <a:t>‹#›</a:t>
            </a:fld>
            <a:endParaRPr lang="zh-CN" altLang="en-US"/>
          </a:p>
        </p:txBody>
      </p:sp>
    </p:spTree>
    <p:extLst>
      <p:ext uri="{BB962C8B-B14F-4D97-AF65-F5344CB8AC3E}">
        <p14:creationId xmlns:p14="http://schemas.microsoft.com/office/powerpoint/2010/main" val="3815238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6B0A8F6A-EE81-49D6-864B-87069957DBA1}" type="slidenum">
              <a:rPr lang="zh-CN" altLang="en-US" smtClean="0"/>
              <a:t>1</a:t>
            </a:fld>
            <a:endParaRPr lang="zh-CN" altLang="en-US"/>
          </a:p>
        </p:txBody>
      </p:sp>
    </p:spTree>
    <p:extLst>
      <p:ext uri="{BB962C8B-B14F-4D97-AF65-F5344CB8AC3E}">
        <p14:creationId xmlns:p14="http://schemas.microsoft.com/office/powerpoint/2010/main" val="3590057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6817365"/>
            <a:ext cx="27980640" cy="4704079"/>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760" y="12435840"/>
            <a:ext cx="23042880" cy="5608320"/>
          </a:xfrm>
        </p:spPr>
        <p:txBody>
          <a:bodyPr/>
          <a:lstStyle>
            <a:lvl1pPr marL="0" indent="0" algn="ctr">
              <a:buNone/>
              <a:defRPr>
                <a:solidFill>
                  <a:schemeClr val="tx1">
                    <a:tint val="75000"/>
                  </a:schemeClr>
                </a:solidFill>
              </a:defRPr>
            </a:lvl1pPr>
            <a:lvl2pPr marL="853099" indent="0" algn="ctr">
              <a:buNone/>
              <a:defRPr>
                <a:solidFill>
                  <a:schemeClr val="tx1">
                    <a:tint val="75000"/>
                  </a:schemeClr>
                </a:solidFill>
              </a:defRPr>
            </a:lvl2pPr>
            <a:lvl3pPr marL="1706199" indent="0" algn="ctr">
              <a:buNone/>
              <a:defRPr>
                <a:solidFill>
                  <a:schemeClr val="tx1">
                    <a:tint val="75000"/>
                  </a:schemeClr>
                </a:solidFill>
              </a:defRPr>
            </a:lvl3pPr>
            <a:lvl4pPr marL="2559298" indent="0" algn="ctr">
              <a:buNone/>
              <a:defRPr>
                <a:solidFill>
                  <a:schemeClr val="tx1">
                    <a:tint val="75000"/>
                  </a:schemeClr>
                </a:solidFill>
              </a:defRPr>
            </a:lvl4pPr>
            <a:lvl5pPr marL="3412397" indent="0" algn="ctr">
              <a:buNone/>
              <a:defRPr>
                <a:solidFill>
                  <a:schemeClr val="tx1">
                    <a:tint val="75000"/>
                  </a:schemeClr>
                </a:solidFill>
              </a:defRPr>
            </a:lvl5pPr>
            <a:lvl6pPr marL="4265497" indent="0" algn="ctr">
              <a:buNone/>
              <a:defRPr>
                <a:solidFill>
                  <a:schemeClr val="tx1">
                    <a:tint val="75000"/>
                  </a:schemeClr>
                </a:solidFill>
              </a:defRPr>
            </a:lvl6pPr>
            <a:lvl7pPr marL="5118597" indent="0" algn="ctr">
              <a:buNone/>
              <a:defRPr>
                <a:solidFill>
                  <a:schemeClr val="tx1">
                    <a:tint val="75000"/>
                  </a:schemeClr>
                </a:solidFill>
              </a:defRPr>
            </a:lvl7pPr>
            <a:lvl8pPr marL="5971696" indent="0" algn="ctr">
              <a:buNone/>
              <a:defRPr>
                <a:solidFill>
                  <a:schemeClr val="tx1">
                    <a:tint val="75000"/>
                  </a:schemeClr>
                </a:solidFill>
              </a:defRPr>
            </a:lvl8pPr>
            <a:lvl9pPr marL="6824795"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59C62AB-FE4A-4ABB-8804-6EC714CDCB09}" type="datetimeFigureOut">
              <a:rPr lang="en-US" smtClean="0"/>
              <a:t>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C3BD8A-F7B7-4618-B241-A36F32AB0335}" type="slidenum">
              <a:rPr lang="en-US" smtClean="0"/>
              <a:t>‹#›</a:t>
            </a:fld>
            <a:endParaRPr lang="en-US"/>
          </a:p>
        </p:txBody>
      </p:sp>
    </p:spTree>
    <p:extLst>
      <p:ext uri="{BB962C8B-B14F-4D97-AF65-F5344CB8AC3E}">
        <p14:creationId xmlns:p14="http://schemas.microsoft.com/office/powerpoint/2010/main" val="1844202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9C62AB-FE4A-4ABB-8804-6EC714CDCB09}" type="datetimeFigureOut">
              <a:rPr lang="en-US" smtClean="0"/>
              <a:t>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C3BD8A-F7B7-4618-B241-A36F32AB0335}" type="slidenum">
              <a:rPr lang="en-US" smtClean="0"/>
              <a:t>‹#›</a:t>
            </a:fld>
            <a:endParaRPr lang="en-US"/>
          </a:p>
        </p:txBody>
      </p:sp>
    </p:spTree>
    <p:extLst>
      <p:ext uri="{BB962C8B-B14F-4D97-AF65-F5344CB8AC3E}">
        <p14:creationId xmlns:p14="http://schemas.microsoft.com/office/powerpoint/2010/main" val="1838191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758419" y="1173483"/>
            <a:ext cx="24443053" cy="249631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429253" y="1173483"/>
            <a:ext cx="72780527" cy="249631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9C62AB-FE4A-4ABB-8804-6EC714CDCB09}" type="datetimeFigureOut">
              <a:rPr lang="en-US" smtClean="0"/>
              <a:t>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C3BD8A-F7B7-4618-B241-A36F32AB0335}" type="slidenum">
              <a:rPr lang="en-US" smtClean="0"/>
              <a:t>‹#›</a:t>
            </a:fld>
            <a:endParaRPr lang="en-US"/>
          </a:p>
        </p:txBody>
      </p:sp>
    </p:spTree>
    <p:extLst>
      <p:ext uri="{BB962C8B-B14F-4D97-AF65-F5344CB8AC3E}">
        <p14:creationId xmlns:p14="http://schemas.microsoft.com/office/powerpoint/2010/main" val="3411845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9C62AB-FE4A-4ABB-8804-6EC714CDCB09}" type="datetimeFigureOut">
              <a:rPr lang="en-US" smtClean="0"/>
              <a:t>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C3BD8A-F7B7-4618-B241-A36F32AB0335}" type="slidenum">
              <a:rPr lang="en-US" smtClean="0"/>
              <a:t>‹#›</a:t>
            </a:fld>
            <a:endParaRPr lang="en-US"/>
          </a:p>
        </p:txBody>
      </p:sp>
    </p:spTree>
    <p:extLst>
      <p:ext uri="{BB962C8B-B14F-4D97-AF65-F5344CB8AC3E}">
        <p14:creationId xmlns:p14="http://schemas.microsoft.com/office/powerpoint/2010/main" val="317360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14102081"/>
            <a:ext cx="27980640" cy="4358640"/>
          </a:xfrm>
        </p:spPr>
        <p:txBody>
          <a:bodyPr anchor="t"/>
          <a:lstStyle>
            <a:lvl1pPr algn="l">
              <a:defRPr sz="74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7" y="9301486"/>
            <a:ext cx="27980640" cy="4800597"/>
          </a:xfrm>
        </p:spPr>
        <p:txBody>
          <a:bodyPr anchor="b"/>
          <a:lstStyle>
            <a:lvl1pPr marL="0" indent="0">
              <a:buNone/>
              <a:defRPr sz="3700">
                <a:solidFill>
                  <a:schemeClr val="tx1">
                    <a:tint val="75000"/>
                  </a:schemeClr>
                </a:solidFill>
              </a:defRPr>
            </a:lvl1pPr>
            <a:lvl2pPr marL="853099" indent="0">
              <a:buNone/>
              <a:defRPr sz="3300">
                <a:solidFill>
                  <a:schemeClr val="tx1">
                    <a:tint val="75000"/>
                  </a:schemeClr>
                </a:solidFill>
              </a:defRPr>
            </a:lvl2pPr>
            <a:lvl3pPr marL="1706199" indent="0">
              <a:buNone/>
              <a:defRPr sz="3000">
                <a:solidFill>
                  <a:schemeClr val="tx1">
                    <a:tint val="75000"/>
                  </a:schemeClr>
                </a:solidFill>
              </a:defRPr>
            </a:lvl3pPr>
            <a:lvl4pPr marL="2559298" indent="0">
              <a:buNone/>
              <a:defRPr sz="2600">
                <a:solidFill>
                  <a:schemeClr val="tx1">
                    <a:tint val="75000"/>
                  </a:schemeClr>
                </a:solidFill>
              </a:defRPr>
            </a:lvl4pPr>
            <a:lvl5pPr marL="3412397" indent="0">
              <a:buNone/>
              <a:defRPr sz="2600">
                <a:solidFill>
                  <a:schemeClr val="tx1">
                    <a:tint val="75000"/>
                  </a:schemeClr>
                </a:solidFill>
              </a:defRPr>
            </a:lvl5pPr>
            <a:lvl6pPr marL="4265497" indent="0">
              <a:buNone/>
              <a:defRPr sz="2600">
                <a:solidFill>
                  <a:schemeClr val="tx1">
                    <a:tint val="75000"/>
                  </a:schemeClr>
                </a:solidFill>
              </a:defRPr>
            </a:lvl6pPr>
            <a:lvl7pPr marL="5118597" indent="0">
              <a:buNone/>
              <a:defRPr sz="2600">
                <a:solidFill>
                  <a:schemeClr val="tx1">
                    <a:tint val="75000"/>
                  </a:schemeClr>
                </a:solidFill>
              </a:defRPr>
            </a:lvl7pPr>
            <a:lvl8pPr marL="5971696" indent="0">
              <a:buNone/>
              <a:defRPr sz="2600">
                <a:solidFill>
                  <a:schemeClr val="tx1">
                    <a:tint val="75000"/>
                  </a:schemeClr>
                </a:solidFill>
              </a:defRPr>
            </a:lvl8pPr>
            <a:lvl9pPr marL="6824795" indent="0">
              <a:buNone/>
              <a:defRPr sz="2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9C62AB-FE4A-4ABB-8804-6EC714CDCB09}" type="datetimeFigureOut">
              <a:rPr lang="en-US" smtClean="0"/>
              <a:t>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C3BD8A-F7B7-4618-B241-A36F32AB0335}" type="slidenum">
              <a:rPr lang="en-US" smtClean="0"/>
              <a:t>‹#›</a:t>
            </a:fld>
            <a:endParaRPr lang="en-US"/>
          </a:p>
        </p:txBody>
      </p:sp>
    </p:spTree>
    <p:extLst>
      <p:ext uri="{BB962C8B-B14F-4D97-AF65-F5344CB8AC3E}">
        <p14:creationId xmlns:p14="http://schemas.microsoft.com/office/powerpoint/2010/main" val="3459931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429251" y="6827522"/>
            <a:ext cx="48611791" cy="19309083"/>
          </a:xfrm>
        </p:spPr>
        <p:txBody>
          <a:bodyPr/>
          <a:lstStyle>
            <a:lvl1pPr>
              <a:defRPr sz="5200"/>
            </a:lvl1pPr>
            <a:lvl2pPr>
              <a:defRPr sz="4500"/>
            </a:lvl2pPr>
            <a:lvl3pPr>
              <a:defRPr sz="3700"/>
            </a:lvl3pPr>
            <a:lvl4pPr>
              <a:defRPr sz="3300"/>
            </a:lvl4pPr>
            <a:lvl5pPr>
              <a:defRPr sz="3300"/>
            </a:lvl5pPr>
            <a:lvl6pPr>
              <a:defRPr sz="3300"/>
            </a:lvl6pPr>
            <a:lvl7pPr>
              <a:defRPr sz="3300"/>
            </a:lvl7pPr>
            <a:lvl8pPr>
              <a:defRPr sz="3300"/>
            </a:lvl8pPr>
            <a:lvl9pPr>
              <a:defRPr sz="3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4589681" y="6827522"/>
            <a:ext cx="48611791" cy="19309083"/>
          </a:xfrm>
        </p:spPr>
        <p:txBody>
          <a:bodyPr/>
          <a:lstStyle>
            <a:lvl1pPr>
              <a:defRPr sz="5200"/>
            </a:lvl1pPr>
            <a:lvl2pPr>
              <a:defRPr sz="4500"/>
            </a:lvl2pPr>
            <a:lvl3pPr>
              <a:defRPr sz="3700"/>
            </a:lvl3pPr>
            <a:lvl4pPr>
              <a:defRPr sz="3300"/>
            </a:lvl4pPr>
            <a:lvl5pPr>
              <a:defRPr sz="3300"/>
            </a:lvl5pPr>
            <a:lvl6pPr>
              <a:defRPr sz="3300"/>
            </a:lvl6pPr>
            <a:lvl7pPr>
              <a:defRPr sz="3300"/>
            </a:lvl7pPr>
            <a:lvl8pPr>
              <a:defRPr sz="3300"/>
            </a:lvl8pPr>
            <a:lvl9pPr>
              <a:defRPr sz="3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59C62AB-FE4A-4ABB-8804-6EC714CDCB09}" type="datetimeFigureOut">
              <a:rPr lang="en-US" smtClean="0"/>
              <a:t>12/2/2015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C3BD8A-F7B7-4618-B241-A36F32AB0335}" type="slidenum">
              <a:rPr lang="en-US" smtClean="0"/>
              <a:t>‹#›</a:t>
            </a:fld>
            <a:endParaRPr lang="en-US"/>
          </a:p>
        </p:txBody>
      </p:sp>
    </p:spTree>
    <p:extLst>
      <p:ext uri="{BB962C8B-B14F-4D97-AF65-F5344CB8AC3E}">
        <p14:creationId xmlns:p14="http://schemas.microsoft.com/office/powerpoint/2010/main" val="1214966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878841"/>
            <a:ext cx="29626560" cy="3657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920" y="4912361"/>
            <a:ext cx="14544676" cy="2047239"/>
          </a:xfrm>
        </p:spPr>
        <p:txBody>
          <a:bodyPr anchor="b"/>
          <a:lstStyle>
            <a:lvl1pPr marL="0" indent="0">
              <a:buNone/>
              <a:defRPr sz="4500" b="1"/>
            </a:lvl1pPr>
            <a:lvl2pPr marL="853099" indent="0">
              <a:buNone/>
              <a:defRPr sz="3700" b="1"/>
            </a:lvl2pPr>
            <a:lvl3pPr marL="1706199" indent="0">
              <a:buNone/>
              <a:defRPr sz="3300" b="1"/>
            </a:lvl3pPr>
            <a:lvl4pPr marL="2559298" indent="0">
              <a:buNone/>
              <a:defRPr sz="3000" b="1"/>
            </a:lvl4pPr>
            <a:lvl5pPr marL="3412397" indent="0">
              <a:buNone/>
              <a:defRPr sz="3000" b="1"/>
            </a:lvl5pPr>
            <a:lvl6pPr marL="4265497" indent="0">
              <a:buNone/>
              <a:defRPr sz="3000" b="1"/>
            </a:lvl6pPr>
            <a:lvl7pPr marL="5118597" indent="0">
              <a:buNone/>
              <a:defRPr sz="3000" b="1"/>
            </a:lvl7pPr>
            <a:lvl8pPr marL="5971696" indent="0">
              <a:buNone/>
              <a:defRPr sz="3000" b="1"/>
            </a:lvl8pPr>
            <a:lvl9pPr marL="6824795" indent="0">
              <a:buNone/>
              <a:defRPr sz="3000" b="1"/>
            </a:lvl9pPr>
          </a:lstStyle>
          <a:p>
            <a:pPr lvl="0"/>
            <a:r>
              <a:rPr lang="en-US" smtClean="0"/>
              <a:t>Click to edit Master text styles</a:t>
            </a:r>
          </a:p>
        </p:txBody>
      </p:sp>
      <p:sp>
        <p:nvSpPr>
          <p:cNvPr id="4" name="Content Placeholder 3"/>
          <p:cNvSpPr>
            <a:spLocks noGrp="1"/>
          </p:cNvSpPr>
          <p:nvPr>
            <p:ph sz="half" idx="2"/>
          </p:nvPr>
        </p:nvSpPr>
        <p:spPr>
          <a:xfrm>
            <a:off x="1645920" y="6959600"/>
            <a:ext cx="14544676" cy="12644121"/>
          </a:xfrm>
        </p:spPr>
        <p:txBody>
          <a:bodyPr/>
          <a:lstStyle>
            <a:lvl1pPr>
              <a:defRPr sz="4500"/>
            </a:lvl1pPr>
            <a:lvl2pPr>
              <a:defRPr sz="3700"/>
            </a:lvl2pPr>
            <a:lvl3pPr>
              <a:defRPr sz="3300"/>
            </a:lvl3pPr>
            <a:lvl4pPr>
              <a:defRPr sz="3000"/>
            </a:lvl4pPr>
            <a:lvl5pPr>
              <a:defRPr sz="3000"/>
            </a:lvl5pPr>
            <a:lvl6pPr>
              <a:defRPr sz="3000"/>
            </a:lvl6pPr>
            <a:lvl7pPr>
              <a:defRPr sz="3000"/>
            </a:lvl7pPr>
            <a:lvl8pPr>
              <a:defRPr sz="3000"/>
            </a:lvl8pPr>
            <a:lvl9pPr>
              <a:defRPr sz="3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091" y="4912361"/>
            <a:ext cx="14550391" cy="2047239"/>
          </a:xfrm>
        </p:spPr>
        <p:txBody>
          <a:bodyPr anchor="b"/>
          <a:lstStyle>
            <a:lvl1pPr marL="0" indent="0">
              <a:buNone/>
              <a:defRPr sz="4500" b="1"/>
            </a:lvl1pPr>
            <a:lvl2pPr marL="853099" indent="0">
              <a:buNone/>
              <a:defRPr sz="3700" b="1"/>
            </a:lvl2pPr>
            <a:lvl3pPr marL="1706199" indent="0">
              <a:buNone/>
              <a:defRPr sz="3300" b="1"/>
            </a:lvl3pPr>
            <a:lvl4pPr marL="2559298" indent="0">
              <a:buNone/>
              <a:defRPr sz="3000" b="1"/>
            </a:lvl4pPr>
            <a:lvl5pPr marL="3412397" indent="0">
              <a:buNone/>
              <a:defRPr sz="3000" b="1"/>
            </a:lvl5pPr>
            <a:lvl6pPr marL="4265497" indent="0">
              <a:buNone/>
              <a:defRPr sz="3000" b="1"/>
            </a:lvl6pPr>
            <a:lvl7pPr marL="5118597" indent="0">
              <a:buNone/>
              <a:defRPr sz="3000" b="1"/>
            </a:lvl7pPr>
            <a:lvl8pPr marL="5971696" indent="0">
              <a:buNone/>
              <a:defRPr sz="3000" b="1"/>
            </a:lvl8pPr>
            <a:lvl9pPr marL="6824795" indent="0">
              <a:buNone/>
              <a:defRPr sz="3000" b="1"/>
            </a:lvl9pPr>
          </a:lstStyle>
          <a:p>
            <a:pPr lvl="0"/>
            <a:r>
              <a:rPr lang="en-US" smtClean="0"/>
              <a:t>Click to edit Master text styles</a:t>
            </a:r>
          </a:p>
        </p:txBody>
      </p:sp>
      <p:sp>
        <p:nvSpPr>
          <p:cNvPr id="6" name="Content Placeholder 5"/>
          <p:cNvSpPr>
            <a:spLocks noGrp="1"/>
          </p:cNvSpPr>
          <p:nvPr>
            <p:ph sz="quarter" idx="4"/>
          </p:nvPr>
        </p:nvSpPr>
        <p:spPr>
          <a:xfrm>
            <a:off x="16722091" y="6959600"/>
            <a:ext cx="14550391" cy="12644121"/>
          </a:xfrm>
        </p:spPr>
        <p:txBody>
          <a:bodyPr/>
          <a:lstStyle>
            <a:lvl1pPr>
              <a:defRPr sz="4500"/>
            </a:lvl1pPr>
            <a:lvl2pPr>
              <a:defRPr sz="3700"/>
            </a:lvl2pPr>
            <a:lvl3pPr>
              <a:defRPr sz="3300"/>
            </a:lvl3pPr>
            <a:lvl4pPr>
              <a:defRPr sz="3000"/>
            </a:lvl4pPr>
            <a:lvl5pPr>
              <a:defRPr sz="3000"/>
            </a:lvl5pPr>
            <a:lvl6pPr>
              <a:defRPr sz="3000"/>
            </a:lvl6pPr>
            <a:lvl7pPr>
              <a:defRPr sz="3000"/>
            </a:lvl7pPr>
            <a:lvl8pPr>
              <a:defRPr sz="3000"/>
            </a:lvl8pPr>
            <a:lvl9pPr>
              <a:defRPr sz="3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59C62AB-FE4A-4ABB-8804-6EC714CDCB09}" type="datetimeFigureOut">
              <a:rPr lang="en-US" smtClean="0"/>
              <a:t>12/2/2015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C3BD8A-F7B7-4618-B241-A36F32AB0335}" type="slidenum">
              <a:rPr lang="en-US" smtClean="0"/>
              <a:t>‹#›</a:t>
            </a:fld>
            <a:endParaRPr lang="en-US"/>
          </a:p>
        </p:txBody>
      </p:sp>
    </p:spTree>
    <p:extLst>
      <p:ext uri="{BB962C8B-B14F-4D97-AF65-F5344CB8AC3E}">
        <p14:creationId xmlns:p14="http://schemas.microsoft.com/office/powerpoint/2010/main" val="1967474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59C62AB-FE4A-4ABB-8804-6EC714CDCB09}" type="datetimeFigureOut">
              <a:rPr lang="en-US" smtClean="0"/>
              <a:t>12/2/2015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C3BD8A-F7B7-4618-B241-A36F32AB0335}" type="slidenum">
              <a:rPr lang="en-US" smtClean="0"/>
              <a:t>‹#›</a:t>
            </a:fld>
            <a:endParaRPr lang="en-US"/>
          </a:p>
        </p:txBody>
      </p:sp>
    </p:spTree>
    <p:extLst>
      <p:ext uri="{BB962C8B-B14F-4D97-AF65-F5344CB8AC3E}">
        <p14:creationId xmlns:p14="http://schemas.microsoft.com/office/powerpoint/2010/main" val="2174955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9C62AB-FE4A-4ABB-8804-6EC714CDCB09}" type="datetimeFigureOut">
              <a:rPr lang="en-US" smtClean="0"/>
              <a:t>12/2/2015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C3BD8A-F7B7-4618-B241-A36F32AB0335}" type="slidenum">
              <a:rPr lang="en-US" smtClean="0"/>
              <a:t>‹#›</a:t>
            </a:fld>
            <a:endParaRPr lang="en-US"/>
          </a:p>
        </p:txBody>
      </p:sp>
    </p:spTree>
    <p:extLst>
      <p:ext uri="{BB962C8B-B14F-4D97-AF65-F5344CB8AC3E}">
        <p14:creationId xmlns:p14="http://schemas.microsoft.com/office/powerpoint/2010/main" val="204893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4" y="873761"/>
            <a:ext cx="10829927" cy="3718560"/>
          </a:xfrm>
        </p:spPr>
        <p:txBody>
          <a:bodyPr anchor="b"/>
          <a:lstStyle>
            <a:lvl1pPr algn="l">
              <a:defRPr sz="3700" b="1"/>
            </a:lvl1pPr>
          </a:lstStyle>
          <a:p>
            <a:r>
              <a:rPr lang="en-US" smtClean="0"/>
              <a:t>Click to edit Master title style</a:t>
            </a:r>
            <a:endParaRPr lang="en-US"/>
          </a:p>
        </p:txBody>
      </p:sp>
      <p:sp>
        <p:nvSpPr>
          <p:cNvPr id="3" name="Content Placeholder 2"/>
          <p:cNvSpPr>
            <a:spLocks noGrp="1"/>
          </p:cNvSpPr>
          <p:nvPr>
            <p:ph idx="1"/>
          </p:nvPr>
        </p:nvSpPr>
        <p:spPr>
          <a:xfrm>
            <a:off x="12870182" y="873763"/>
            <a:ext cx="18402300" cy="18729963"/>
          </a:xfrm>
        </p:spPr>
        <p:txBody>
          <a:bodyPr/>
          <a:lstStyle>
            <a:lvl1pPr>
              <a:defRPr sz="6000"/>
            </a:lvl1pPr>
            <a:lvl2pPr>
              <a:defRPr sz="5200"/>
            </a:lvl2pPr>
            <a:lvl3pPr>
              <a:defRPr sz="4500"/>
            </a:lvl3pPr>
            <a:lvl4pPr>
              <a:defRPr sz="3700"/>
            </a:lvl4pPr>
            <a:lvl5pPr>
              <a:defRPr sz="3700"/>
            </a:lvl5pPr>
            <a:lvl6pPr>
              <a:defRPr sz="3700"/>
            </a:lvl6pPr>
            <a:lvl7pPr>
              <a:defRPr sz="3700"/>
            </a:lvl7pPr>
            <a:lvl8pPr>
              <a:defRPr sz="3700"/>
            </a:lvl8pPr>
            <a:lvl9pPr>
              <a:defRPr sz="3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924" y="4592323"/>
            <a:ext cx="10829927" cy="15011403"/>
          </a:xfrm>
        </p:spPr>
        <p:txBody>
          <a:bodyPr/>
          <a:lstStyle>
            <a:lvl1pPr marL="0" indent="0">
              <a:buNone/>
              <a:defRPr sz="2600"/>
            </a:lvl1pPr>
            <a:lvl2pPr marL="853099" indent="0">
              <a:buNone/>
              <a:defRPr sz="2200"/>
            </a:lvl2pPr>
            <a:lvl3pPr marL="1706199" indent="0">
              <a:buNone/>
              <a:defRPr sz="1900"/>
            </a:lvl3pPr>
            <a:lvl4pPr marL="2559298" indent="0">
              <a:buNone/>
              <a:defRPr sz="1700"/>
            </a:lvl4pPr>
            <a:lvl5pPr marL="3412397" indent="0">
              <a:buNone/>
              <a:defRPr sz="1700"/>
            </a:lvl5pPr>
            <a:lvl6pPr marL="4265497" indent="0">
              <a:buNone/>
              <a:defRPr sz="1700"/>
            </a:lvl6pPr>
            <a:lvl7pPr marL="5118597" indent="0">
              <a:buNone/>
              <a:defRPr sz="1700"/>
            </a:lvl7pPr>
            <a:lvl8pPr marL="5971696" indent="0">
              <a:buNone/>
              <a:defRPr sz="1700"/>
            </a:lvl8pPr>
            <a:lvl9pPr marL="6824795" indent="0">
              <a:buNone/>
              <a:defRPr sz="1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9C62AB-FE4A-4ABB-8804-6EC714CDCB09}" type="datetimeFigureOut">
              <a:rPr lang="en-US" smtClean="0"/>
              <a:t>12/2/2015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C3BD8A-F7B7-4618-B241-A36F32AB0335}" type="slidenum">
              <a:rPr lang="en-US" smtClean="0"/>
              <a:t>‹#›</a:t>
            </a:fld>
            <a:endParaRPr lang="en-US"/>
          </a:p>
        </p:txBody>
      </p:sp>
    </p:spTree>
    <p:extLst>
      <p:ext uri="{BB962C8B-B14F-4D97-AF65-F5344CB8AC3E}">
        <p14:creationId xmlns:p14="http://schemas.microsoft.com/office/powerpoint/2010/main" val="582774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6" y="15361922"/>
            <a:ext cx="19751040" cy="1813563"/>
          </a:xfrm>
        </p:spPr>
        <p:txBody>
          <a:bodyPr anchor="b"/>
          <a:lstStyle>
            <a:lvl1pPr algn="l">
              <a:defRPr sz="3700" b="1"/>
            </a:lvl1pPr>
          </a:lstStyle>
          <a:p>
            <a:r>
              <a:rPr lang="en-US" smtClean="0"/>
              <a:t>Click to edit Master title style</a:t>
            </a:r>
            <a:endParaRPr lang="en-US"/>
          </a:p>
        </p:txBody>
      </p:sp>
      <p:sp>
        <p:nvSpPr>
          <p:cNvPr id="3" name="Picture Placeholder 2"/>
          <p:cNvSpPr>
            <a:spLocks noGrp="1"/>
          </p:cNvSpPr>
          <p:nvPr>
            <p:ph type="pic" idx="1"/>
          </p:nvPr>
        </p:nvSpPr>
        <p:spPr>
          <a:xfrm>
            <a:off x="6452236" y="1960879"/>
            <a:ext cx="19751040" cy="13167360"/>
          </a:xfrm>
        </p:spPr>
        <p:txBody>
          <a:bodyPr/>
          <a:lstStyle>
            <a:lvl1pPr marL="0" indent="0">
              <a:buNone/>
              <a:defRPr sz="6000"/>
            </a:lvl1pPr>
            <a:lvl2pPr marL="853099" indent="0">
              <a:buNone/>
              <a:defRPr sz="5200"/>
            </a:lvl2pPr>
            <a:lvl3pPr marL="1706199" indent="0">
              <a:buNone/>
              <a:defRPr sz="4500"/>
            </a:lvl3pPr>
            <a:lvl4pPr marL="2559298" indent="0">
              <a:buNone/>
              <a:defRPr sz="3700"/>
            </a:lvl4pPr>
            <a:lvl5pPr marL="3412397" indent="0">
              <a:buNone/>
              <a:defRPr sz="3700"/>
            </a:lvl5pPr>
            <a:lvl6pPr marL="4265497" indent="0">
              <a:buNone/>
              <a:defRPr sz="3700"/>
            </a:lvl6pPr>
            <a:lvl7pPr marL="5118597" indent="0">
              <a:buNone/>
              <a:defRPr sz="3700"/>
            </a:lvl7pPr>
            <a:lvl8pPr marL="5971696" indent="0">
              <a:buNone/>
              <a:defRPr sz="3700"/>
            </a:lvl8pPr>
            <a:lvl9pPr marL="6824795" indent="0">
              <a:buNone/>
              <a:defRPr sz="3700"/>
            </a:lvl9pPr>
          </a:lstStyle>
          <a:p>
            <a:endParaRPr lang="en-US"/>
          </a:p>
        </p:txBody>
      </p:sp>
      <p:sp>
        <p:nvSpPr>
          <p:cNvPr id="4" name="Text Placeholder 3"/>
          <p:cNvSpPr>
            <a:spLocks noGrp="1"/>
          </p:cNvSpPr>
          <p:nvPr>
            <p:ph type="body" sz="half" idx="2"/>
          </p:nvPr>
        </p:nvSpPr>
        <p:spPr>
          <a:xfrm>
            <a:off x="6452236" y="17175485"/>
            <a:ext cx="19751040" cy="2575557"/>
          </a:xfrm>
        </p:spPr>
        <p:txBody>
          <a:bodyPr/>
          <a:lstStyle>
            <a:lvl1pPr marL="0" indent="0">
              <a:buNone/>
              <a:defRPr sz="2600"/>
            </a:lvl1pPr>
            <a:lvl2pPr marL="853099" indent="0">
              <a:buNone/>
              <a:defRPr sz="2200"/>
            </a:lvl2pPr>
            <a:lvl3pPr marL="1706199" indent="0">
              <a:buNone/>
              <a:defRPr sz="1900"/>
            </a:lvl3pPr>
            <a:lvl4pPr marL="2559298" indent="0">
              <a:buNone/>
              <a:defRPr sz="1700"/>
            </a:lvl4pPr>
            <a:lvl5pPr marL="3412397" indent="0">
              <a:buNone/>
              <a:defRPr sz="1700"/>
            </a:lvl5pPr>
            <a:lvl6pPr marL="4265497" indent="0">
              <a:buNone/>
              <a:defRPr sz="1700"/>
            </a:lvl6pPr>
            <a:lvl7pPr marL="5118597" indent="0">
              <a:buNone/>
              <a:defRPr sz="1700"/>
            </a:lvl7pPr>
            <a:lvl8pPr marL="5971696" indent="0">
              <a:buNone/>
              <a:defRPr sz="1700"/>
            </a:lvl8pPr>
            <a:lvl9pPr marL="6824795" indent="0">
              <a:buNone/>
              <a:defRPr sz="1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9C62AB-FE4A-4ABB-8804-6EC714CDCB09}" type="datetimeFigureOut">
              <a:rPr lang="en-US" smtClean="0"/>
              <a:t>12/2/2015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C3BD8A-F7B7-4618-B241-A36F32AB0335}" type="slidenum">
              <a:rPr lang="en-US" smtClean="0"/>
              <a:t>‹#›</a:t>
            </a:fld>
            <a:endParaRPr lang="en-US"/>
          </a:p>
        </p:txBody>
      </p:sp>
    </p:spTree>
    <p:extLst>
      <p:ext uri="{BB962C8B-B14F-4D97-AF65-F5344CB8AC3E}">
        <p14:creationId xmlns:p14="http://schemas.microsoft.com/office/powerpoint/2010/main" val="199863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878841"/>
            <a:ext cx="29626560" cy="3657600"/>
          </a:xfrm>
          <a:prstGeom prst="rect">
            <a:avLst/>
          </a:prstGeom>
        </p:spPr>
        <p:txBody>
          <a:bodyPr vert="horz" lIns="170620" tIns="85310" rIns="170620" bIns="8531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645920" y="5120644"/>
            <a:ext cx="29626560" cy="14483081"/>
          </a:xfrm>
          <a:prstGeom prst="rect">
            <a:avLst/>
          </a:prstGeom>
        </p:spPr>
        <p:txBody>
          <a:bodyPr vert="horz" lIns="170620" tIns="85310" rIns="170620" bIns="8531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645920" y="20340323"/>
            <a:ext cx="7680960" cy="1168399"/>
          </a:xfrm>
          <a:prstGeom prst="rect">
            <a:avLst/>
          </a:prstGeom>
        </p:spPr>
        <p:txBody>
          <a:bodyPr vert="horz" lIns="170620" tIns="85310" rIns="170620" bIns="85310" rtlCol="0" anchor="ctr"/>
          <a:lstStyle>
            <a:lvl1pPr algn="l">
              <a:defRPr sz="2200">
                <a:solidFill>
                  <a:schemeClr val="tx1">
                    <a:tint val="75000"/>
                  </a:schemeClr>
                </a:solidFill>
              </a:defRPr>
            </a:lvl1pPr>
          </a:lstStyle>
          <a:p>
            <a:fld id="{B59C62AB-FE4A-4ABB-8804-6EC714CDCB09}" type="datetimeFigureOut">
              <a:rPr lang="en-US" smtClean="0"/>
              <a:t>12/2/2015</a:t>
            </a:fld>
            <a:endParaRPr lang="en-US"/>
          </a:p>
        </p:txBody>
      </p:sp>
      <p:sp>
        <p:nvSpPr>
          <p:cNvPr id="5" name="Footer Placeholder 4"/>
          <p:cNvSpPr>
            <a:spLocks noGrp="1"/>
          </p:cNvSpPr>
          <p:nvPr>
            <p:ph type="ftr" sz="quarter" idx="3"/>
          </p:nvPr>
        </p:nvSpPr>
        <p:spPr>
          <a:xfrm>
            <a:off x="11247120" y="20340323"/>
            <a:ext cx="10424160" cy="1168399"/>
          </a:xfrm>
          <a:prstGeom prst="rect">
            <a:avLst/>
          </a:prstGeom>
        </p:spPr>
        <p:txBody>
          <a:bodyPr vert="horz" lIns="170620" tIns="85310" rIns="170620" bIns="85310" rtlCol="0" anchor="ctr"/>
          <a:lstStyle>
            <a:lvl1pPr algn="ctr">
              <a:defRPr sz="2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591520" y="20340323"/>
            <a:ext cx="7680960" cy="1168399"/>
          </a:xfrm>
          <a:prstGeom prst="rect">
            <a:avLst/>
          </a:prstGeom>
        </p:spPr>
        <p:txBody>
          <a:bodyPr vert="horz" lIns="170620" tIns="85310" rIns="170620" bIns="85310" rtlCol="0" anchor="ctr"/>
          <a:lstStyle>
            <a:lvl1pPr algn="r">
              <a:defRPr sz="2200">
                <a:solidFill>
                  <a:schemeClr val="tx1">
                    <a:tint val="75000"/>
                  </a:schemeClr>
                </a:solidFill>
              </a:defRPr>
            </a:lvl1pPr>
          </a:lstStyle>
          <a:p>
            <a:fld id="{78C3BD8A-F7B7-4618-B241-A36F32AB0335}" type="slidenum">
              <a:rPr lang="en-US" smtClean="0"/>
              <a:t>‹#›</a:t>
            </a:fld>
            <a:endParaRPr lang="en-US"/>
          </a:p>
        </p:txBody>
      </p:sp>
    </p:spTree>
    <p:extLst>
      <p:ext uri="{BB962C8B-B14F-4D97-AF65-F5344CB8AC3E}">
        <p14:creationId xmlns:p14="http://schemas.microsoft.com/office/powerpoint/2010/main" val="39058591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706199" rtl="0" eaLnBrk="1" latinLnBrk="0" hangingPunct="1">
        <a:spcBef>
          <a:spcPct val="0"/>
        </a:spcBef>
        <a:buNone/>
        <a:defRPr sz="8200" kern="1200">
          <a:solidFill>
            <a:schemeClr val="tx1"/>
          </a:solidFill>
          <a:latin typeface="+mj-lt"/>
          <a:ea typeface="+mj-ea"/>
          <a:cs typeface="+mj-cs"/>
        </a:defRPr>
      </a:lvl1pPr>
    </p:titleStyle>
    <p:bodyStyle>
      <a:lvl1pPr marL="639825" indent="-639825" algn="l" defTabSz="1706199" rtl="0" eaLnBrk="1" latinLnBrk="0" hangingPunct="1">
        <a:spcBef>
          <a:spcPct val="20000"/>
        </a:spcBef>
        <a:buFont typeface="Arial" panose="020B0604020202020204" pitchFamily="34" charset="0"/>
        <a:buChar char="•"/>
        <a:defRPr sz="6000" kern="1200">
          <a:solidFill>
            <a:schemeClr val="tx1"/>
          </a:solidFill>
          <a:latin typeface="+mn-lt"/>
          <a:ea typeface="+mn-ea"/>
          <a:cs typeface="+mn-cs"/>
        </a:defRPr>
      </a:lvl1pPr>
      <a:lvl2pPr marL="1386286" indent="-533187" algn="l" defTabSz="1706199" rtl="0" eaLnBrk="1" latinLnBrk="0" hangingPunct="1">
        <a:spcBef>
          <a:spcPct val="20000"/>
        </a:spcBef>
        <a:buFont typeface="Arial" panose="020B0604020202020204" pitchFamily="34" charset="0"/>
        <a:buChar char="–"/>
        <a:defRPr sz="5200" kern="1200">
          <a:solidFill>
            <a:schemeClr val="tx1"/>
          </a:solidFill>
          <a:latin typeface="+mn-lt"/>
          <a:ea typeface="+mn-ea"/>
          <a:cs typeface="+mn-cs"/>
        </a:defRPr>
      </a:lvl2pPr>
      <a:lvl3pPr marL="2132748" indent="-426550" algn="l" defTabSz="1706199" rtl="0" eaLnBrk="1" latinLnBrk="0" hangingPunct="1">
        <a:spcBef>
          <a:spcPct val="20000"/>
        </a:spcBef>
        <a:buFont typeface="Arial" panose="020B0604020202020204" pitchFamily="34" charset="0"/>
        <a:buChar char="•"/>
        <a:defRPr sz="4500" kern="1200">
          <a:solidFill>
            <a:schemeClr val="tx1"/>
          </a:solidFill>
          <a:latin typeface="+mn-lt"/>
          <a:ea typeface="+mn-ea"/>
          <a:cs typeface="+mn-cs"/>
        </a:defRPr>
      </a:lvl3pPr>
      <a:lvl4pPr marL="2985848" indent="-426550" algn="l" defTabSz="1706199" rtl="0" eaLnBrk="1" latinLnBrk="0" hangingPunct="1">
        <a:spcBef>
          <a:spcPct val="20000"/>
        </a:spcBef>
        <a:buFont typeface="Arial" panose="020B0604020202020204" pitchFamily="34" charset="0"/>
        <a:buChar char="–"/>
        <a:defRPr sz="3700" kern="1200">
          <a:solidFill>
            <a:schemeClr val="tx1"/>
          </a:solidFill>
          <a:latin typeface="+mn-lt"/>
          <a:ea typeface="+mn-ea"/>
          <a:cs typeface="+mn-cs"/>
        </a:defRPr>
      </a:lvl4pPr>
      <a:lvl5pPr marL="3838948" indent="-426550" algn="l" defTabSz="1706199" rtl="0" eaLnBrk="1" latinLnBrk="0" hangingPunct="1">
        <a:spcBef>
          <a:spcPct val="20000"/>
        </a:spcBef>
        <a:buFont typeface="Arial" panose="020B0604020202020204" pitchFamily="34" charset="0"/>
        <a:buChar char="»"/>
        <a:defRPr sz="3700" kern="1200">
          <a:solidFill>
            <a:schemeClr val="tx1"/>
          </a:solidFill>
          <a:latin typeface="+mn-lt"/>
          <a:ea typeface="+mn-ea"/>
          <a:cs typeface="+mn-cs"/>
        </a:defRPr>
      </a:lvl5pPr>
      <a:lvl6pPr marL="4692047" indent="-426550" algn="l" defTabSz="1706199" rtl="0" eaLnBrk="1" latinLnBrk="0" hangingPunct="1">
        <a:spcBef>
          <a:spcPct val="20000"/>
        </a:spcBef>
        <a:buFont typeface="Arial" panose="020B0604020202020204" pitchFamily="34" charset="0"/>
        <a:buChar char="•"/>
        <a:defRPr sz="3700" kern="1200">
          <a:solidFill>
            <a:schemeClr val="tx1"/>
          </a:solidFill>
          <a:latin typeface="+mn-lt"/>
          <a:ea typeface="+mn-ea"/>
          <a:cs typeface="+mn-cs"/>
        </a:defRPr>
      </a:lvl6pPr>
      <a:lvl7pPr marL="5545146" indent="-426550" algn="l" defTabSz="1706199" rtl="0" eaLnBrk="1" latinLnBrk="0" hangingPunct="1">
        <a:spcBef>
          <a:spcPct val="20000"/>
        </a:spcBef>
        <a:buFont typeface="Arial" panose="020B0604020202020204" pitchFamily="34" charset="0"/>
        <a:buChar char="•"/>
        <a:defRPr sz="3700" kern="1200">
          <a:solidFill>
            <a:schemeClr val="tx1"/>
          </a:solidFill>
          <a:latin typeface="+mn-lt"/>
          <a:ea typeface="+mn-ea"/>
          <a:cs typeface="+mn-cs"/>
        </a:defRPr>
      </a:lvl7pPr>
      <a:lvl8pPr marL="6398246" indent="-426550" algn="l" defTabSz="1706199" rtl="0" eaLnBrk="1" latinLnBrk="0" hangingPunct="1">
        <a:spcBef>
          <a:spcPct val="20000"/>
        </a:spcBef>
        <a:buFont typeface="Arial" panose="020B0604020202020204" pitchFamily="34" charset="0"/>
        <a:buChar char="•"/>
        <a:defRPr sz="3700" kern="1200">
          <a:solidFill>
            <a:schemeClr val="tx1"/>
          </a:solidFill>
          <a:latin typeface="+mn-lt"/>
          <a:ea typeface="+mn-ea"/>
          <a:cs typeface="+mn-cs"/>
        </a:defRPr>
      </a:lvl8pPr>
      <a:lvl9pPr marL="7251345" indent="-426550" algn="l" defTabSz="1706199" rtl="0" eaLnBrk="1" latinLnBrk="0" hangingPunct="1">
        <a:spcBef>
          <a:spcPct val="20000"/>
        </a:spcBef>
        <a:buFont typeface="Arial" panose="020B0604020202020204" pitchFamily="34" charset="0"/>
        <a:buChar char="•"/>
        <a:defRPr sz="3700" kern="1200">
          <a:solidFill>
            <a:schemeClr val="tx1"/>
          </a:solidFill>
          <a:latin typeface="+mn-lt"/>
          <a:ea typeface="+mn-ea"/>
          <a:cs typeface="+mn-cs"/>
        </a:defRPr>
      </a:lvl9pPr>
    </p:bodyStyle>
    <p:otherStyle>
      <a:defPPr>
        <a:defRPr lang="en-US"/>
      </a:defPPr>
      <a:lvl1pPr marL="0" algn="l" defTabSz="1706199" rtl="0" eaLnBrk="1" latinLnBrk="0" hangingPunct="1">
        <a:defRPr sz="3300" kern="1200">
          <a:solidFill>
            <a:schemeClr val="tx1"/>
          </a:solidFill>
          <a:latin typeface="+mn-lt"/>
          <a:ea typeface="+mn-ea"/>
          <a:cs typeface="+mn-cs"/>
        </a:defRPr>
      </a:lvl1pPr>
      <a:lvl2pPr marL="853099" algn="l" defTabSz="1706199" rtl="0" eaLnBrk="1" latinLnBrk="0" hangingPunct="1">
        <a:defRPr sz="3300" kern="1200">
          <a:solidFill>
            <a:schemeClr val="tx1"/>
          </a:solidFill>
          <a:latin typeface="+mn-lt"/>
          <a:ea typeface="+mn-ea"/>
          <a:cs typeface="+mn-cs"/>
        </a:defRPr>
      </a:lvl2pPr>
      <a:lvl3pPr marL="1706199" algn="l" defTabSz="1706199" rtl="0" eaLnBrk="1" latinLnBrk="0" hangingPunct="1">
        <a:defRPr sz="3300" kern="1200">
          <a:solidFill>
            <a:schemeClr val="tx1"/>
          </a:solidFill>
          <a:latin typeface="+mn-lt"/>
          <a:ea typeface="+mn-ea"/>
          <a:cs typeface="+mn-cs"/>
        </a:defRPr>
      </a:lvl3pPr>
      <a:lvl4pPr marL="2559298" algn="l" defTabSz="1706199" rtl="0" eaLnBrk="1" latinLnBrk="0" hangingPunct="1">
        <a:defRPr sz="3300" kern="1200">
          <a:solidFill>
            <a:schemeClr val="tx1"/>
          </a:solidFill>
          <a:latin typeface="+mn-lt"/>
          <a:ea typeface="+mn-ea"/>
          <a:cs typeface="+mn-cs"/>
        </a:defRPr>
      </a:lvl4pPr>
      <a:lvl5pPr marL="3412397" algn="l" defTabSz="1706199" rtl="0" eaLnBrk="1" latinLnBrk="0" hangingPunct="1">
        <a:defRPr sz="3300" kern="1200">
          <a:solidFill>
            <a:schemeClr val="tx1"/>
          </a:solidFill>
          <a:latin typeface="+mn-lt"/>
          <a:ea typeface="+mn-ea"/>
          <a:cs typeface="+mn-cs"/>
        </a:defRPr>
      </a:lvl5pPr>
      <a:lvl6pPr marL="4265497" algn="l" defTabSz="1706199" rtl="0" eaLnBrk="1" latinLnBrk="0" hangingPunct="1">
        <a:defRPr sz="3300" kern="1200">
          <a:solidFill>
            <a:schemeClr val="tx1"/>
          </a:solidFill>
          <a:latin typeface="+mn-lt"/>
          <a:ea typeface="+mn-ea"/>
          <a:cs typeface="+mn-cs"/>
        </a:defRPr>
      </a:lvl6pPr>
      <a:lvl7pPr marL="5118597" algn="l" defTabSz="1706199" rtl="0" eaLnBrk="1" latinLnBrk="0" hangingPunct="1">
        <a:defRPr sz="3300" kern="1200">
          <a:solidFill>
            <a:schemeClr val="tx1"/>
          </a:solidFill>
          <a:latin typeface="+mn-lt"/>
          <a:ea typeface="+mn-ea"/>
          <a:cs typeface="+mn-cs"/>
        </a:defRPr>
      </a:lvl7pPr>
      <a:lvl8pPr marL="5971696" algn="l" defTabSz="1706199" rtl="0" eaLnBrk="1" latinLnBrk="0" hangingPunct="1">
        <a:defRPr sz="3300" kern="1200">
          <a:solidFill>
            <a:schemeClr val="tx1"/>
          </a:solidFill>
          <a:latin typeface="+mn-lt"/>
          <a:ea typeface="+mn-ea"/>
          <a:cs typeface="+mn-cs"/>
        </a:defRPr>
      </a:lvl8pPr>
      <a:lvl9pPr marL="6824795" algn="l" defTabSz="1706199" rtl="0" eaLnBrk="1" latinLnBrk="0" hangingPunct="1">
        <a:defRPr sz="3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 name="TextBox 7"/>
          <p:cNvSpPr txBox="1"/>
          <p:nvPr/>
        </p:nvSpPr>
        <p:spPr>
          <a:xfrm>
            <a:off x="6982581" y="323394"/>
            <a:ext cx="21744819" cy="3363327"/>
          </a:xfrm>
          <a:prstGeom prst="rect">
            <a:avLst/>
          </a:prstGeom>
          <a:noFill/>
        </p:spPr>
        <p:txBody>
          <a:bodyPr wrap="square" lIns="69440" tIns="34720" rIns="69440" bIns="34720" rtlCol="0">
            <a:spAutoFit/>
          </a:bodyPr>
          <a:lstStyle/>
          <a:p>
            <a:pPr algn="ctr"/>
            <a:r>
              <a:rPr lang="en-US" sz="8000" b="1" dirty="0" smtClean="0">
                <a:latin typeface="Times New Roman" panose="02020603050405020304" pitchFamily="18" charset="0"/>
                <a:cs typeface="Times New Roman" panose="02020603050405020304" pitchFamily="18" charset="0"/>
              </a:rPr>
              <a:t>FATIGUE RECOGNITION SYSTEM USING IMAGE PROCESSING</a:t>
            </a:r>
          </a:p>
          <a:p>
            <a:pPr algn="ctr"/>
            <a:r>
              <a:rPr lang="en-US" sz="5400" b="1" dirty="0" smtClean="0">
                <a:latin typeface="Times New Roman" panose="02020603050405020304" pitchFamily="18" charset="0"/>
                <a:cs typeface="Times New Roman" panose="02020603050405020304" pitchFamily="18" charset="0"/>
              </a:rPr>
              <a:t>DEEPIKA NARAYANAN, VIGNESH SRIDHARAN </a:t>
            </a:r>
            <a:endParaRPr lang="en-US" sz="54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29184600" y="240409"/>
            <a:ext cx="3304532" cy="209288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5000" b="1" dirty="0" smtClean="0"/>
              <a:t>POSTER No.</a:t>
            </a:r>
          </a:p>
          <a:p>
            <a:pPr algn="ctr"/>
            <a:r>
              <a:rPr lang="en-US" sz="8000" b="1" dirty="0" smtClean="0"/>
              <a:t> </a:t>
            </a:r>
            <a:r>
              <a:rPr lang="en-US" sz="8000" b="1" dirty="0" smtClean="0"/>
              <a:t>27</a:t>
            </a:r>
            <a:endParaRPr lang="en-US" sz="8000" b="1" dirty="0"/>
          </a:p>
        </p:txBody>
      </p:sp>
      <p:sp>
        <p:nvSpPr>
          <p:cNvPr id="43" name="TextBox 42"/>
          <p:cNvSpPr txBox="1"/>
          <p:nvPr/>
        </p:nvSpPr>
        <p:spPr>
          <a:xfrm>
            <a:off x="1332398" y="2140840"/>
            <a:ext cx="4772781" cy="769441"/>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sz="4400" b="1" dirty="0" smtClean="0"/>
              <a:t>ECE6258 – Fall 2015</a:t>
            </a:r>
            <a:endParaRPr lang="en-US" sz="4400" b="1" dirty="0"/>
          </a:p>
        </p:txBody>
      </p:sp>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317532"/>
            <a:ext cx="6525381" cy="1644396"/>
          </a:xfrm>
          <a:prstGeom prst="rect">
            <a:avLst/>
          </a:prstGeom>
        </p:spPr>
      </p:pic>
      <p:cxnSp>
        <p:nvCxnSpPr>
          <p:cNvPr id="61" name="Straight Connector 60"/>
          <p:cNvCxnSpPr/>
          <p:nvPr/>
        </p:nvCxnSpPr>
        <p:spPr>
          <a:xfrm>
            <a:off x="0" y="3686721"/>
            <a:ext cx="32918400" cy="0"/>
          </a:xfrm>
          <a:prstGeom prst="line">
            <a:avLst/>
          </a:prstGeom>
          <a:ln/>
        </p:spPr>
        <p:style>
          <a:lnRef idx="3">
            <a:schemeClr val="accent6"/>
          </a:lnRef>
          <a:fillRef idx="0">
            <a:schemeClr val="accent6"/>
          </a:fillRef>
          <a:effectRef idx="2">
            <a:schemeClr val="accent6"/>
          </a:effectRef>
          <a:fontRef idx="minor">
            <a:schemeClr val="tx1"/>
          </a:fontRef>
        </p:style>
      </p:cxnSp>
      <p:sp>
        <p:nvSpPr>
          <p:cNvPr id="4" name="Rectangle 3"/>
          <p:cNvSpPr/>
          <p:nvPr/>
        </p:nvSpPr>
        <p:spPr>
          <a:xfrm>
            <a:off x="457200" y="3903733"/>
            <a:ext cx="9220200" cy="7173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tx1"/>
              </a:solidFill>
            </a:endParaRPr>
          </a:p>
        </p:txBody>
      </p:sp>
      <p:sp>
        <p:nvSpPr>
          <p:cNvPr id="11" name="Rectangle 10"/>
          <p:cNvSpPr/>
          <p:nvPr/>
        </p:nvSpPr>
        <p:spPr>
          <a:xfrm>
            <a:off x="10972800" y="6629400"/>
            <a:ext cx="21516332" cy="114621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10972801" y="18516599"/>
            <a:ext cx="21526270" cy="331094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1733549" y="3854108"/>
            <a:ext cx="6667500" cy="1154162"/>
          </a:xfrm>
          <a:prstGeom prst="rect">
            <a:avLst/>
          </a:prstGeom>
          <a:noFill/>
        </p:spPr>
        <p:txBody>
          <a:bodyPr wrap="square" rtlCol="0">
            <a:spAutoFit/>
          </a:bodyPr>
          <a:lstStyle/>
          <a:p>
            <a:r>
              <a:rPr lang="en-GB" sz="3600" b="1" dirty="0" smtClean="0"/>
              <a:t>Objective &amp; </a:t>
            </a:r>
            <a:r>
              <a:rPr lang="en-GB" sz="3600" b="1" dirty="0"/>
              <a:t>Problem Description </a:t>
            </a:r>
          </a:p>
          <a:p>
            <a:endParaRPr lang="en-IN" dirty="0"/>
          </a:p>
        </p:txBody>
      </p:sp>
      <p:sp>
        <p:nvSpPr>
          <p:cNvPr id="14" name="TextBox 13"/>
          <p:cNvSpPr txBox="1"/>
          <p:nvPr/>
        </p:nvSpPr>
        <p:spPr>
          <a:xfrm>
            <a:off x="2833308" y="11347567"/>
            <a:ext cx="4467981" cy="1154162"/>
          </a:xfrm>
          <a:prstGeom prst="rect">
            <a:avLst/>
          </a:prstGeom>
          <a:noFill/>
        </p:spPr>
        <p:txBody>
          <a:bodyPr wrap="square" rtlCol="0">
            <a:spAutoFit/>
          </a:bodyPr>
          <a:lstStyle/>
          <a:p>
            <a:r>
              <a:rPr lang="en-GB" sz="3600" b="1" dirty="0" smtClean="0"/>
              <a:t>Ideas &amp; Methodology</a:t>
            </a:r>
            <a:endParaRPr lang="en-GB" sz="3600" b="1" dirty="0"/>
          </a:p>
          <a:p>
            <a:endParaRPr lang="en-IN" dirty="0"/>
          </a:p>
        </p:txBody>
      </p:sp>
      <p:sp>
        <p:nvSpPr>
          <p:cNvPr id="15" name="TextBox 14"/>
          <p:cNvSpPr txBox="1"/>
          <p:nvPr/>
        </p:nvSpPr>
        <p:spPr>
          <a:xfrm>
            <a:off x="19456027" y="6781800"/>
            <a:ext cx="4572000" cy="1154162"/>
          </a:xfrm>
          <a:prstGeom prst="rect">
            <a:avLst/>
          </a:prstGeom>
          <a:noFill/>
        </p:spPr>
        <p:txBody>
          <a:bodyPr wrap="square" rtlCol="0">
            <a:spAutoFit/>
          </a:bodyPr>
          <a:lstStyle/>
          <a:p>
            <a:r>
              <a:rPr lang="en-GB" sz="3600" b="1" dirty="0" smtClean="0"/>
              <a:t>Assessment of Results </a:t>
            </a:r>
            <a:endParaRPr lang="en-GB" sz="3600" b="1" dirty="0"/>
          </a:p>
          <a:p>
            <a:endParaRPr lang="en-IN" dirty="0"/>
          </a:p>
        </p:txBody>
      </p:sp>
      <p:sp>
        <p:nvSpPr>
          <p:cNvPr id="16" name="TextBox 15"/>
          <p:cNvSpPr txBox="1"/>
          <p:nvPr/>
        </p:nvSpPr>
        <p:spPr>
          <a:xfrm>
            <a:off x="20193000" y="18592800"/>
            <a:ext cx="5562600" cy="1154162"/>
          </a:xfrm>
          <a:prstGeom prst="rect">
            <a:avLst/>
          </a:prstGeom>
          <a:noFill/>
        </p:spPr>
        <p:txBody>
          <a:bodyPr wrap="square" rtlCol="0">
            <a:spAutoFit/>
          </a:bodyPr>
          <a:lstStyle/>
          <a:p>
            <a:r>
              <a:rPr lang="en-GB" sz="3600" b="1" dirty="0" smtClean="0"/>
              <a:t>Conclusions</a:t>
            </a:r>
            <a:endParaRPr lang="en-GB" sz="3600" b="1" dirty="0"/>
          </a:p>
          <a:p>
            <a:endParaRPr lang="en-IN" dirty="0"/>
          </a:p>
        </p:txBody>
      </p:sp>
      <p:sp>
        <p:nvSpPr>
          <p:cNvPr id="7" name="TextBox 6"/>
          <p:cNvSpPr txBox="1"/>
          <p:nvPr/>
        </p:nvSpPr>
        <p:spPr>
          <a:xfrm>
            <a:off x="457200" y="4417366"/>
            <a:ext cx="9220200" cy="6694140"/>
          </a:xfrm>
          <a:prstGeom prst="rect">
            <a:avLst/>
          </a:prstGeom>
          <a:noFill/>
        </p:spPr>
        <p:txBody>
          <a:bodyPr wrap="square" rtlCol="0">
            <a:spAutoFit/>
          </a:bodyPr>
          <a:lstStyle/>
          <a:p>
            <a:pPr algn="just"/>
            <a:r>
              <a:rPr lang="en-GB" dirty="0" smtClean="0"/>
              <a:t>To design and implement a completely non-invasive monitoring system to detect conditions of fatigue in an automobile driver and provide an alert</a:t>
            </a:r>
            <a:r>
              <a:rPr lang="en-GB" dirty="0"/>
              <a:t> </a:t>
            </a:r>
            <a:r>
              <a:rPr lang="en-GB" dirty="0" smtClean="0"/>
              <a:t>thus reducing risk of accidents. </a:t>
            </a:r>
          </a:p>
          <a:p>
            <a:pPr algn="just"/>
            <a:r>
              <a:rPr lang="en-IN" dirty="0"/>
              <a:t>The National Highway Traffic Safety Administration conservatively estimates that 100,000 police-reported crashes are the direct result of driver fatigue each year. </a:t>
            </a:r>
            <a:r>
              <a:rPr lang="en-IN" dirty="0" smtClean="0"/>
              <a:t>About </a:t>
            </a:r>
            <a:r>
              <a:rPr lang="en-IN" dirty="0"/>
              <a:t>168 million people </a:t>
            </a:r>
            <a:r>
              <a:rPr lang="en-IN" dirty="0" smtClean="0"/>
              <a:t>say </a:t>
            </a:r>
            <a:r>
              <a:rPr lang="en-IN" dirty="0"/>
              <a:t>they have driven a vehicle while feeling drowsy in the past year, and more than one-third, (37% or 103 million people), have actually fallen asleep at the wheel</a:t>
            </a:r>
            <a:r>
              <a:rPr lang="en-IN" dirty="0" smtClean="0"/>
              <a:t>! </a:t>
            </a:r>
          </a:p>
          <a:p>
            <a:pPr algn="just"/>
            <a:r>
              <a:rPr lang="en-IN" dirty="0" smtClean="0"/>
              <a:t>Existing systems impose a hardware overhead and experience reliability and accuracy issues.  </a:t>
            </a:r>
            <a:endParaRPr lang="en-IN" dirty="0"/>
          </a:p>
        </p:txBody>
      </p:sp>
      <p:graphicFrame>
        <p:nvGraphicFramePr>
          <p:cNvPr id="35" name="Table 34"/>
          <p:cNvGraphicFramePr>
            <a:graphicFrameLocks noGrp="1"/>
          </p:cNvGraphicFramePr>
          <p:nvPr>
            <p:extLst>
              <p:ext uri="{D42A27DB-BD31-4B8C-83A1-F6EECF244321}">
                <p14:modId xmlns:p14="http://schemas.microsoft.com/office/powerpoint/2010/main" val="1977812544"/>
              </p:ext>
            </p:extLst>
          </p:nvPr>
        </p:nvGraphicFramePr>
        <p:xfrm>
          <a:off x="11201400" y="7391400"/>
          <a:ext cx="9296400" cy="10471061"/>
        </p:xfrm>
        <a:graphic>
          <a:graphicData uri="http://schemas.openxmlformats.org/drawingml/2006/table">
            <a:tbl>
              <a:tblPr firstRow="1" bandRow="1">
                <a:tableStyleId>{21E4AEA4-8DFA-4A89-87EB-49C32662AFE0}</a:tableStyleId>
              </a:tblPr>
              <a:tblGrid>
                <a:gridCol w="2324100"/>
                <a:gridCol w="2488930"/>
                <a:gridCol w="2534125"/>
                <a:gridCol w="1949245"/>
              </a:tblGrid>
              <a:tr h="1185403">
                <a:tc>
                  <a:txBody>
                    <a:bodyPr/>
                    <a:lstStyle/>
                    <a:p>
                      <a:pPr algn="ctr"/>
                      <a:r>
                        <a:rPr lang="en-GB" sz="2800" dirty="0" smtClean="0"/>
                        <a:t>Test</a:t>
                      </a:r>
                      <a:r>
                        <a:rPr lang="en-GB" sz="2800" baseline="0" dirty="0" smtClean="0"/>
                        <a:t> Case</a:t>
                      </a:r>
                      <a:endParaRPr lang="en-IN" sz="2800" dirty="0"/>
                    </a:p>
                  </a:txBody>
                  <a:tcPr/>
                </a:tc>
                <a:tc>
                  <a:txBody>
                    <a:bodyPr/>
                    <a:lstStyle/>
                    <a:p>
                      <a:pPr algn="ctr"/>
                      <a:r>
                        <a:rPr lang="en-GB" sz="2800" dirty="0" smtClean="0"/>
                        <a:t>Expected Output</a:t>
                      </a:r>
                      <a:endParaRPr lang="en-IN" sz="2800" dirty="0"/>
                    </a:p>
                  </a:txBody>
                  <a:tcPr/>
                </a:tc>
                <a:tc>
                  <a:txBody>
                    <a:bodyPr/>
                    <a:lstStyle/>
                    <a:p>
                      <a:pPr algn="ctr"/>
                      <a:r>
                        <a:rPr lang="en-GB" sz="2800" dirty="0" smtClean="0"/>
                        <a:t>Obtained Output</a:t>
                      </a:r>
                      <a:endParaRPr lang="en-IN" sz="2800" dirty="0"/>
                    </a:p>
                  </a:txBody>
                  <a:tcPr/>
                </a:tc>
                <a:tc>
                  <a:txBody>
                    <a:bodyPr/>
                    <a:lstStyle/>
                    <a:p>
                      <a:pPr algn="ctr"/>
                      <a:r>
                        <a:rPr lang="en-GB" sz="2800" dirty="0" smtClean="0"/>
                        <a:t>Result</a:t>
                      </a:r>
                      <a:endParaRPr lang="en-IN" sz="2800" dirty="0"/>
                    </a:p>
                  </a:txBody>
                  <a:tcPr/>
                </a:tc>
              </a:tr>
              <a:tr h="1728713">
                <a:tc>
                  <a:txBody>
                    <a:bodyPr/>
                    <a:lstStyle/>
                    <a:p>
                      <a:r>
                        <a:rPr lang="en-GB" sz="2800" dirty="0" smtClean="0"/>
                        <a:t>Detecting &amp; tracking</a:t>
                      </a:r>
                      <a:r>
                        <a:rPr lang="en-GB" sz="2800" baseline="0" dirty="0" smtClean="0"/>
                        <a:t> </a:t>
                      </a:r>
                      <a:r>
                        <a:rPr lang="en-GB" sz="2800" dirty="0" smtClean="0"/>
                        <a:t>face</a:t>
                      </a:r>
                      <a:endParaRPr lang="en-IN" sz="2800" dirty="0"/>
                    </a:p>
                  </a:txBody>
                  <a:tcPr/>
                </a:tc>
                <a:tc>
                  <a:txBody>
                    <a:bodyPr/>
                    <a:lstStyle/>
                    <a:p>
                      <a:r>
                        <a:rPr lang="en-GB" sz="2800" dirty="0" smtClean="0"/>
                        <a:t>Face detected &amp; tracked</a:t>
                      </a:r>
                      <a:endParaRPr lang="en-IN" sz="2800" dirty="0"/>
                    </a:p>
                  </a:txBody>
                  <a:tcPr/>
                </a:tc>
                <a:tc>
                  <a:txBody>
                    <a:bodyPr/>
                    <a:lstStyle/>
                    <a:p>
                      <a:r>
                        <a:rPr lang="en-GB" sz="2800" dirty="0" smtClean="0"/>
                        <a:t>Face detected &amp; tracked</a:t>
                      </a:r>
                      <a:endParaRPr lang="en-IN" sz="2800" dirty="0"/>
                    </a:p>
                  </a:txBody>
                  <a:tcPr/>
                </a:tc>
                <a:tc>
                  <a:txBody>
                    <a:bodyPr/>
                    <a:lstStyle/>
                    <a:p>
                      <a:r>
                        <a:rPr lang="en-GB" sz="2800" dirty="0" smtClean="0"/>
                        <a:t>Pass</a:t>
                      </a:r>
                      <a:endParaRPr lang="en-IN" sz="2800" dirty="0"/>
                    </a:p>
                  </a:txBody>
                  <a:tcPr/>
                </a:tc>
              </a:tr>
              <a:tr h="1728713">
                <a:tc>
                  <a:txBody>
                    <a:bodyPr/>
                    <a:lstStyle/>
                    <a:p>
                      <a:r>
                        <a:rPr lang="en-GB" sz="2800" dirty="0" smtClean="0"/>
                        <a:t>Detecting</a:t>
                      </a:r>
                      <a:r>
                        <a:rPr lang="en-GB" sz="2800" baseline="0" dirty="0" smtClean="0"/>
                        <a:t> features</a:t>
                      </a:r>
                      <a:endParaRPr lang="en-IN" sz="2800" dirty="0"/>
                    </a:p>
                  </a:txBody>
                  <a:tcPr/>
                </a:tc>
                <a:tc>
                  <a:txBody>
                    <a:bodyPr/>
                    <a:lstStyle/>
                    <a:p>
                      <a:r>
                        <a:rPr lang="en-GB" sz="2800" dirty="0" smtClean="0"/>
                        <a:t>Eyes &amp; Mouth detected</a:t>
                      </a:r>
                      <a:endParaRPr lang="en-IN" sz="2800" dirty="0"/>
                    </a:p>
                  </a:txBody>
                  <a:tcPr/>
                </a:tc>
                <a:tc>
                  <a:txBody>
                    <a:bodyPr/>
                    <a:lstStyle/>
                    <a:p>
                      <a:r>
                        <a:rPr lang="en-GB" sz="2800" dirty="0" smtClean="0"/>
                        <a:t>Eyes &amp; Mouth detected</a:t>
                      </a:r>
                      <a:endParaRPr lang="en-IN" sz="2800" dirty="0"/>
                    </a:p>
                  </a:txBody>
                  <a:tcPr/>
                </a:tc>
                <a:tc>
                  <a:txBody>
                    <a:bodyPr/>
                    <a:lstStyle/>
                    <a:p>
                      <a:r>
                        <a:rPr lang="en-GB" sz="2800" dirty="0" smtClean="0"/>
                        <a:t>Pass</a:t>
                      </a:r>
                      <a:endParaRPr lang="en-IN" sz="2800" dirty="0"/>
                    </a:p>
                  </a:txBody>
                  <a:tcPr/>
                </a:tc>
              </a:tr>
              <a:tr h="1728713">
                <a:tc>
                  <a:txBody>
                    <a:bodyPr/>
                    <a:lstStyle/>
                    <a:p>
                      <a:r>
                        <a:rPr lang="en-GB" sz="2800" dirty="0" smtClean="0"/>
                        <a:t>Eyes Open| Close</a:t>
                      </a:r>
                      <a:endParaRPr lang="en-IN" sz="2800" dirty="0"/>
                    </a:p>
                  </a:txBody>
                  <a:tcPr/>
                </a:tc>
                <a:tc>
                  <a:txBody>
                    <a:bodyPr/>
                    <a:lstStyle/>
                    <a:p>
                      <a:r>
                        <a:rPr lang="en-GB" sz="2800" dirty="0" err="1" smtClean="0"/>
                        <a:t>Non-Fatigue|Fatigue-Alert</a:t>
                      </a:r>
                      <a:endParaRPr lang="en-IN" sz="2800" dirty="0"/>
                    </a:p>
                  </a:txBody>
                  <a:tcPr/>
                </a:tc>
                <a:tc>
                  <a:txBody>
                    <a:bodyPr/>
                    <a:lstStyle/>
                    <a:p>
                      <a:r>
                        <a:rPr lang="en-GB" sz="2800" dirty="0" err="1" smtClean="0"/>
                        <a:t>Non-Fatigue|Fatigue-Alert</a:t>
                      </a:r>
                      <a:endParaRPr lang="en-IN" sz="2800" dirty="0"/>
                    </a:p>
                  </a:txBody>
                  <a:tcPr/>
                </a:tc>
                <a:tc>
                  <a:txBody>
                    <a:bodyPr/>
                    <a:lstStyle/>
                    <a:p>
                      <a:r>
                        <a:rPr lang="en-GB" sz="2800" dirty="0" smtClean="0"/>
                        <a:t>Pass</a:t>
                      </a:r>
                      <a:endParaRPr lang="en-IN" sz="2800" dirty="0"/>
                    </a:p>
                  </a:txBody>
                  <a:tcPr/>
                </a:tc>
              </a:tr>
              <a:tr h="1728713">
                <a:tc>
                  <a:txBody>
                    <a:bodyPr/>
                    <a:lstStyle/>
                    <a:p>
                      <a:r>
                        <a:rPr lang="en-GB" sz="2800" dirty="0" smtClean="0"/>
                        <a:t>Mouth Open|</a:t>
                      </a:r>
                      <a:r>
                        <a:rPr lang="en-GB" sz="2800" baseline="0" dirty="0" smtClean="0"/>
                        <a:t> </a:t>
                      </a:r>
                      <a:r>
                        <a:rPr lang="en-GB" sz="2800" dirty="0" smtClean="0"/>
                        <a:t>Close</a:t>
                      </a:r>
                      <a:endParaRPr lang="en-IN" sz="2800" dirty="0"/>
                    </a:p>
                  </a:txBody>
                  <a:tcPr/>
                </a:tc>
                <a:tc>
                  <a:txBody>
                    <a:bodyPr/>
                    <a:lstStyle/>
                    <a:p>
                      <a:r>
                        <a:rPr lang="en-GB" sz="2800" dirty="0" smtClean="0"/>
                        <a:t>Fatigue- Alert| Non-</a:t>
                      </a:r>
                      <a:r>
                        <a:rPr lang="en-GB" sz="2800" baseline="0" dirty="0" smtClean="0"/>
                        <a:t> Fatigue</a:t>
                      </a:r>
                      <a:endParaRPr lang="en-IN" sz="2800" dirty="0"/>
                    </a:p>
                  </a:txBody>
                  <a:tcPr/>
                </a:tc>
                <a:tc>
                  <a:txBody>
                    <a:bodyPr/>
                    <a:lstStyle/>
                    <a:p>
                      <a:pPr marL="0" marR="0" indent="0" algn="l" defTabSz="1706199" rtl="0" eaLnBrk="1" fontAlgn="auto" latinLnBrk="0" hangingPunct="1">
                        <a:lnSpc>
                          <a:spcPct val="100000"/>
                        </a:lnSpc>
                        <a:spcBef>
                          <a:spcPts val="0"/>
                        </a:spcBef>
                        <a:spcAft>
                          <a:spcPts val="0"/>
                        </a:spcAft>
                        <a:buClrTx/>
                        <a:buSzTx/>
                        <a:buFontTx/>
                        <a:buNone/>
                        <a:tabLst/>
                        <a:defRPr/>
                      </a:pPr>
                      <a:r>
                        <a:rPr lang="en-GB" sz="2800" dirty="0" smtClean="0"/>
                        <a:t>Fatigue- Alert| Non-</a:t>
                      </a:r>
                      <a:r>
                        <a:rPr lang="en-GB" sz="2800" baseline="0" dirty="0" smtClean="0"/>
                        <a:t> Fatigue</a:t>
                      </a:r>
                      <a:endParaRPr lang="en-IN" sz="2800" dirty="0" smtClean="0"/>
                    </a:p>
                  </a:txBody>
                  <a:tcPr/>
                </a:tc>
                <a:tc>
                  <a:txBody>
                    <a:bodyPr/>
                    <a:lstStyle/>
                    <a:p>
                      <a:r>
                        <a:rPr lang="en-GB" sz="2800" dirty="0" smtClean="0"/>
                        <a:t>Pass</a:t>
                      </a:r>
                      <a:endParaRPr lang="en-IN" sz="2800" dirty="0"/>
                    </a:p>
                  </a:txBody>
                  <a:tcPr/>
                </a:tc>
              </a:tr>
              <a:tr h="1185403">
                <a:tc>
                  <a:txBody>
                    <a:bodyPr/>
                    <a:lstStyle/>
                    <a:p>
                      <a:r>
                        <a:rPr lang="en-GB" sz="2800" baseline="0" dirty="0" smtClean="0"/>
                        <a:t>Illumination- Low | Fatigue</a:t>
                      </a:r>
                      <a:endParaRPr lang="en-IN" sz="2800" dirty="0"/>
                    </a:p>
                  </a:txBody>
                  <a:tcPr/>
                </a:tc>
                <a:tc>
                  <a:txBody>
                    <a:bodyPr/>
                    <a:lstStyle/>
                    <a:p>
                      <a:r>
                        <a:rPr lang="en-GB" sz="2800" dirty="0" smtClean="0"/>
                        <a:t>Alert  (100%)</a:t>
                      </a:r>
                      <a:endParaRPr lang="en-IN" sz="2800" dirty="0"/>
                    </a:p>
                  </a:txBody>
                  <a:tcPr/>
                </a:tc>
                <a:tc>
                  <a:txBody>
                    <a:bodyPr/>
                    <a:lstStyle/>
                    <a:p>
                      <a:pPr marL="0" marR="0" indent="0" algn="l" defTabSz="1706199" rtl="0" eaLnBrk="1" fontAlgn="auto" latinLnBrk="0" hangingPunct="1">
                        <a:lnSpc>
                          <a:spcPct val="100000"/>
                        </a:lnSpc>
                        <a:spcBef>
                          <a:spcPts val="0"/>
                        </a:spcBef>
                        <a:spcAft>
                          <a:spcPts val="0"/>
                        </a:spcAft>
                        <a:buClrTx/>
                        <a:buSzTx/>
                        <a:buFontTx/>
                        <a:buNone/>
                        <a:tabLst/>
                        <a:defRPr/>
                      </a:pPr>
                      <a:r>
                        <a:rPr lang="en-GB" sz="2800" dirty="0" smtClean="0"/>
                        <a:t>Alert (&lt;100%)</a:t>
                      </a:r>
                      <a:endParaRPr lang="en-IN" sz="2800" dirty="0" smtClean="0"/>
                    </a:p>
                  </a:txBody>
                  <a:tcPr/>
                </a:tc>
                <a:tc>
                  <a:txBody>
                    <a:bodyPr/>
                    <a:lstStyle/>
                    <a:p>
                      <a:r>
                        <a:rPr lang="en-GB" sz="2800" dirty="0" smtClean="0"/>
                        <a:t>Fail</a:t>
                      </a:r>
                      <a:endParaRPr lang="en-IN" sz="2800" dirty="0"/>
                    </a:p>
                  </a:txBody>
                  <a:tcPr/>
                </a:tc>
              </a:tr>
              <a:tr h="1185403">
                <a:tc>
                  <a:txBody>
                    <a:bodyPr/>
                    <a:lstStyle/>
                    <a:p>
                      <a:r>
                        <a:rPr lang="en-GB" sz="2800" dirty="0" smtClean="0"/>
                        <a:t>Illumination- High | Fatigue</a:t>
                      </a:r>
                      <a:endParaRPr lang="en-IN" sz="2800" dirty="0"/>
                    </a:p>
                  </a:txBody>
                  <a:tcPr/>
                </a:tc>
                <a:tc>
                  <a:txBody>
                    <a:bodyPr/>
                    <a:lstStyle/>
                    <a:p>
                      <a:r>
                        <a:rPr lang="en-GB" sz="2800" dirty="0" smtClean="0"/>
                        <a:t>Alert (100%)</a:t>
                      </a:r>
                      <a:endParaRPr lang="en-IN" sz="2800" dirty="0"/>
                    </a:p>
                  </a:txBody>
                  <a:tcPr/>
                </a:tc>
                <a:tc>
                  <a:txBody>
                    <a:bodyPr/>
                    <a:lstStyle/>
                    <a:p>
                      <a:pPr marL="0" marR="0" indent="0" algn="l" defTabSz="1706199" rtl="0" eaLnBrk="1" fontAlgn="auto" latinLnBrk="0" hangingPunct="1">
                        <a:lnSpc>
                          <a:spcPct val="100000"/>
                        </a:lnSpc>
                        <a:spcBef>
                          <a:spcPts val="0"/>
                        </a:spcBef>
                        <a:spcAft>
                          <a:spcPts val="0"/>
                        </a:spcAft>
                        <a:buClrTx/>
                        <a:buSzTx/>
                        <a:buFontTx/>
                        <a:buNone/>
                        <a:tabLst/>
                        <a:defRPr/>
                      </a:pPr>
                      <a:r>
                        <a:rPr lang="en-GB" sz="2800" dirty="0" smtClean="0"/>
                        <a:t>Alert (100%)</a:t>
                      </a:r>
                      <a:endParaRPr lang="en-IN" sz="2800" dirty="0" smtClean="0"/>
                    </a:p>
                  </a:txBody>
                  <a:tcPr/>
                </a:tc>
                <a:tc>
                  <a:txBody>
                    <a:bodyPr/>
                    <a:lstStyle/>
                    <a:p>
                      <a:r>
                        <a:rPr lang="en-GB" sz="2800" dirty="0" smtClean="0"/>
                        <a:t>Pass</a:t>
                      </a:r>
                      <a:endParaRPr lang="en-IN" sz="2800" dirty="0"/>
                    </a:p>
                  </a:txBody>
                  <a:tcPr/>
                </a:tc>
              </a:tr>
            </a:tbl>
          </a:graphicData>
        </a:graphic>
      </p:graphicFrame>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67350" y="7543800"/>
            <a:ext cx="6108333" cy="7299370"/>
          </a:xfrm>
          <a:prstGeom prst="rect">
            <a:avLst/>
          </a:prstGeom>
        </p:spPr>
      </p:pic>
      <p:pic>
        <p:nvPicPr>
          <p:cNvPr id="37" name="Picture 3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875683" y="7467600"/>
            <a:ext cx="5404222" cy="7550950"/>
          </a:xfrm>
          <a:prstGeom prst="rect">
            <a:avLst/>
          </a:prstGeom>
        </p:spPr>
      </p:pic>
      <p:sp>
        <p:nvSpPr>
          <p:cNvPr id="38" name="TextBox 37"/>
          <p:cNvSpPr txBox="1"/>
          <p:nvPr/>
        </p:nvSpPr>
        <p:spPr>
          <a:xfrm>
            <a:off x="21037178" y="15468600"/>
            <a:ext cx="11125200" cy="2123658"/>
          </a:xfrm>
          <a:prstGeom prst="rect">
            <a:avLst/>
          </a:prstGeom>
          <a:noFill/>
        </p:spPr>
        <p:txBody>
          <a:bodyPr wrap="square" rtlCol="0">
            <a:spAutoFit/>
          </a:bodyPr>
          <a:lstStyle/>
          <a:p>
            <a:r>
              <a:rPr lang="en-GB" dirty="0" smtClean="0"/>
              <a:t>Accuracy: [Under normal illumination]</a:t>
            </a:r>
            <a:endParaRPr lang="en-IN" dirty="0" smtClean="0"/>
          </a:p>
          <a:p>
            <a:r>
              <a:rPr lang="en-GB" dirty="0" smtClean="0"/>
              <a:t>Face detection	:	 100%</a:t>
            </a:r>
          </a:p>
          <a:p>
            <a:r>
              <a:rPr lang="en-GB" dirty="0" smtClean="0"/>
              <a:t>Eye detection	:	 100%</a:t>
            </a:r>
          </a:p>
          <a:p>
            <a:r>
              <a:rPr lang="en-GB" dirty="0" smtClean="0"/>
              <a:t>Mouth detection	:	 90-100%</a:t>
            </a:r>
            <a:endParaRPr lang="en-GB" dirty="0"/>
          </a:p>
        </p:txBody>
      </p:sp>
      <p:sp>
        <p:nvSpPr>
          <p:cNvPr id="42" name="Rectangle 41"/>
          <p:cNvSpPr/>
          <p:nvPr/>
        </p:nvSpPr>
        <p:spPr>
          <a:xfrm>
            <a:off x="10953749" y="3933304"/>
            <a:ext cx="21523505" cy="23719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TextBox 39"/>
          <p:cNvSpPr txBox="1"/>
          <p:nvPr/>
        </p:nvSpPr>
        <p:spPr>
          <a:xfrm>
            <a:off x="10972800" y="3933304"/>
            <a:ext cx="21526271" cy="3416320"/>
          </a:xfrm>
          <a:prstGeom prst="rect">
            <a:avLst/>
          </a:prstGeom>
          <a:noFill/>
        </p:spPr>
        <p:txBody>
          <a:bodyPr wrap="square" rtlCol="0">
            <a:spAutoFit/>
          </a:bodyPr>
          <a:lstStyle/>
          <a:p>
            <a:pPr algn="just"/>
            <a:r>
              <a:rPr lang="en-GB" sz="3600" dirty="0"/>
              <a:t>The proposed system is based on the Viola-Jones face detection algorithm wherein features from a detected face are extracted and analysed to determine the driver’s aptitude.  </a:t>
            </a:r>
            <a:endParaRPr lang="en-GB" sz="3600" dirty="0" smtClean="0"/>
          </a:p>
          <a:p>
            <a:pPr algn="just"/>
            <a:r>
              <a:rPr lang="en-GB" sz="3600" dirty="0"/>
              <a:t>The designed system detects the state of the eye and the mouth (along with simultaneous tracking of the face movement) to cumulatively evaluate the fatigue status of the driver.</a:t>
            </a:r>
            <a:endParaRPr lang="en-IN" sz="3600" dirty="0"/>
          </a:p>
          <a:p>
            <a:pPr algn="just"/>
            <a:endParaRPr lang="en-GB" sz="3600" dirty="0"/>
          </a:p>
          <a:p>
            <a:pPr algn="just"/>
            <a:endParaRPr lang="en-IN" sz="3600" dirty="0"/>
          </a:p>
        </p:txBody>
      </p:sp>
      <p:sp>
        <p:nvSpPr>
          <p:cNvPr id="41" name="Oval 40"/>
          <p:cNvSpPr/>
          <p:nvPr/>
        </p:nvSpPr>
        <p:spPr>
          <a:xfrm>
            <a:off x="3800820" y="12131319"/>
            <a:ext cx="2599980" cy="106187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START</a:t>
            </a:r>
            <a:endParaRPr lang="en-IN" b="1" dirty="0"/>
          </a:p>
        </p:txBody>
      </p:sp>
      <p:sp>
        <p:nvSpPr>
          <p:cNvPr id="44" name="Rectangle 43"/>
          <p:cNvSpPr/>
          <p:nvPr/>
        </p:nvSpPr>
        <p:spPr>
          <a:xfrm>
            <a:off x="457200" y="13487400"/>
            <a:ext cx="9220200" cy="914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ACCESS LIVE VIDEO RELAY OF DRIVER</a:t>
            </a:r>
            <a:endParaRPr lang="en-IN" b="1" dirty="0"/>
          </a:p>
        </p:txBody>
      </p:sp>
      <p:sp>
        <p:nvSpPr>
          <p:cNvPr id="62" name="Rectangle 61"/>
          <p:cNvSpPr/>
          <p:nvPr/>
        </p:nvSpPr>
        <p:spPr>
          <a:xfrm>
            <a:off x="457198" y="14782800"/>
            <a:ext cx="9220200" cy="914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SEGMENT EYES/MOUTH REGION FROM FRAMES</a:t>
            </a:r>
            <a:endParaRPr lang="en-IN" b="1" dirty="0"/>
          </a:p>
        </p:txBody>
      </p:sp>
      <p:sp>
        <p:nvSpPr>
          <p:cNvPr id="63" name="Rectangle 62"/>
          <p:cNvSpPr/>
          <p:nvPr/>
        </p:nvSpPr>
        <p:spPr>
          <a:xfrm>
            <a:off x="457198" y="16078200"/>
            <a:ext cx="9220200" cy="914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EVALUATE FATIGUE METRIC</a:t>
            </a:r>
            <a:endParaRPr lang="en-IN" b="1" dirty="0"/>
          </a:p>
        </p:txBody>
      </p:sp>
      <p:sp>
        <p:nvSpPr>
          <p:cNvPr id="64" name="Flowchart: Decision 63"/>
          <p:cNvSpPr/>
          <p:nvPr/>
        </p:nvSpPr>
        <p:spPr>
          <a:xfrm>
            <a:off x="2743200" y="17225609"/>
            <a:ext cx="4689144" cy="2435394"/>
          </a:xfrm>
          <a:prstGeom prst="flowChartDecisi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IF METRIC &gt; THRESHOLD</a:t>
            </a:r>
            <a:endParaRPr lang="en-IN" b="1" dirty="0"/>
          </a:p>
        </p:txBody>
      </p:sp>
      <p:sp>
        <p:nvSpPr>
          <p:cNvPr id="65" name="Rectangle 64"/>
          <p:cNvSpPr/>
          <p:nvPr/>
        </p:nvSpPr>
        <p:spPr>
          <a:xfrm>
            <a:off x="3914981" y="19888200"/>
            <a:ext cx="2452307" cy="68880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ALERT</a:t>
            </a:r>
            <a:endParaRPr lang="en-IN" b="1" dirty="0"/>
          </a:p>
        </p:txBody>
      </p:sp>
      <p:sp>
        <p:nvSpPr>
          <p:cNvPr id="66" name="Oval 65"/>
          <p:cNvSpPr/>
          <p:nvPr/>
        </p:nvSpPr>
        <p:spPr>
          <a:xfrm>
            <a:off x="4224508" y="20726400"/>
            <a:ext cx="1795292" cy="110114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STOP</a:t>
            </a:r>
            <a:endParaRPr lang="en-IN" b="1" dirty="0"/>
          </a:p>
        </p:txBody>
      </p:sp>
      <p:sp>
        <p:nvSpPr>
          <p:cNvPr id="67" name="Down Arrow 66"/>
          <p:cNvSpPr/>
          <p:nvPr/>
        </p:nvSpPr>
        <p:spPr>
          <a:xfrm>
            <a:off x="5029200" y="13182600"/>
            <a:ext cx="152400" cy="304799"/>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68" name="Down Arrow 67"/>
          <p:cNvSpPr/>
          <p:nvPr/>
        </p:nvSpPr>
        <p:spPr>
          <a:xfrm>
            <a:off x="5029200" y="14401801"/>
            <a:ext cx="152400" cy="304799"/>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69" name="Down Arrow 68"/>
          <p:cNvSpPr/>
          <p:nvPr/>
        </p:nvSpPr>
        <p:spPr>
          <a:xfrm>
            <a:off x="5029200" y="15697201"/>
            <a:ext cx="152400" cy="304799"/>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70" name="Down Arrow 69"/>
          <p:cNvSpPr/>
          <p:nvPr/>
        </p:nvSpPr>
        <p:spPr>
          <a:xfrm>
            <a:off x="5029200" y="16916401"/>
            <a:ext cx="152400" cy="304799"/>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71" name="Down Arrow 70"/>
          <p:cNvSpPr/>
          <p:nvPr/>
        </p:nvSpPr>
        <p:spPr>
          <a:xfrm>
            <a:off x="5024610" y="19583401"/>
            <a:ext cx="152400" cy="304799"/>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72" name="Down Arrow 71"/>
          <p:cNvSpPr/>
          <p:nvPr/>
        </p:nvSpPr>
        <p:spPr>
          <a:xfrm>
            <a:off x="5029200" y="20574001"/>
            <a:ext cx="152400" cy="304799"/>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78" name="Elbow Connector 77"/>
          <p:cNvCxnSpPr>
            <a:stCxn id="64" idx="3"/>
          </p:cNvCxnSpPr>
          <p:nvPr/>
        </p:nvCxnSpPr>
        <p:spPr>
          <a:xfrm flipV="1">
            <a:off x="7432344" y="12801600"/>
            <a:ext cx="3083256" cy="564170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H="1">
            <a:off x="6367288" y="12801600"/>
            <a:ext cx="41483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8001000" y="17830800"/>
            <a:ext cx="914400" cy="600164"/>
          </a:xfrm>
          <a:prstGeom prst="rect">
            <a:avLst/>
          </a:prstGeom>
          <a:noFill/>
        </p:spPr>
        <p:txBody>
          <a:bodyPr wrap="square" rtlCol="0">
            <a:spAutoFit/>
          </a:bodyPr>
          <a:lstStyle/>
          <a:p>
            <a:r>
              <a:rPr lang="en-GB" b="1" dirty="0" smtClean="0"/>
              <a:t>NO</a:t>
            </a:r>
            <a:endParaRPr lang="en-IN" b="1" dirty="0"/>
          </a:p>
        </p:txBody>
      </p:sp>
      <p:sp>
        <p:nvSpPr>
          <p:cNvPr id="89" name="TextBox 88"/>
          <p:cNvSpPr txBox="1"/>
          <p:nvPr/>
        </p:nvSpPr>
        <p:spPr>
          <a:xfrm>
            <a:off x="10972800" y="19050000"/>
            <a:ext cx="21504454" cy="2785378"/>
          </a:xfrm>
          <a:prstGeom prst="rect">
            <a:avLst/>
          </a:prstGeom>
          <a:noFill/>
        </p:spPr>
        <p:txBody>
          <a:bodyPr wrap="square" rtlCol="0">
            <a:spAutoFit/>
          </a:bodyPr>
          <a:lstStyle/>
          <a:p>
            <a:pPr algn="just"/>
            <a:r>
              <a:rPr lang="en-GB" sz="3500" dirty="0" smtClean="0"/>
              <a:t>The developed system provides a completely non-invasive method using image processing to accurately detect a driver’s fatigue condition and provide an alert signal. Improvement over existing systems that employ IR sensors and heavy hardware requirements thereby making this a low cost, easily deployable technology. However, the proposed system is limited by surrounding illumination that affects its robustness. It is also limited by the quality (resolution) of the Image Acquisition system used.</a:t>
            </a:r>
            <a:endParaRPr lang="en-IN" sz="3500" dirty="0"/>
          </a:p>
        </p:txBody>
      </p:sp>
    </p:spTree>
    <p:extLst>
      <p:ext uri="{BB962C8B-B14F-4D97-AF65-F5344CB8AC3E}">
        <p14:creationId xmlns:p14="http://schemas.microsoft.com/office/powerpoint/2010/main" val="3060296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3878</TotalTime>
  <Words>382</Words>
  <Application>Microsoft Office PowerPoint</Application>
  <PresentationFormat>Custom</PresentationFormat>
  <Paragraphs>56</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宋体</vt:lpstr>
      <vt:lpstr>Arial</vt:lpstr>
      <vt:lpstr>Calibri</vt:lpstr>
      <vt:lpstr>Times New Roman</vt:lpstr>
      <vt:lpstr>Office Theme</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Tamir</dc:creator>
  <cp:lastModifiedBy>vignesh sridharan</cp:lastModifiedBy>
  <cp:revision>207</cp:revision>
  <cp:lastPrinted>2013-09-30T18:13:59Z</cp:lastPrinted>
  <dcterms:created xsi:type="dcterms:W3CDTF">2013-09-30T17:56:14Z</dcterms:created>
  <dcterms:modified xsi:type="dcterms:W3CDTF">2015-12-03T03:56:59Z</dcterms:modified>
</cp:coreProperties>
</file>