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e60af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e60af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e60af4f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e60af4f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e60af4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e60af4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e60af4f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e60af4f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e60af4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e60af4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e60af4f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e60af4f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e60af4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e60af4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e60af4f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e60af4f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e60af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e60af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14593b72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14593b72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e60af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e60af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e60af4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e60af4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14593b7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14593b7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14593b7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14593b7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14593b72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14593b72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14593b7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14593b7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e60af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e60af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4459b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4459b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e60af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e60af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4593b7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4593b7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e60af4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e60af4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14593b72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14593b72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e60af5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e60af5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4429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the-real-world-as-seen-on-twitter-sentiment-analysis-part-one-5ac2d06b63f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0" y="286950"/>
            <a:ext cx="8520600" cy="20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Market Analysis with Twitter Sentiment Analysis 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2078" y="3592561"/>
            <a:ext cx="4647300" cy="1198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Hardeep Singh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Vignesh Sriram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Sarita Shinde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52300" y="24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182275" y="1728800"/>
            <a:ext cx="3441000" cy="2785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Statistical model that uses a logistic function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Often used when the dependent variable is categorical or binary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075" y="2315025"/>
            <a:ext cx="5269927" cy="8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075" y="3541050"/>
            <a:ext cx="5269927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874075" y="1773600"/>
            <a:ext cx="4806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Countvectorizer: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34500" y="156425"/>
            <a:ext cx="82221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95" y="2721175"/>
            <a:ext cx="1665950" cy="8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650" y="2522775"/>
            <a:ext cx="5860027" cy="7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7650" y="3568275"/>
            <a:ext cx="5956350" cy="3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140650" y="1951875"/>
            <a:ext cx="4128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TfidfVectorizer: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288600" y="210375"/>
            <a:ext cx="82221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0" y="1714500"/>
            <a:ext cx="3674700" cy="317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Supervised learning method for classification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Creates a model that predicts the value of a target variable by learning simple decision rules inferred from the data features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2406277"/>
            <a:ext cx="5353050" cy="7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125" y="3674350"/>
            <a:ext cx="5128875" cy="3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902300" y="1895450"/>
            <a:ext cx="40434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Countvectorizer: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267025" y="199575"/>
            <a:ext cx="82221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88" y="2621148"/>
            <a:ext cx="7446818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650" y="3454600"/>
            <a:ext cx="7008850" cy="3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883900" y="1908825"/>
            <a:ext cx="4099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TfidfVectorizer: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234675" y="145675"/>
            <a:ext cx="82221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0" y="1782925"/>
            <a:ext cx="3571200" cy="3289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Probabilistic classifier that incorporates strong independence assumptions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Assumptions have no impact on reality, hence called “naive”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600" y="2263750"/>
            <a:ext cx="5514401" cy="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600" y="3575150"/>
            <a:ext cx="5514400" cy="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629600" y="1843000"/>
            <a:ext cx="4617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Countvectorizer: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13775" y="188800"/>
            <a:ext cx="84588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" y="2231600"/>
            <a:ext cx="3011525" cy="1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00" y="2324900"/>
            <a:ext cx="5757901" cy="8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7948" y="3622125"/>
            <a:ext cx="5646048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413325" y="1773225"/>
            <a:ext cx="3328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TfidfVectorizer: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23875" y="264275"/>
            <a:ext cx="8222100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SVC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0" y="1831425"/>
            <a:ext cx="3554100" cy="2899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a separating plane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“important” training points are support vectors;they define the hyperplane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13" y="2498960"/>
            <a:ext cx="5572800" cy="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200" y="3528100"/>
            <a:ext cx="5572801" cy="3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3770650" y="1946450"/>
            <a:ext cx="39210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Countvectorizer: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213100" y="188800"/>
            <a:ext cx="8222100" cy="6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SVC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13" y="2210425"/>
            <a:ext cx="7536773" cy="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25" y="3499900"/>
            <a:ext cx="7631574" cy="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03625" y="1773200"/>
            <a:ext cx="31311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Using TfidfVectorizer: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79000" y="161750"/>
            <a:ext cx="78177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0" y="1656650"/>
            <a:ext cx="8839199" cy="33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7427625" y="4777575"/>
            <a:ext cx="750000" cy="238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5397375" y="4777575"/>
            <a:ext cx="1936200" cy="238200"/>
          </a:xfrm>
          <a:prstGeom prst="rect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result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04725"/>
            <a:ext cx="5245200" cy="1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34675" y="242700"/>
            <a:ext cx="82221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1865150"/>
            <a:ext cx="82221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Cleaning &amp; EDA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Comparison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34675" y="188775"/>
            <a:ext cx="8222100" cy="7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Performance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300" y="1683150"/>
            <a:ext cx="5115300" cy="34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180775" y="199575"/>
            <a:ext cx="8222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Close vs Predicted Close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32800"/>
            <a:ext cx="4601500" cy="22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400" y="2571750"/>
            <a:ext cx="1652925" cy="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223900" y="178000"/>
            <a:ext cx="82221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Close vs Predicted Close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13" y="1740175"/>
            <a:ext cx="5387175" cy="34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45475" y="1672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Scope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310150" y="1811250"/>
            <a:ext cx="8222100" cy="3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Achieved 67% accuracy for the models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Achieved 85% accuracy in predicting the next day closing based on previous day’s sentiment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Useful tool to not only make investment decisions, but also to pacify investors from falling prey to volatility due to social media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future, we would work on getting better accuracy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https://github.com/tthustla/twitter_sentiment_analysis_part1/blob/master/Capstone_part2.ipynb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https://journals.plos.org/plosone/article?id=10.1371/journal.pone.0144296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https://towardsdatascience.com/the-real-world-as-seen-on-twitter-sentiment-analysis-part-one-5ac2d06b63fb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35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30975" y="1690700"/>
            <a:ext cx="87510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Sentiment analysis is the use of:</a:t>
            </a: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natural language processing (NLP) </a:t>
            </a: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computational techniques to automate the extraction or classification of sentiment from typically unstructured text</a:t>
            </a: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the process of determining whether a piece of writing is positive, negative or neutral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60950" y="1241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Twitter?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0" y="1909675"/>
            <a:ext cx="9144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Popular microblogging site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240+ million active users ranging from the common man to celebrities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Famous platform to share and discuss personal views of variety of subjects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Message limit of 280 characters, so easier to handle for analysis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4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EDA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1614475"/>
            <a:ext cx="8453400" cy="3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We used Web Scraping tools to fetch data from Twitter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" y="2289250"/>
            <a:ext cx="9144051" cy="28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1: Removing @ mentions: Although this is very important when we tweet but this does not add any value when we are performing Sentiment analysis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 2: Removing URL links: Again this adds no importance while calculating the Sentiment Analysis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653655"/>
            <a:ext cx="9143999" cy="136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l="4892" t="3704" r="7426" b="3694"/>
          <a:stretch/>
        </p:blipFill>
        <p:spPr>
          <a:xfrm>
            <a:off x="5767275" y="2392825"/>
            <a:ext cx="2957200" cy="2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03875" y="12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EDA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l="6003" t="-2910" r="10377" b="2909"/>
          <a:stretch/>
        </p:blipFill>
        <p:spPr>
          <a:xfrm>
            <a:off x="203875" y="2263387"/>
            <a:ext cx="2666940" cy="2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62000" y="1976425"/>
            <a:ext cx="1773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Before Cleaning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32100" y="2078825"/>
            <a:ext cx="1773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After Cleaning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436525" y="2078825"/>
            <a:ext cx="1773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Word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215" y="2469425"/>
            <a:ext cx="2591660" cy="22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88400" y="237650"/>
            <a:ext cx="8222100" cy="14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Vectorization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Vectorizer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0" y="1807025"/>
            <a:ext cx="8694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the bag of words approach to tokenize a document and build a vocabulary of known words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Splits each message into a token to count the number of times a word occurs in it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Creates a matrix populated with token counts called the Document Term Matrix(DTM)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61875" y="1743400"/>
            <a:ext cx="89067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Numerical statistic to reflect the importance of a word in a  document collection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Term frequency summarizes how often a given word appears within a document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Inverse document frequency downscales words that appear a lot across documents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00850" y="205525"/>
            <a:ext cx="8785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TFIDF Vectorizer - (Term frequency–inverse document frequency)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On-screen Show (16:9)</PresentationFormat>
  <Paragraphs>88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Arial</vt:lpstr>
      <vt:lpstr>Material</vt:lpstr>
      <vt:lpstr>Stock Market Analysis with Twitter Sentiment Analysis </vt:lpstr>
      <vt:lpstr>Table Of Content</vt:lpstr>
      <vt:lpstr>Introduction</vt:lpstr>
      <vt:lpstr>Why Twitter?</vt:lpstr>
      <vt:lpstr>Data Cleaning &amp; EDA</vt:lpstr>
      <vt:lpstr>Data Preparation</vt:lpstr>
      <vt:lpstr>Data Cleaning &amp; EDA</vt:lpstr>
      <vt:lpstr>  Text Vectorization  Count Vectorizer</vt:lpstr>
      <vt:lpstr>PowerPoint Presentation</vt:lpstr>
      <vt:lpstr>Logistic Regression</vt:lpstr>
      <vt:lpstr>Logistic Regression</vt:lpstr>
      <vt:lpstr>Decision Tree</vt:lpstr>
      <vt:lpstr>Decision Tree</vt:lpstr>
      <vt:lpstr>Naive Bayes</vt:lpstr>
      <vt:lpstr>Naive Bayes</vt:lpstr>
      <vt:lpstr>Linear SVC</vt:lpstr>
      <vt:lpstr>Linear SVC</vt:lpstr>
      <vt:lpstr>Model Comparison</vt:lpstr>
      <vt:lpstr>Checking result</vt:lpstr>
      <vt:lpstr>Stock Performance</vt:lpstr>
      <vt:lpstr>Actual Close vs Predicted Close</vt:lpstr>
      <vt:lpstr>Actual Close vs Predicted Close</vt:lpstr>
      <vt:lpstr>Conclusion &amp; 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with Twitter Sentiment Analysis </dc:title>
  <cp:lastModifiedBy>Hardeep Singh</cp:lastModifiedBy>
  <cp:revision>1</cp:revision>
  <dcterms:modified xsi:type="dcterms:W3CDTF">2019-05-02T16:17:28Z</dcterms:modified>
</cp:coreProperties>
</file>