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3"/>
  </p:notesMasterIdLst>
  <p:sldIdLst>
    <p:sldId id="256" r:id="rId2"/>
    <p:sldId id="257" r:id="rId3"/>
    <p:sldId id="258" r:id="rId4"/>
    <p:sldId id="266" r:id="rId5"/>
    <p:sldId id="260" r:id="rId6"/>
    <p:sldId id="259" r:id="rId7"/>
    <p:sldId id="265" r:id="rId8"/>
    <p:sldId id="261" r:id="rId9"/>
    <p:sldId id="262" r:id="rId10"/>
    <p:sldId id="263" r:id="rId11"/>
    <p:sldId id="264" r:id="rId12"/>
  </p:sldIdLst>
  <p:sldSz cx="9144000" cy="5143500" type="screen16x9"/>
  <p:notesSz cx="6858000" cy="9144000"/>
  <p:embeddedFontLst>
    <p:embeddedFont>
      <p:font typeface="Calibri" panose="020F0502020204030204" pitchFamily="34" charset="0"/>
      <p:regular r:id="rId14"/>
      <p:bold r:id="rId15"/>
      <p:italic r:id="rId16"/>
      <p:boldItalic r:id="rId17"/>
    </p:embeddedFont>
    <p:embeddedFont>
      <p:font typeface="Impact" panose="020B0806030902050204" pitchFamily="34" charset="0"/>
      <p:regular r:id="rId18"/>
    </p:embeddedFont>
    <p:embeddedFont>
      <p:font typeface="Roboto" panose="020B0604020202020204" charset="0"/>
      <p:regular r:id="rId19"/>
      <p:bold r:id="rId20"/>
      <p:italic r:id="rId21"/>
      <p:boldItalic r:id="rId22"/>
    </p:embeddedFont>
    <p:embeddedFont>
      <p:font typeface="Rockwell" panose="02060603020205020403" pitchFamily="18" charset="0"/>
      <p:regular r:id="rId23"/>
      <p:bold r:id="rId24"/>
      <p:italic r:id="rId25"/>
      <p:boldItalic r:id="rId26"/>
    </p:embeddedFont>
    <p:embeddedFont>
      <p:font typeface="Segoe UI" panose="020B0502040204020203" pitchFamily="34" charset="0"/>
      <p:regular r:id="rId27"/>
      <p:bold r:id="rId28"/>
      <p:italic r:id="rId29"/>
      <p:boldItalic r:id="rId30"/>
    </p:embeddedFont>
    <p:embeddedFont>
      <p:font typeface="Trebuchet MS" panose="020B0603020202020204" pitchFamily="34" charset="0"/>
      <p:regular r:id="rId31"/>
      <p:bold r:id="rId32"/>
      <p:italic r:id="rId33"/>
      <p:boldItalic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730"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font" Target="fonts/font13.fntdata"/><Relationship Id="rId3" Type="http://schemas.openxmlformats.org/officeDocument/2006/relationships/slide" Target="slides/slide2.xml"/><Relationship Id="rId21" Type="http://schemas.openxmlformats.org/officeDocument/2006/relationships/font" Target="fonts/font8.fntdata"/><Relationship Id="rId34" Type="http://schemas.openxmlformats.org/officeDocument/2006/relationships/font" Target="fonts/font2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font" Target="fonts/font12.fntdata"/><Relationship Id="rId33" Type="http://schemas.openxmlformats.org/officeDocument/2006/relationships/font" Target="fonts/font20.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29" Type="http://schemas.openxmlformats.org/officeDocument/2006/relationships/font" Target="fonts/font1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1.fntdata"/><Relationship Id="rId32" Type="http://schemas.openxmlformats.org/officeDocument/2006/relationships/font" Target="fonts/font19.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font" Target="fonts/font15.fntdata"/><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6.fntdata"/><Relationship Id="rId31" Type="http://schemas.openxmlformats.org/officeDocument/2006/relationships/font" Target="fonts/font1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font" Target="fonts/font14.fntdata"/><Relationship Id="rId30" Type="http://schemas.openxmlformats.org/officeDocument/2006/relationships/font" Target="fonts/font17.fntdata"/><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5" name="Google Shape;65;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2" name="Google Shape;72;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8cc8524d8d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9" name="Google Shape;79;g8cc8524d8d_0_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0e7fda7e0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3" name="Google Shape;93;g90e7fda7e0_0_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8cc8524d8d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6" name="Google Shape;86;g8cc8524d8d_0_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90e7fda7e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0" name="Google Shape;100;g90e7fda7e0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90e7fda7e0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7" name="Google Shape;107;g90e7fda7e0_0_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8cc8524d8d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4" name="Google Shape;114;g8cc8524d8d_0_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0" name="Google Shape;120;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 name="Google Shape;11;p2"/>
          <p:cNvSpPr/>
          <p:nvPr/>
        </p:nvSpPr>
        <p:spPr>
          <a:xfrm flipH="1">
            <a:off x="8246400" y="4245875"/>
            <a:ext cx="897600" cy="897600"/>
          </a:xfrm>
          <a:prstGeom prst="round1Rect">
            <a:avLst>
              <a:gd name="adj" fmla="val 16667"/>
            </a:avLst>
          </a:prstGeom>
          <a:solidFill>
            <a:schemeClr val="lt1">
              <a:alpha val="67843"/>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 name="Google Shape;12;p2"/>
          <p:cNvSpPr txBox="1">
            <a:spLocks noGrp="1"/>
          </p:cNvSpPr>
          <p:nvPr>
            <p:ph type="ctrTitle"/>
          </p:nvPr>
        </p:nvSpPr>
        <p:spPr>
          <a:xfrm>
            <a:off x="390525" y="1819275"/>
            <a:ext cx="8222100" cy="9336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13" name="Google Shape;13;p2"/>
          <p:cNvSpPr txBox="1">
            <a:spLocks noGrp="1"/>
          </p:cNvSpPr>
          <p:nvPr>
            <p:ph type="subTitle" idx="1"/>
          </p:nvPr>
        </p:nvSpPr>
        <p:spPr>
          <a:xfrm>
            <a:off x="390525" y="2789130"/>
            <a:ext cx="8222100" cy="4329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lt1"/>
              </a:buClr>
              <a:buSzPts val="1800"/>
              <a:buNone/>
              <a:defRPr>
                <a:solidFill>
                  <a:schemeClr val="lt1"/>
                </a:solidFill>
              </a:defRPr>
            </a:lvl1pPr>
            <a:lvl2pPr lvl="1" algn="l">
              <a:lnSpc>
                <a:spcPct val="100000"/>
              </a:lnSpc>
              <a:spcBef>
                <a:spcPts val="0"/>
              </a:spcBef>
              <a:spcAft>
                <a:spcPts val="0"/>
              </a:spcAft>
              <a:buClr>
                <a:schemeClr val="lt1"/>
              </a:buClr>
              <a:buSzPts val="1800"/>
              <a:buNone/>
              <a:defRPr sz="1800">
                <a:solidFill>
                  <a:schemeClr val="lt1"/>
                </a:solidFill>
              </a:defRPr>
            </a:lvl2pPr>
            <a:lvl3pPr lvl="2" algn="l">
              <a:lnSpc>
                <a:spcPct val="100000"/>
              </a:lnSpc>
              <a:spcBef>
                <a:spcPts val="0"/>
              </a:spcBef>
              <a:spcAft>
                <a:spcPts val="0"/>
              </a:spcAft>
              <a:buClr>
                <a:schemeClr val="lt1"/>
              </a:buClr>
              <a:buSzPts val="1800"/>
              <a:buNone/>
              <a:defRPr sz="1800">
                <a:solidFill>
                  <a:schemeClr val="lt1"/>
                </a:solidFill>
              </a:defRPr>
            </a:lvl3pPr>
            <a:lvl4pPr lvl="3" algn="l">
              <a:lnSpc>
                <a:spcPct val="100000"/>
              </a:lnSpc>
              <a:spcBef>
                <a:spcPts val="0"/>
              </a:spcBef>
              <a:spcAft>
                <a:spcPts val="0"/>
              </a:spcAft>
              <a:buClr>
                <a:schemeClr val="lt1"/>
              </a:buClr>
              <a:buSzPts val="1800"/>
              <a:buNone/>
              <a:defRPr sz="1800">
                <a:solidFill>
                  <a:schemeClr val="lt1"/>
                </a:solidFill>
              </a:defRPr>
            </a:lvl4pPr>
            <a:lvl5pPr lvl="4" algn="l">
              <a:lnSpc>
                <a:spcPct val="100000"/>
              </a:lnSpc>
              <a:spcBef>
                <a:spcPts val="0"/>
              </a:spcBef>
              <a:spcAft>
                <a:spcPts val="0"/>
              </a:spcAft>
              <a:buClr>
                <a:schemeClr val="lt1"/>
              </a:buClr>
              <a:buSzPts val="1800"/>
              <a:buNone/>
              <a:defRPr sz="1800">
                <a:solidFill>
                  <a:schemeClr val="lt1"/>
                </a:solidFill>
              </a:defRPr>
            </a:lvl5pPr>
            <a:lvl6pPr lvl="5" algn="l">
              <a:lnSpc>
                <a:spcPct val="100000"/>
              </a:lnSpc>
              <a:spcBef>
                <a:spcPts val="0"/>
              </a:spcBef>
              <a:spcAft>
                <a:spcPts val="0"/>
              </a:spcAft>
              <a:buClr>
                <a:schemeClr val="lt1"/>
              </a:buClr>
              <a:buSzPts val="1800"/>
              <a:buNone/>
              <a:defRPr sz="1800">
                <a:solidFill>
                  <a:schemeClr val="lt1"/>
                </a:solidFill>
              </a:defRPr>
            </a:lvl6pPr>
            <a:lvl7pPr lvl="6" algn="l">
              <a:lnSpc>
                <a:spcPct val="100000"/>
              </a:lnSpc>
              <a:spcBef>
                <a:spcPts val="0"/>
              </a:spcBef>
              <a:spcAft>
                <a:spcPts val="0"/>
              </a:spcAft>
              <a:buClr>
                <a:schemeClr val="lt1"/>
              </a:buClr>
              <a:buSzPts val="1800"/>
              <a:buNone/>
              <a:defRPr sz="1800">
                <a:solidFill>
                  <a:schemeClr val="lt1"/>
                </a:solidFill>
              </a:defRPr>
            </a:lvl7pPr>
            <a:lvl8pPr lvl="7" algn="l">
              <a:lnSpc>
                <a:spcPct val="100000"/>
              </a:lnSpc>
              <a:spcBef>
                <a:spcPts val="0"/>
              </a:spcBef>
              <a:spcAft>
                <a:spcPts val="0"/>
              </a:spcAft>
              <a:buClr>
                <a:schemeClr val="lt1"/>
              </a:buClr>
              <a:buSzPts val="1800"/>
              <a:buNone/>
              <a:defRPr sz="1800">
                <a:solidFill>
                  <a:schemeClr val="lt1"/>
                </a:solidFill>
              </a:defRPr>
            </a:lvl8pPr>
            <a:lvl9pPr lvl="8" algn="l">
              <a:lnSpc>
                <a:spcPct val="100000"/>
              </a:lnSpc>
              <a:spcBef>
                <a:spcPts val="0"/>
              </a:spcBef>
              <a:spcAft>
                <a:spcPts val="0"/>
              </a:spcAft>
              <a:buClr>
                <a:schemeClr val="lt1"/>
              </a:buClr>
              <a:buSzPts val="1800"/>
              <a:buNone/>
              <a:defRPr sz="1800">
                <a:solidFill>
                  <a:schemeClr val="lt1"/>
                </a:solidFill>
              </a:defRPr>
            </a:lvl9pPr>
          </a:lstStyle>
          <a:p>
            <a:endParaRPr/>
          </a:p>
        </p:txBody>
      </p:sp>
      <p:sp>
        <p:nvSpPr>
          <p:cNvPr id="14" name="Google Shape;14;p2"/>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7"/>
        <p:cNvGrpSpPr/>
        <p:nvPr/>
      </p:nvGrpSpPr>
      <p:grpSpPr>
        <a:xfrm>
          <a:off x="0" y="0"/>
          <a:ext cx="0" cy="0"/>
          <a:chOff x="0" y="0"/>
          <a:chExt cx="0" cy="0"/>
        </a:xfrm>
      </p:grpSpPr>
      <p:sp>
        <p:nvSpPr>
          <p:cNvPr id="58" name="Google Shape;58;p11"/>
          <p:cNvSpPr txBox="1">
            <a:spLocks noGrp="1"/>
          </p:cNvSpPr>
          <p:nvPr>
            <p:ph type="title" hasCustomPrompt="1"/>
          </p:nvPr>
        </p:nvSpPr>
        <p:spPr>
          <a:xfrm>
            <a:off x="475500" y="1258525"/>
            <a:ext cx="8222100" cy="19635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Clr>
                <a:schemeClr val="dk2"/>
              </a:buClr>
              <a:buSzPts val="12000"/>
              <a:buNone/>
              <a:defRPr sz="12000">
                <a:solidFill>
                  <a:schemeClr val="dk2"/>
                </a:solidFill>
              </a:defRPr>
            </a:lvl1pPr>
            <a:lvl2pPr lvl="1" algn="ctr">
              <a:lnSpc>
                <a:spcPct val="100000"/>
              </a:lnSpc>
              <a:spcBef>
                <a:spcPts val="0"/>
              </a:spcBef>
              <a:spcAft>
                <a:spcPts val="0"/>
              </a:spcAft>
              <a:buClr>
                <a:schemeClr val="dk2"/>
              </a:buClr>
              <a:buSzPts val="12000"/>
              <a:buNone/>
              <a:defRPr sz="12000">
                <a:solidFill>
                  <a:schemeClr val="dk2"/>
                </a:solidFill>
              </a:defRPr>
            </a:lvl2pPr>
            <a:lvl3pPr lvl="2" algn="ctr">
              <a:lnSpc>
                <a:spcPct val="100000"/>
              </a:lnSpc>
              <a:spcBef>
                <a:spcPts val="0"/>
              </a:spcBef>
              <a:spcAft>
                <a:spcPts val="0"/>
              </a:spcAft>
              <a:buClr>
                <a:schemeClr val="dk2"/>
              </a:buClr>
              <a:buSzPts val="12000"/>
              <a:buNone/>
              <a:defRPr sz="12000">
                <a:solidFill>
                  <a:schemeClr val="dk2"/>
                </a:solidFill>
              </a:defRPr>
            </a:lvl3pPr>
            <a:lvl4pPr lvl="3" algn="ctr">
              <a:lnSpc>
                <a:spcPct val="100000"/>
              </a:lnSpc>
              <a:spcBef>
                <a:spcPts val="0"/>
              </a:spcBef>
              <a:spcAft>
                <a:spcPts val="0"/>
              </a:spcAft>
              <a:buClr>
                <a:schemeClr val="dk2"/>
              </a:buClr>
              <a:buSzPts val="12000"/>
              <a:buNone/>
              <a:defRPr sz="12000">
                <a:solidFill>
                  <a:schemeClr val="dk2"/>
                </a:solidFill>
              </a:defRPr>
            </a:lvl4pPr>
            <a:lvl5pPr lvl="4" algn="ctr">
              <a:lnSpc>
                <a:spcPct val="100000"/>
              </a:lnSpc>
              <a:spcBef>
                <a:spcPts val="0"/>
              </a:spcBef>
              <a:spcAft>
                <a:spcPts val="0"/>
              </a:spcAft>
              <a:buClr>
                <a:schemeClr val="dk2"/>
              </a:buClr>
              <a:buSzPts val="12000"/>
              <a:buNone/>
              <a:defRPr sz="12000">
                <a:solidFill>
                  <a:schemeClr val="dk2"/>
                </a:solidFill>
              </a:defRPr>
            </a:lvl5pPr>
            <a:lvl6pPr lvl="5" algn="ctr">
              <a:lnSpc>
                <a:spcPct val="100000"/>
              </a:lnSpc>
              <a:spcBef>
                <a:spcPts val="0"/>
              </a:spcBef>
              <a:spcAft>
                <a:spcPts val="0"/>
              </a:spcAft>
              <a:buClr>
                <a:schemeClr val="dk2"/>
              </a:buClr>
              <a:buSzPts val="12000"/>
              <a:buNone/>
              <a:defRPr sz="12000">
                <a:solidFill>
                  <a:schemeClr val="dk2"/>
                </a:solidFill>
              </a:defRPr>
            </a:lvl6pPr>
            <a:lvl7pPr lvl="6" algn="ctr">
              <a:lnSpc>
                <a:spcPct val="100000"/>
              </a:lnSpc>
              <a:spcBef>
                <a:spcPts val="0"/>
              </a:spcBef>
              <a:spcAft>
                <a:spcPts val="0"/>
              </a:spcAft>
              <a:buClr>
                <a:schemeClr val="dk2"/>
              </a:buClr>
              <a:buSzPts val="12000"/>
              <a:buNone/>
              <a:defRPr sz="12000">
                <a:solidFill>
                  <a:schemeClr val="dk2"/>
                </a:solidFill>
              </a:defRPr>
            </a:lvl7pPr>
            <a:lvl8pPr lvl="7" algn="ctr">
              <a:lnSpc>
                <a:spcPct val="100000"/>
              </a:lnSpc>
              <a:spcBef>
                <a:spcPts val="0"/>
              </a:spcBef>
              <a:spcAft>
                <a:spcPts val="0"/>
              </a:spcAft>
              <a:buClr>
                <a:schemeClr val="dk2"/>
              </a:buClr>
              <a:buSzPts val="12000"/>
              <a:buNone/>
              <a:defRPr sz="12000">
                <a:solidFill>
                  <a:schemeClr val="dk2"/>
                </a:solidFill>
              </a:defRPr>
            </a:lvl8pPr>
            <a:lvl9pPr lvl="8" algn="ctr">
              <a:lnSpc>
                <a:spcPct val="100000"/>
              </a:lnSpc>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a:spLocks noGrp="1"/>
          </p:cNvSpPr>
          <p:nvPr>
            <p:ph type="body" idx="1"/>
          </p:nvPr>
        </p:nvSpPr>
        <p:spPr>
          <a:xfrm>
            <a:off x="475500" y="3304625"/>
            <a:ext cx="8222100" cy="13008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60" name="Google Shape;60;p11"/>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1"/>
        <p:cNvGrpSpPr/>
        <p:nvPr/>
      </p:nvGrpSpPr>
      <p:grpSpPr>
        <a:xfrm>
          <a:off x="0" y="0"/>
          <a:ext cx="0" cy="0"/>
          <a:chOff x="0" y="0"/>
          <a:chExt cx="0" cy="0"/>
        </a:xfrm>
      </p:grpSpPr>
      <p:sp>
        <p:nvSpPr>
          <p:cNvPr id="62" name="Google Shape;62;p12"/>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5"/>
        <p:cNvGrpSpPr/>
        <p:nvPr/>
      </p:nvGrpSpPr>
      <p:grpSpPr>
        <a:xfrm>
          <a:off x="0" y="0"/>
          <a:ext cx="0" cy="0"/>
          <a:chOff x="0" y="0"/>
          <a:chExt cx="0" cy="0"/>
        </a:xfrm>
      </p:grpSpPr>
      <p:sp>
        <p:nvSpPr>
          <p:cNvPr id="16" name="Google Shape;16;p3"/>
          <p:cNvSpPr/>
          <p:nvPr/>
        </p:nvSpPr>
        <p:spPr>
          <a:xfrm rot="10800000" flipH="1">
            <a:off x="0" y="1686000"/>
            <a:ext cx="9144000" cy="34575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 name="Google Shape;17;p3"/>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 name="Google Shape;18;p3"/>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200"/>
              <a:buNone/>
              <a:defRPr/>
            </a:lvl2pPr>
            <a:lvl3pPr lvl="2" algn="l">
              <a:lnSpc>
                <a:spcPct val="100000"/>
              </a:lnSpc>
              <a:spcBef>
                <a:spcPts val="0"/>
              </a:spcBef>
              <a:spcAft>
                <a:spcPts val="0"/>
              </a:spcAft>
              <a:buSzPts val="3200"/>
              <a:buNone/>
              <a:defRPr/>
            </a:lvl3pPr>
            <a:lvl4pPr lvl="3" algn="l">
              <a:lnSpc>
                <a:spcPct val="100000"/>
              </a:lnSpc>
              <a:spcBef>
                <a:spcPts val="0"/>
              </a:spcBef>
              <a:spcAft>
                <a:spcPts val="0"/>
              </a:spcAft>
              <a:buSzPts val="3200"/>
              <a:buNone/>
              <a:defRPr/>
            </a:lvl4pPr>
            <a:lvl5pPr lvl="4" algn="l">
              <a:lnSpc>
                <a:spcPct val="100000"/>
              </a:lnSpc>
              <a:spcBef>
                <a:spcPts val="0"/>
              </a:spcBef>
              <a:spcAft>
                <a:spcPts val="0"/>
              </a:spcAft>
              <a:buSzPts val="3200"/>
              <a:buNone/>
              <a:defRPr/>
            </a:lvl5pPr>
            <a:lvl6pPr lvl="5" algn="l">
              <a:lnSpc>
                <a:spcPct val="100000"/>
              </a:lnSpc>
              <a:spcBef>
                <a:spcPts val="0"/>
              </a:spcBef>
              <a:spcAft>
                <a:spcPts val="0"/>
              </a:spcAft>
              <a:buSzPts val="3200"/>
              <a:buNone/>
              <a:defRPr/>
            </a:lvl6pPr>
            <a:lvl7pPr lvl="6" algn="l">
              <a:lnSpc>
                <a:spcPct val="100000"/>
              </a:lnSpc>
              <a:spcBef>
                <a:spcPts val="0"/>
              </a:spcBef>
              <a:spcAft>
                <a:spcPts val="0"/>
              </a:spcAft>
              <a:buSzPts val="3200"/>
              <a:buNone/>
              <a:defRPr/>
            </a:lvl7pPr>
            <a:lvl8pPr lvl="7" algn="l">
              <a:lnSpc>
                <a:spcPct val="100000"/>
              </a:lnSpc>
              <a:spcBef>
                <a:spcPts val="0"/>
              </a:spcBef>
              <a:spcAft>
                <a:spcPts val="0"/>
              </a:spcAft>
              <a:buSzPts val="3200"/>
              <a:buNone/>
              <a:defRPr/>
            </a:lvl8pPr>
            <a:lvl9pPr lvl="8" algn="l">
              <a:lnSpc>
                <a:spcPct val="100000"/>
              </a:lnSpc>
              <a:spcBef>
                <a:spcPts val="0"/>
              </a:spcBef>
              <a:spcAft>
                <a:spcPts val="0"/>
              </a:spcAft>
              <a:buSzPts val="3200"/>
              <a:buNone/>
              <a:defRPr/>
            </a:lvl9pPr>
          </a:lstStyle>
          <a:p>
            <a:endParaRPr/>
          </a:p>
        </p:txBody>
      </p:sp>
      <p:sp>
        <p:nvSpPr>
          <p:cNvPr id="19" name="Google Shape;19;p3"/>
          <p:cNvSpPr txBox="1">
            <a:spLocks noGrp="1"/>
          </p:cNvSpPr>
          <p:nvPr>
            <p:ph type="body" idx="1"/>
          </p:nvPr>
        </p:nvSpPr>
        <p:spPr>
          <a:xfrm>
            <a:off x="471900" y="1919075"/>
            <a:ext cx="8222100" cy="27102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20" name="Google Shape;20;p3"/>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1"/>
        <p:cNvGrpSpPr/>
        <p:nvPr/>
      </p:nvGrpSpPr>
      <p:grpSpPr>
        <a:xfrm>
          <a:off x="0" y="0"/>
          <a:ext cx="0" cy="0"/>
          <a:chOff x="0" y="0"/>
          <a:chExt cx="0" cy="0"/>
        </a:xfrm>
      </p:grpSpPr>
      <p:sp>
        <p:nvSpPr>
          <p:cNvPr id="22" name="Google Shape;22;p4"/>
          <p:cNvSpPr txBox="1">
            <a:spLocks noGrp="1"/>
          </p:cNvSpPr>
          <p:nvPr>
            <p:ph type="title"/>
          </p:nvPr>
        </p:nvSpPr>
        <p:spPr>
          <a:xfrm>
            <a:off x="460950" y="2065350"/>
            <a:ext cx="8222100" cy="1012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200"/>
              <a:buNone/>
              <a:defRPr sz="4200"/>
            </a:lvl1pPr>
            <a:lvl2pPr lvl="1" algn="l">
              <a:lnSpc>
                <a:spcPct val="100000"/>
              </a:lnSpc>
              <a:spcBef>
                <a:spcPts val="0"/>
              </a:spcBef>
              <a:spcAft>
                <a:spcPts val="0"/>
              </a:spcAft>
              <a:buSzPts val="4200"/>
              <a:buNone/>
              <a:defRPr sz="4200"/>
            </a:lvl2pPr>
            <a:lvl3pPr lvl="2" algn="l">
              <a:lnSpc>
                <a:spcPct val="100000"/>
              </a:lnSpc>
              <a:spcBef>
                <a:spcPts val="0"/>
              </a:spcBef>
              <a:spcAft>
                <a:spcPts val="0"/>
              </a:spcAft>
              <a:buSzPts val="4200"/>
              <a:buNone/>
              <a:defRPr sz="4200"/>
            </a:lvl3pPr>
            <a:lvl4pPr lvl="3" algn="l">
              <a:lnSpc>
                <a:spcPct val="100000"/>
              </a:lnSpc>
              <a:spcBef>
                <a:spcPts val="0"/>
              </a:spcBef>
              <a:spcAft>
                <a:spcPts val="0"/>
              </a:spcAft>
              <a:buSzPts val="4200"/>
              <a:buNone/>
              <a:defRPr sz="4200"/>
            </a:lvl4pPr>
            <a:lvl5pPr lvl="4" algn="l">
              <a:lnSpc>
                <a:spcPct val="100000"/>
              </a:lnSpc>
              <a:spcBef>
                <a:spcPts val="0"/>
              </a:spcBef>
              <a:spcAft>
                <a:spcPts val="0"/>
              </a:spcAft>
              <a:buSzPts val="4200"/>
              <a:buNone/>
              <a:defRPr sz="4200"/>
            </a:lvl5pPr>
            <a:lvl6pPr lvl="5" algn="l">
              <a:lnSpc>
                <a:spcPct val="100000"/>
              </a:lnSpc>
              <a:spcBef>
                <a:spcPts val="0"/>
              </a:spcBef>
              <a:spcAft>
                <a:spcPts val="0"/>
              </a:spcAft>
              <a:buSzPts val="4200"/>
              <a:buNone/>
              <a:defRPr sz="4200"/>
            </a:lvl6pPr>
            <a:lvl7pPr lvl="6" algn="l">
              <a:lnSpc>
                <a:spcPct val="100000"/>
              </a:lnSpc>
              <a:spcBef>
                <a:spcPts val="0"/>
              </a:spcBef>
              <a:spcAft>
                <a:spcPts val="0"/>
              </a:spcAft>
              <a:buSzPts val="4200"/>
              <a:buNone/>
              <a:defRPr sz="4200"/>
            </a:lvl7pPr>
            <a:lvl8pPr lvl="7" algn="l">
              <a:lnSpc>
                <a:spcPct val="100000"/>
              </a:lnSpc>
              <a:spcBef>
                <a:spcPts val="0"/>
              </a:spcBef>
              <a:spcAft>
                <a:spcPts val="0"/>
              </a:spcAft>
              <a:buSzPts val="4200"/>
              <a:buNone/>
              <a:defRPr sz="4200"/>
            </a:lvl8pPr>
            <a:lvl9pPr lvl="8" algn="l">
              <a:lnSpc>
                <a:spcPct val="100000"/>
              </a:lnSpc>
              <a:spcBef>
                <a:spcPts val="0"/>
              </a:spcBef>
              <a:spcAft>
                <a:spcPts val="0"/>
              </a:spcAft>
              <a:buSzPts val="4200"/>
              <a:buNone/>
              <a:defRPr sz="4200"/>
            </a:lvl9pPr>
          </a:lstStyle>
          <a:p>
            <a:endParaRPr/>
          </a:p>
        </p:txBody>
      </p:sp>
      <p:sp>
        <p:nvSpPr>
          <p:cNvPr id="23" name="Google Shape;23;p4"/>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p:nvPr/>
        </p:nvSpPr>
        <p:spPr>
          <a:xfrm rot="10800000" flipH="1">
            <a:off x="0" y="1686000"/>
            <a:ext cx="9144000" cy="34575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 name="Google Shape;27;p5"/>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200"/>
              <a:buNone/>
              <a:defRPr/>
            </a:lvl2pPr>
            <a:lvl3pPr lvl="2" algn="l">
              <a:lnSpc>
                <a:spcPct val="100000"/>
              </a:lnSpc>
              <a:spcBef>
                <a:spcPts val="0"/>
              </a:spcBef>
              <a:spcAft>
                <a:spcPts val="0"/>
              </a:spcAft>
              <a:buSzPts val="3200"/>
              <a:buNone/>
              <a:defRPr/>
            </a:lvl3pPr>
            <a:lvl4pPr lvl="3" algn="l">
              <a:lnSpc>
                <a:spcPct val="100000"/>
              </a:lnSpc>
              <a:spcBef>
                <a:spcPts val="0"/>
              </a:spcBef>
              <a:spcAft>
                <a:spcPts val="0"/>
              </a:spcAft>
              <a:buSzPts val="3200"/>
              <a:buNone/>
              <a:defRPr/>
            </a:lvl4pPr>
            <a:lvl5pPr lvl="4" algn="l">
              <a:lnSpc>
                <a:spcPct val="100000"/>
              </a:lnSpc>
              <a:spcBef>
                <a:spcPts val="0"/>
              </a:spcBef>
              <a:spcAft>
                <a:spcPts val="0"/>
              </a:spcAft>
              <a:buSzPts val="3200"/>
              <a:buNone/>
              <a:defRPr/>
            </a:lvl5pPr>
            <a:lvl6pPr lvl="5" algn="l">
              <a:lnSpc>
                <a:spcPct val="100000"/>
              </a:lnSpc>
              <a:spcBef>
                <a:spcPts val="0"/>
              </a:spcBef>
              <a:spcAft>
                <a:spcPts val="0"/>
              </a:spcAft>
              <a:buSzPts val="3200"/>
              <a:buNone/>
              <a:defRPr/>
            </a:lvl6pPr>
            <a:lvl7pPr lvl="6" algn="l">
              <a:lnSpc>
                <a:spcPct val="100000"/>
              </a:lnSpc>
              <a:spcBef>
                <a:spcPts val="0"/>
              </a:spcBef>
              <a:spcAft>
                <a:spcPts val="0"/>
              </a:spcAft>
              <a:buSzPts val="3200"/>
              <a:buNone/>
              <a:defRPr/>
            </a:lvl7pPr>
            <a:lvl8pPr lvl="7" algn="l">
              <a:lnSpc>
                <a:spcPct val="100000"/>
              </a:lnSpc>
              <a:spcBef>
                <a:spcPts val="0"/>
              </a:spcBef>
              <a:spcAft>
                <a:spcPts val="0"/>
              </a:spcAft>
              <a:buSzPts val="3200"/>
              <a:buNone/>
              <a:defRPr/>
            </a:lvl8pPr>
            <a:lvl9pPr lvl="8" algn="l">
              <a:lnSpc>
                <a:spcPct val="100000"/>
              </a:lnSpc>
              <a:spcBef>
                <a:spcPts val="0"/>
              </a:spcBef>
              <a:spcAft>
                <a:spcPts val="0"/>
              </a:spcAft>
              <a:buSzPts val="3200"/>
              <a:buNone/>
              <a:defRPr/>
            </a:lvl9pPr>
          </a:lstStyle>
          <a:p>
            <a:endParaRPr/>
          </a:p>
        </p:txBody>
      </p:sp>
      <p:sp>
        <p:nvSpPr>
          <p:cNvPr id="28" name="Google Shape;28;p5"/>
          <p:cNvSpPr txBox="1">
            <a:spLocks noGrp="1"/>
          </p:cNvSpPr>
          <p:nvPr>
            <p:ph type="body" idx="1"/>
          </p:nvPr>
        </p:nvSpPr>
        <p:spPr>
          <a:xfrm>
            <a:off x="471900" y="1919075"/>
            <a:ext cx="3999900" cy="27102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9" name="Google Shape;29;p5"/>
          <p:cNvSpPr txBox="1">
            <a:spLocks noGrp="1"/>
          </p:cNvSpPr>
          <p:nvPr>
            <p:ph type="body" idx="2"/>
          </p:nvPr>
        </p:nvSpPr>
        <p:spPr>
          <a:xfrm>
            <a:off x="4694250" y="1919075"/>
            <a:ext cx="3999900" cy="27102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0" name="Google Shape;30;p5"/>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1"/>
        <p:cNvGrpSpPr/>
        <p:nvPr/>
      </p:nvGrpSpPr>
      <p:grpSpPr>
        <a:xfrm>
          <a:off x="0" y="0"/>
          <a:ext cx="0" cy="0"/>
          <a:chOff x="0" y="0"/>
          <a:chExt cx="0" cy="0"/>
        </a:xfrm>
      </p:grpSpPr>
      <p:sp>
        <p:nvSpPr>
          <p:cNvPr id="32" name="Google Shape;32;p6"/>
          <p:cNvSpPr/>
          <p:nvPr/>
        </p:nvSpPr>
        <p:spPr>
          <a:xfrm rot="10800000" flipH="1">
            <a:off x="0" y="656400"/>
            <a:ext cx="9144000" cy="44871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 name="Google Shape;34;p6"/>
          <p:cNvSpPr txBox="1">
            <a:spLocks noGrp="1"/>
          </p:cNvSpPr>
          <p:nvPr>
            <p:ph type="title"/>
          </p:nvPr>
        </p:nvSpPr>
        <p:spPr>
          <a:xfrm>
            <a:off x="98250" y="16350"/>
            <a:ext cx="8826600" cy="6027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800"/>
              <a:buNone/>
              <a:defRPr sz="1800"/>
            </a:lvl1pPr>
            <a:lvl2pPr lvl="1" algn="l">
              <a:lnSpc>
                <a:spcPct val="100000"/>
              </a:lnSpc>
              <a:spcBef>
                <a:spcPts val="0"/>
              </a:spcBef>
              <a:spcAft>
                <a:spcPts val="0"/>
              </a:spcAft>
              <a:buSzPts val="1800"/>
              <a:buNone/>
              <a:defRPr sz="1800"/>
            </a:lvl2pPr>
            <a:lvl3pPr lvl="2" algn="l">
              <a:lnSpc>
                <a:spcPct val="100000"/>
              </a:lnSpc>
              <a:spcBef>
                <a:spcPts val="0"/>
              </a:spcBef>
              <a:spcAft>
                <a:spcPts val="0"/>
              </a:spcAft>
              <a:buSzPts val="1800"/>
              <a:buNone/>
              <a:defRPr sz="1800"/>
            </a:lvl3pPr>
            <a:lvl4pPr lvl="3" algn="l">
              <a:lnSpc>
                <a:spcPct val="100000"/>
              </a:lnSpc>
              <a:spcBef>
                <a:spcPts val="0"/>
              </a:spcBef>
              <a:spcAft>
                <a:spcPts val="0"/>
              </a:spcAft>
              <a:buSzPts val="1800"/>
              <a:buNone/>
              <a:defRPr sz="1800"/>
            </a:lvl4pPr>
            <a:lvl5pPr lvl="4" algn="l">
              <a:lnSpc>
                <a:spcPct val="100000"/>
              </a:lnSpc>
              <a:spcBef>
                <a:spcPts val="0"/>
              </a:spcBef>
              <a:spcAft>
                <a:spcPts val="0"/>
              </a:spcAft>
              <a:buSzPts val="1800"/>
              <a:buNone/>
              <a:defRPr sz="1800"/>
            </a:lvl5pPr>
            <a:lvl6pPr lvl="5" algn="l">
              <a:lnSpc>
                <a:spcPct val="100000"/>
              </a:lnSpc>
              <a:spcBef>
                <a:spcPts val="0"/>
              </a:spcBef>
              <a:spcAft>
                <a:spcPts val="0"/>
              </a:spcAft>
              <a:buSzPts val="1800"/>
              <a:buNone/>
              <a:defRPr sz="1800"/>
            </a:lvl6pPr>
            <a:lvl7pPr lvl="6" algn="l">
              <a:lnSpc>
                <a:spcPct val="100000"/>
              </a:lnSpc>
              <a:spcBef>
                <a:spcPts val="0"/>
              </a:spcBef>
              <a:spcAft>
                <a:spcPts val="0"/>
              </a:spcAft>
              <a:buSzPts val="1800"/>
              <a:buNone/>
              <a:defRPr sz="1800"/>
            </a:lvl7pPr>
            <a:lvl8pPr lvl="7" algn="l">
              <a:lnSpc>
                <a:spcPct val="100000"/>
              </a:lnSpc>
              <a:spcBef>
                <a:spcPts val="0"/>
              </a:spcBef>
              <a:spcAft>
                <a:spcPts val="0"/>
              </a:spcAft>
              <a:buSzPts val="1800"/>
              <a:buNone/>
              <a:defRPr sz="1800"/>
            </a:lvl8pPr>
            <a:lvl9pPr lvl="8" algn="l">
              <a:lnSpc>
                <a:spcPct val="100000"/>
              </a:lnSpc>
              <a:spcBef>
                <a:spcPts val="0"/>
              </a:spcBef>
              <a:spcAft>
                <a:spcPts val="0"/>
              </a:spcAft>
              <a:buSzPts val="1800"/>
              <a:buNone/>
              <a:defRPr sz="1800"/>
            </a:lvl9pPr>
          </a:lstStyle>
          <a:p>
            <a:endParaRPr/>
          </a:p>
        </p:txBody>
      </p:sp>
      <p:sp>
        <p:nvSpPr>
          <p:cNvPr id="35" name="Google Shape;35;p6"/>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6"/>
        <p:cNvGrpSpPr/>
        <p:nvPr/>
      </p:nvGrpSpPr>
      <p:grpSpPr>
        <a:xfrm>
          <a:off x="0" y="0"/>
          <a:ext cx="0" cy="0"/>
          <a:chOff x="0" y="0"/>
          <a:chExt cx="0" cy="0"/>
        </a:xfrm>
      </p:grpSpPr>
      <p:sp>
        <p:nvSpPr>
          <p:cNvPr id="37" name="Google Shape;37;p7"/>
          <p:cNvSpPr txBox="1"/>
          <p:nvPr/>
        </p:nvSpPr>
        <p:spPr>
          <a:xfrm rot="10800000" flipH="1">
            <a:off x="3276600" y="25"/>
            <a:ext cx="5867400" cy="51435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 name="Google Shape;39;p7"/>
          <p:cNvSpPr txBox="1">
            <a:spLocks noGrp="1"/>
          </p:cNvSpPr>
          <p:nvPr>
            <p:ph type="title"/>
          </p:nvPr>
        </p:nvSpPr>
        <p:spPr>
          <a:xfrm>
            <a:off x="226078" y="357800"/>
            <a:ext cx="2808000" cy="9534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40" name="Google Shape;40;p7"/>
          <p:cNvSpPr txBox="1">
            <a:spLocks noGrp="1"/>
          </p:cNvSpPr>
          <p:nvPr>
            <p:ph type="body" idx="1"/>
          </p:nvPr>
        </p:nvSpPr>
        <p:spPr>
          <a:xfrm>
            <a:off x="226075" y="1465800"/>
            <a:ext cx="2808000" cy="31635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Clr>
                <a:schemeClr val="lt1"/>
              </a:buClr>
              <a:buSzPts val="1200"/>
              <a:buChar char="●"/>
              <a:defRPr sz="1200">
                <a:solidFill>
                  <a:schemeClr val="lt1"/>
                </a:solidFill>
              </a:defRPr>
            </a:lvl1pPr>
            <a:lvl2pPr marL="914400" lvl="1" indent="-304800" algn="l">
              <a:lnSpc>
                <a:spcPct val="115000"/>
              </a:lnSpc>
              <a:spcBef>
                <a:spcPts val="1600"/>
              </a:spcBef>
              <a:spcAft>
                <a:spcPts val="0"/>
              </a:spcAft>
              <a:buClr>
                <a:schemeClr val="lt1"/>
              </a:buClr>
              <a:buSzPts val="1200"/>
              <a:buChar char="○"/>
              <a:defRPr sz="1200">
                <a:solidFill>
                  <a:schemeClr val="lt1"/>
                </a:solidFill>
              </a:defRPr>
            </a:lvl2pPr>
            <a:lvl3pPr marL="1371600" lvl="2" indent="-304800" algn="l">
              <a:lnSpc>
                <a:spcPct val="115000"/>
              </a:lnSpc>
              <a:spcBef>
                <a:spcPts val="1600"/>
              </a:spcBef>
              <a:spcAft>
                <a:spcPts val="0"/>
              </a:spcAft>
              <a:buClr>
                <a:schemeClr val="lt1"/>
              </a:buClr>
              <a:buSzPts val="1200"/>
              <a:buChar char="■"/>
              <a:defRPr sz="1200">
                <a:solidFill>
                  <a:schemeClr val="lt1"/>
                </a:solidFill>
              </a:defRPr>
            </a:lvl3pPr>
            <a:lvl4pPr marL="1828800" lvl="3" indent="-304800" algn="l">
              <a:lnSpc>
                <a:spcPct val="115000"/>
              </a:lnSpc>
              <a:spcBef>
                <a:spcPts val="1600"/>
              </a:spcBef>
              <a:spcAft>
                <a:spcPts val="0"/>
              </a:spcAft>
              <a:buClr>
                <a:schemeClr val="lt1"/>
              </a:buClr>
              <a:buSzPts val="1200"/>
              <a:buChar char="●"/>
              <a:defRPr sz="1200">
                <a:solidFill>
                  <a:schemeClr val="lt1"/>
                </a:solidFill>
              </a:defRPr>
            </a:lvl4pPr>
            <a:lvl5pPr marL="2286000" lvl="4" indent="-304800" algn="l">
              <a:lnSpc>
                <a:spcPct val="115000"/>
              </a:lnSpc>
              <a:spcBef>
                <a:spcPts val="1600"/>
              </a:spcBef>
              <a:spcAft>
                <a:spcPts val="0"/>
              </a:spcAft>
              <a:buClr>
                <a:schemeClr val="lt1"/>
              </a:buClr>
              <a:buSzPts val="1200"/>
              <a:buChar char="○"/>
              <a:defRPr sz="1200">
                <a:solidFill>
                  <a:schemeClr val="lt1"/>
                </a:solidFill>
              </a:defRPr>
            </a:lvl5pPr>
            <a:lvl6pPr marL="2743200" lvl="5" indent="-304800" algn="l">
              <a:lnSpc>
                <a:spcPct val="115000"/>
              </a:lnSpc>
              <a:spcBef>
                <a:spcPts val="1600"/>
              </a:spcBef>
              <a:spcAft>
                <a:spcPts val="0"/>
              </a:spcAft>
              <a:buClr>
                <a:schemeClr val="lt1"/>
              </a:buClr>
              <a:buSzPts val="1200"/>
              <a:buChar char="■"/>
              <a:defRPr sz="1200">
                <a:solidFill>
                  <a:schemeClr val="lt1"/>
                </a:solidFill>
              </a:defRPr>
            </a:lvl6pPr>
            <a:lvl7pPr marL="3200400" lvl="6" indent="-304800" algn="l">
              <a:lnSpc>
                <a:spcPct val="115000"/>
              </a:lnSpc>
              <a:spcBef>
                <a:spcPts val="1600"/>
              </a:spcBef>
              <a:spcAft>
                <a:spcPts val="0"/>
              </a:spcAft>
              <a:buClr>
                <a:schemeClr val="lt1"/>
              </a:buClr>
              <a:buSzPts val="1200"/>
              <a:buChar char="●"/>
              <a:defRPr sz="1200">
                <a:solidFill>
                  <a:schemeClr val="lt1"/>
                </a:solidFill>
              </a:defRPr>
            </a:lvl7pPr>
            <a:lvl8pPr marL="3657600" lvl="7" indent="-304800" algn="l">
              <a:lnSpc>
                <a:spcPct val="115000"/>
              </a:lnSpc>
              <a:spcBef>
                <a:spcPts val="1600"/>
              </a:spcBef>
              <a:spcAft>
                <a:spcPts val="0"/>
              </a:spcAft>
              <a:buClr>
                <a:schemeClr val="lt1"/>
              </a:buClr>
              <a:buSzPts val="1200"/>
              <a:buChar char="○"/>
              <a:defRPr sz="1200">
                <a:solidFill>
                  <a:schemeClr val="lt1"/>
                </a:solidFill>
              </a:defRPr>
            </a:lvl8pPr>
            <a:lvl9pPr marL="4114800" lvl="8" indent="-304800" algn="l">
              <a:lnSpc>
                <a:spcPct val="115000"/>
              </a:lnSpc>
              <a:spcBef>
                <a:spcPts val="1600"/>
              </a:spcBef>
              <a:spcAft>
                <a:spcPts val="1600"/>
              </a:spcAft>
              <a:buClr>
                <a:schemeClr val="lt1"/>
              </a:buClr>
              <a:buSzPts val="1200"/>
              <a:buChar char="■"/>
              <a:defRPr sz="1200">
                <a:solidFill>
                  <a:schemeClr val="lt1"/>
                </a:solidFill>
              </a:defRPr>
            </a:lvl9pPr>
          </a:lstStyle>
          <a:p>
            <a:endParaRPr/>
          </a:p>
        </p:txBody>
      </p:sp>
      <p:sp>
        <p:nvSpPr>
          <p:cNvPr id="41" name="Google Shape;41;p7"/>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2"/>
        <p:cNvGrpSpPr/>
        <p:nvPr/>
      </p:nvGrpSpPr>
      <p:grpSpPr>
        <a:xfrm>
          <a:off x="0" y="0"/>
          <a:ext cx="0" cy="0"/>
          <a:chOff x="0" y="0"/>
          <a:chExt cx="0" cy="0"/>
        </a:xfrm>
      </p:grpSpPr>
      <p:sp>
        <p:nvSpPr>
          <p:cNvPr id="43" name="Google Shape;43;p8"/>
          <p:cNvSpPr txBox="1">
            <a:spLocks noGrp="1"/>
          </p:cNvSpPr>
          <p:nvPr>
            <p:ph type="title"/>
          </p:nvPr>
        </p:nvSpPr>
        <p:spPr>
          <a:xfrm>
            <a:off x="490250" y="488250"/>
            <a:ext cx="62271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6000"/>
              <a:buNone/>
              <a:defRPr sz="6000"/>
            </a:lvl1pPr>
            <a:lvl2pPr lvl="1" algn="l">
              <a:lnSpc>
                <a:spcPct val="100000"/>
              </a:lnSpc>
              <a:spcBef>
                <a:spcPts val="0"/>
              </a:spcBef>
              <a:spcAft>
                <a:spcPts val="0"/>
              </a:spcAft>
              <a:buSzPts val="6000"/>
              <a:buNone/>
              <a:defRPr sz="6000"/>
            </a:lvl2pPr>
            <a:lvl3pPr lvl="2" algn="l">
              <a:lnSpc>
                <a:spcPct val="100000"/>
              </a:lnSpc>
              <a:spcBef>
                <a:spcPts val="0"/>
              </a:spcBef>
              <a:spcAft>
                <a:spcPts val="0"/>
              </a:spcAft>
              <a:buSzPts val="6000"/>
              <a:buNone/>
              <a:defRPr sz="6000"/>
            </a:lvl3pPr>
            <a:lvl4pPr lvl="3" algn="l">
              <a:lnSpc>
                <a:spcPct val="100000"/>
              </a:lnSpc>
              <a:spcBef>
                <a:spcPts val="0"/>
              </a:spcBef>
              <a:spcAft>
                <a:spcPts val="0"/>
              </a:spcAft>
              <a:buSzPts val="6000"/>
              <a:buNone/>
              <a:defRPr sz="6000"/>
            </a:lvl4pPr>
            <a:lvl5pPr lvl="4" algn="l">
              <a:lnSpc>
                <a:spcPct val="100000"/>
              </a:lnSpc>
              <a:spcBef>
                <a:spcPts val="0"/>
              </a:spcBef>
              <a:spcAft>
                <a:spcPts val="0"/>
              </a:spcAft>
              <a:buSzPts val="6000"/>
              <a:buNone/>
              <a:defRPr sz="6000"/>
            </a:lvl5pPr>
            <a:lvl6pPr lvl="5" algn="l">
              <a:lnSpc>
                <a:spcPct val="100000"/>
              </a:lnSpc>
              <a:spcBef>
                <a:spcPts val="0"/>
              </a:spcBef>
              <a:spcAft>
                <a:spcPts val="0"/>
              </a:spcAft>
              <a:buSzPts val="6000"/>
              <a:buNone/>
              <a:defRPr sz="6000"/>
            </a:lvl6pPr>
            <a:lvl7pPr lvl="6" algn="l">
              <a:lnSpc>
                <a:spcPct val="100000"/>
              </a:lnSpc>
              <a:spcBef>
                <a:spcPts val="0"/>
              </a:spcBef>
              <a:spcAft>
                <a:spcPts val="0"/>
              </a:spcAft>
              <a:buSzPts val="6000"/>
              <a:buNone/>
              <a:defRPr sz="6000"/>
            </a:lvl7pPr>
            <a:lvl8pPr lvl="7" algn="l">
              <a:lnSpc>
                <a:spcPct val="100000"/>
              </a:lnSpc>
              <a:spcBef>
                <a:spcPts val="0"/>
              </a:spcBef>
              <a:spcAft>
                <a:spcPts val="0"/>
              </a:spcAft>
              <a:buSzPts val="6000"/>
              <a:buNone/>
              <a:defRPr sz="6000"/>
            </a:lvl8pPr>
            <a:lvl9pPr lvl="8" algn="l">
              <a:lnSpc>
                <a:spcPct val="100000"/>
              </a:lnSpc>
              <a:spcBef>
                <a:spcPts val="0"/>
              </a:spcBef>
              <a:spcAft>
                <a:spcPts val="0"/>
              </a:spcAft>
              <a:buSzPts val="6000"/>
              <a:buNone/>
              <a:defRPr sz="6000"/>
            </a:lvl9pPr>
          </a:lstStyle>
          <a:p>
            <a:endParaRPr/>
          </a:p>
        </p:txBody>
      </p:sp>
      <p:sp>
        <p:nvSpPr>
          <p:cNvPr id="44" name="Google Shape;44;p8"/>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 name="Google Shape;48;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Clr>
                <a:schemeClr val="dk2"/>
              </a:buClr>
              <a:buSzPts val="4200"/>
              <a:buNone/>
              <a:defRPr sz="4200">
                <a:solidFill>
                  <a:schemeClr val="dk2"/>
                </a:solidFill>
              </a:defRPr>
            </a:lvl1pPr>
            <a:lvl2pPr lvl="1" algn="ctr">
              <a:lnSpc>
                <a:spcPct val="100000"/>
              </a:lnSpc>
              <a:spcBef>
                <a:spcPts val="0"/>
              </a:spcBef>
              <a:spcAft>
                <a:spcPts val="0"/>
              </a:spcAft>
              <a:buClr>
                <a:schemeClr val="dk2"/>
              </a:buClr>
              <a:buSzPts val="4200"/>
              <a:buNone/>
              <a:defRPr sz="4200">
                <a:solidFill>
                  <a:schemeClr val="dk2"/>
                </a:solidFill>
              </a:defRPr>
            </a:lvl2pPr>
            <a:lvl3pPr lvl="2" algn="ctr">
              <a:lnSpc>
                <a:spcPct val="100000"/>
              </a:lnSpc>
              <a:spcBef>
                <a:spcPts val="0"/>
              </a:spcBef>
              <a:spcAft>
                <a:spcPts val="0"/>
              </a:spcAft>
              <a:buClr>
                <a:schemeClr val="dk2"/>
              </a:buClr>
              <a:buSzPts val="4200"/>
              <a:buNone/>
              <a:defRPr sz="4200">
                <a:solidFill>
                  <a:schemeClr val="dk2"/>
                </a:solidFill>
              </a:defRPr>
            </a:lvl3pPr>
            <a:lvl4pPr lvl="3" algn="ctr">
              <a:lnSpc>
                <a:spcPct val="100000"/>
              </a:lnSpc>
              <a:spcBef>
                <a:spcPts val="0"/>
              </a:spcBef>
              <a:spcAft>
                <a:spcPts val="0"/>
              </a:spcAft>
              <a:buClr>
                <a:schemeClr val="dk2"/>
              </a:buClr>
              <a:buSzPts val="4200"/>
              <a:buNone/>
              <a:defRPr sz="4200">
                <a:solidFill>
                  <a:schemeClr val="dk2"/>
                </a:solidFill>
              </a:defRPr>
            </a:lvl4pPr>
            <a:lvl5pPr lvl="4" algn="ctr">
              <a:lnSpc>
                <a:spcPct val="100000"/>
              </a:lnSpc>
              <a:spcBef>
                <a:spcPts val="0"/>
              </a:spcBef>
              <a:spcAft>
                <a:spcPts val="0"/>
              </a:spcAft>
              <a:buClr>
                <a:schemeClr val="dk2"/>
              </a:buClr>
              <a:buSzPts val="4200"/>
              <a:buNone/>
              <a:defRPr sz="4200">
                <a:solidFill>
                  <a:schemeClr val="dk2"/>
                </a:solidFill>
              </a:defRPr>
            </a:lvl5pPr>
            <a:lvl6pPr lvl="5" algn="ctr">
              <a:lnSpc>
                <a:spcPct val="100000"/>
              </a:lnSpc>
              <a:spcBef>
                <a:spcPts val="0"/>
              </a:spcBef>
              <a:spcAft>
                <a:spcPts val="0"/>
              </a:spcAft>
              <a:buClr>
                <a:schemeClr val="dk2"/>
              </a:buClr>
              <a:buSzPts val="4200"/>
              <a:buNone/>
              <a:defRPr sz="4200">
                <a:solidFill>
                  <a:schemeClr val="dk2"/>
                </a:solidFill>
              </a:defRPr>
            </a:lvl6pPr>
            <a:lvl7pPr lvl="6" algn="ctr">
              <a:lnSpc>
                <a:spcPct val="100000"/>
              </a:lnSpc>
              <a:spcBef>
                <a:spcPts val="0"/>
              </a:spcBef>
              <a:spcAft>
                <a:spcPts val="0"/>
              </a:spcAft>
              <a:buClr>
                <a:schemeClr val="dk2"/>
              </a:buClr>
              <a:buSzPts val="4200"/>
              <a:buNone/>
              <a:defRPr sz="4200">
                <a:solidFill>
                  <a:schemeClr val="dk2"/>
                </a:solidFill>
              </a:defRPr>
            </a:lvl7pPr>
            <a:lvl8pPr lvl="7" algn="ctr">
              <a:lnSpc>
                <a:spcPct val="100000"/>
              </a:lnSpc>
              <a:spcBef>
                <a:spcPts val="0"/>
              </a:spcBef>
              <a:spcAft>
                <a:spcPts val="0"/>
              </a:spcAft>
              <a:buClr>
                <a:schemeClr val="dk2"/>
              </a:buClr>
              <a:buSzPts val="4200"/>
              <a:buNone/>
              <a:defRPr sz="4200">
                <a:solidFill>
                  <a:schemeClr val="dk2"/>
                </a:solidFill>
              </a:defRPr>
            </a:lvl8pPr>
            <a:lvl9pPr lvl="8" algn="ctr">
              <a:lnSpc>
                <a:spcPct val="100000"/>
              </a:lnSpc>
              <a:spcBef>
                <a:spcPts val="0"/>
              </a:spcBef>
              <a:spcAft>
                <a:spcPts val="0"/>
              </a:spcAft>
              <a:buClr>
                <a:schemeClr val="dk2"/>
              </a:buClr>
              <a:buSzPts val="4200"/>
              <a:buNone/>
              <a:defRPr sz="4200">
                <a:solidFill>
                  <a:schemeClr val="dk2"/>
                </a:solidFill>
              </a:defRPr>
            </a:lvl9pPr>
          </a:lstStyle>
          <a:p>
            <a:endParaRPr/>
          </a:p>
        </p:txBody>
      </p:sp>
      <p:sp>
        <p:nvSpPr>
          <p:cNvPr id="49" name="Google Shape;49;p9"/>
          <p:cNvSpPr txBox="1">
            <a:spLocks noGrp="1"/>
          </p:cNvSpPr>
          <p:nvPr>
            <p:ph type="subTitle" idx="1"/>
          </p:nvPr>
        </p:nvSpPr>
        <p:spPr>
          <a:xfrm>
            <a:off x="265500" y="2779467"/>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0" name="Google Shape;50;p9"/>
          <p:cNvSpPr txBox="1">
            <a:spLocks noGrp="1"/>
          </p:cNvSpPr>
          <p:nvPr>
            <p:ph type="body" idx="2"/>
          </p:nvPr>
        </p:nvSpPr>
        <p:spPr>
          <a:xfrm>
            <a:off x="4939500" y="724200"/>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Clr>
                <a:schemeClr val="lt1"/>
              </a:buClr>
              <a:buSzPts val="1800"/>
              <a:buChar char="●"/>
              <a:defRPr>
                <a:solidFill>
                  <a:schemeClr val="lt1"/>
                </a:solidFill>
              </a:defRPr>
            </a:lvl1pPr>
            <a:lvl2pPr marL="914400" lvl="1" indent="-317500" algn="l">
              <a:lnSpc>
                <a:spcPct val="115000"/>
              </a:lnSpc>
              <a:spcBef>
                <a:spcPts val="1600"/>
              </a:spcBef>
              <a:spcAft>
                <a:spcPts val="0"/>
              </a:spcAft>
              <a:buClr>
                <a:schemeClr val="lt1"/>
              </a:buClr>
              <a:buSzPts val="1400"/>
              <a:buChar char="○"/>
              <a:defRPr>
                <a:solidFill>
                  <a:schemeClr val="lt1"/>
                </a:solidFill>
              </a:defRPr>
            </a:lvl2pPr>
            <a:lvl3pPr marL="1371600" lvl="2" indent="-317500" algn="l">
              <a:lnSpc>
                <a:spcPct val="115000"/>
              </a:lnSpc>
              <a:spcBef>
                <a:spcPts val="1600"/>
              </a:spcBef>
              <a:spcAft>
                <a:spcPts val="0"/>
              </a:spcAft>
              <a:buClr>
                <a:schemeClr val="lt1"/>
              </a:buClr>
              <a:buSzPts val="1400"/>
              <a:buChar char="■"/>
              <a:defRPr>
                <a:solidFill>
                  <a:schemeClr val="lt1"/>
                </a:solidFill>
              </a:defRPr>
            </a:lvl3pPr>
            <a:lvl4pPr marL="1828800" lvl="3" indent="-317500" algn="l">
              <a:lnSpc>
                <a:spcPct val="115000"/>
              </a:lnSpc>
              <a:spcBef>
                <a:spcPts val="1600"/>
              </a:spcBef>
              <a:spcAft>
                <a:spcPts val="0"/>
              </a:spcAft>
              <a:buClr>
                <a:schemeClr val="lt1"/>
              </a:buClr>
              <a:buSzPts val="1400"/>
              <a:buChar char="●"/>
              <a:defRPr>
                <a:solidFill>
                  <a:schemeClr val="lt1"/>
                </a:solidFill>
              </a:defRPr>
            </a:lvl4pPr>
            <a:lvl5pPr marL="2286000" lvl="4" indent="-317500" algn="l">
              <a:lnSpc>
                <a:spcPct val="115000"/>
              </a:lnSpc>
              <a:spcBef>
                <a:spcPts val="1600"/>
              </a:spcBef>
              <a:spcAft>
                <a:spcPts val="0"/>
              </a:spcAft>
              <a:buClr>
                <a:schemeClr val="lt1"/>
              </a:buClr>
              <a:buSzPts val="1400"/>
              <a:buChar char="○"/>
              <a:defRPr>
                <a:solidFill>
                  <a:schemeClr val="lt1"/>
                </a:solidFill>
              </a:defRPr>
            </a:lvl5pPr>
            <a:lvl6pPr marL="2743200" lvl="5" indent="-317500" algn="l">
              <a:lnSpc>
                <a:spcPct val="115000"/>
              </a:lnSpc>
              <a:spcBef>
                <a:spcPts val="1600"/>
              </a:spcBef>
              <a:spcAft>
                <a:spcPts val="0"/>
              </a:spcAft>
              <a:buClr>
                <a:schemeClr val="lt1"/>
              </a:buClr>
              <a:buSzPts val="1400"/>
              <a:buChar char="■"/>
              <a:defRPr>
                <a:solidFill>
                  <a:schemeClr val="lt1"/>
                </a:solidFill>
              </a:defRPr>
            </a:lvl6pPr>
            <a:lvl7pPr marL="3200400" lvl="6" indent="-317500" algn="l">
              <a:lnSpc>
                <a:spcPct val="115000"/>
              </a:lnSpc>
              <a:spcBef>
                <a:spcPts val="1600"/>
              </a:spcBef>
              <a:spcAft>
                <a:spcPts val="0"/>
              </a:spcAft>
              <a:buClr>
                <a:schemeClr val="lt1"/>
              </a:buClr>
              <a:buSzPts val="1400"/>
              <a:buChar char="●"/>
              <a:defRPr>
                <a:solidFill>
                  <a:schemeClr val="lt1"/>
                </a:solidFill>
              </a:defRPr>
            </a:lvl7pPr>
            <a:lvl8pPr marL="3657600" lvl="7" indent="-317500" algn="l">
              <a:lnSpc>
                <a:spcPct val="115000"/>
              </a:lnSpc>
              <a:spcBef>
                <a:spcPts val="1600"/>
              </a:spcBef>
              <a:spcAft>
                <a:spcPts val="0"/>
              </a:spcAft>
              <a:buClr>
                <a:schemeClr val="lt1"/>
              </a:buClr>
              <a:buSzPts val="1400"/>
              <a:buChar char="○"/>
              <a:defRPr>
                <a:solidFill>
                  <a:schemeClr val="lt1"/>
                </a:solidFill>
              </a:defRPr>
            </a:lvl8pPr>
            <a:lvl9pPr marL="4114800" lvl="8" indent="-317500" algn="l">
              <a:lnSpc>
                <a:spcPct val="115000"/>
              </a:lnSpc>
              <a:spcBef>
                <a:spcPts val="1600"/>
              </a:spcBef>
              <a:spcAft>
                <a:spcPts val="1600"/>
              </a:spcAft>
              <a:buClr>
                <a:schemeClr val="lt1"/>
              </a:buClr>
              <a:buSzPts val="1400"/>
              <a:buChar char="■"/>
              <a:defRPr>
                <a:solidFill>
                  <a:schemeClr val="lt1"/>
                </a:solidFill>
              </a:defRPr>
            </a:lvl9pPr>
          </a:lstStyle>
          <a:p>
            <a:endParaRPr/>
          </a:p>
        </p:txBody>
      </p:sp>
      <p:sp>
        <p:nvSpPr>
          <p:cNvPr id="51" name="Google Shape;51;p9"/>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2"/>
        <p:cNvGrpSpPr/>
        <p:nvPr/>
      </p:nvGrpSpPr>
      <p:grpSpPr>
        <a:xfrm>
          <a:off x="0" y="0"/>
          <a:ext cx="0" cy="0"/>
          <a:chOff x="0" y="0"/>
          <a:chExt cx="0" cy="0"/>
        </a:xfrm>
      </p:grpSpPr>
      <p:sp>
        <p:nvSpPr>
          <p:cNvPr id="53" name="Google Shape;53;p10"/>
          <p:cNvSpPr txBox="1"/>
          <p:nvPr/>
        </p:nvSpPr>
        <p:spPr>
          <a:xfrm rot="10800000" flipH="1">
            <a:off x="0" y="0"/>
            <a:ext cx="9144000" cy="46959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 name="Google Shape;54;p10"/>
          <p:cNvSpPr/>
          <p:nvPr/>
        </p:nvSpPr>
        <p:spPr>
          <a:xfrm rot="10800000" flipH="1">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 name="Google Shape;55;p10"/>
          <p:cNvSpPr txBox="1">
            <a:spLocks noGrp="1"/>
          </p:cNvSpPr>
          <p:nvPr>
            <p:ph type="body" idx="1"/>
          </p:nvPr>
        </p:nvSpPr>
        <p:spPr>
          <a:xfrm>
            <a:off x="57150" y="4696825"/>
            <a:ext cx="8382000" cy="4467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Clr>
                <a:schemeClr val="lt1"/>
              </a:buClr>
              <a:buSzPts val="1200"/>
              <a:buNone/>
              <a:defRPr sz="1200">
                <a:solidFill>
                  <a:schemeClr val="lt1"/>
                </a:solidFill>
              </a:defRPr>
            </a:lvl1pPr>
          </a:lstStyle>
          <a:p>
            <a:endParaRPr/>
          </a:p>
        </p:txBody>
      </p:sp>
      <p:sp>
        <p:nvSpPr>
          <p:cNvPr id="56" name="Google Shape;56;p10"/>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aterial">
    <p:bg>
      <p:bgPr>
        <a:solidFill>
          <a:srgbClr val="674EA7"/>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1pPr>
            <a:lvl2pPr marR="0" lvl="1"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2pPr>
            <a:lvl3pPr marR="0" lvl="2"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3pPr>
            <a:lvl4pPr marR="0" lvl="3"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4pPr>
            <a:lvl5pPr marR="0" lvl="4"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5pPr>
            <a:lvl6pPr marR="0" lvl="5"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6pPr>
            <a:lvl7pPr marR="0" lvl="6"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7pPr>
            <a:lvl8pPr marR="0" lvl="7"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8pPr>
            <a:lvl9pPr marR="0" lvl="8"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471900" y="1919075"/>
            <a:ext cx="8222100" cy="27102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lt2"/>
              </a:buClr>
              <a:buSzPts val="1800"/>
              <a:buFont typeface="Roboto"/>
              <a:buChar char="●"/>
              <a:defRPr sz="1800" b="0" i="0" u="none" strike="noStrike" cap="none">
                <a:solidFill>
                  <a:schemeClr val="lt2"/>
                </a:solidFill>
                <a:latin typeface="Roboto"/>
                <a:ea typeface="Roboto"/>
                <a:cs typeface="Roboto"/>
                <a:sym typeface="Roboto"/>
              </a:defRPr>
            </a:lvl1pPr>
            <a:lvl2pPr marL="914400" marR="0" lvl="1" indent="-317500" algn="l" rtl="0">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2pPr>
            <a:lvl3pPr marL="1371600" marR="0" lvl="2" indent="-317500" algn="l" rtl="0">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3pPr>
            <a:lvl4pPr marL="1828800" marR="0" lvl="3" indent="-317500" algn="l" rtl="0">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4pPr>
            <a:lvl5pPr marL="2286000" marR="0" lvl="4" indent="-317500" algn="l" rtl="0">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5pPr>
            <a:lvl6pPr marL="2743200" marR="0" lvl="5" indent="-317500" algn="l" rtl="0">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6pPr>
            <a:lvl7pPr marL="3200400" marR="0" lvl="6" indent="-317500" algn="l" rtl="0">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7pPr>
            <a:lvl8pPr marL="3657600" marR="0" lvl="7" indent="-317500" algn="l" rtl="0">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8pPr>
            <a:lvl9pPr marL="4114800" marR="0" lvl="8" indent="-317500" algn="l" rtl="0">
              <a:lnSpc>
                <a:spcPct val="115000"/>
              </a:lnSpc>
              <a:spcBef>
                <a:spcPts val="1600"/>
              </a:spcBef>
              <a:spcAft>
                <a:spcPts val="1600"/>
              </a:spcAft>
              <a:buClr>
                <a:schemeClr val="lt2"/>
              </a:buClr>
              <a:buSzPts val="1400"/>
              <a:buFont typeface="Roboto"/>
              <a:buChar char="■"/>
              <a:defRPr sz="1400" b="0" i="0" u="none" strike="noStrike" cap="none">
                <a:solidFill>
                  <a:schemeClr val="lt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hyperlink" Target="https://restfulapi.net/" TargetMode="External"/><Relationship Id="rId13" Type="http://schemas.openxmlformats.org/officeDocument/2006/relationships/hyperlink" Target="https://github.com/Moq/moq4/wiki/Quickstart" TargetMode="External"/><Relationship Id="rId18" Type="http://schemas.openxmlformats.org/officeDocument/2006/relationships/hyperlink" Target="https://www.jaegertracing.io/" TargetMode="External"/><Relationship Id="rId3" Type="http://schemas.openxmlformats.org/officeDocument/2006/relationships/image" Target="../media/image1.png"/><Relationship Id="rId7" Type="http://schemas.openxmlformats.org/officeDocument/2006/relationships/hyperlink" Target="https://docs.microsoft.com/en-us/iis-administration/api/crud" TargetMode="External"/><Relationship Id="rId12" Type="http://schemas.openxmlformats.org/officeDocument/2006/relationships/hyperlink" Target="https://xunit.net/" TargetMode="External"/><Relationship Id="rId17" Type="http://schemas.openxmlformats.org/officeDocument/2006/relationships/hyperlink" Target="https://opentracing.io/" TargetMode="External"/><Relationship Id="rId2" Type="http://schemas.openxmlformats.org/officeDocument/2006/relationships/notesSlide" Target="../notesSlides/notesSlide3.xml"/><Relationship Id="rId16" Type="http://schemas.openxmlformats.org/officeDocument/2006/relationships/hyperlink" Target="https://www.rabbitmq.com/" TargetMode="External"/><Relationship Id="rId1" Type="http://schemas.openxmlformats.org/officeDocument/2006/relationships/slideLayout" Target="../slideLayouts/slideLayout2.xml"/><Relationship Id="rId6" Type="http://schemas.openxmlformats.org/officeDocument/2006/relationships/hyperlink" Target="https://docs.microsoft.com/en-us/dotnet/architecture/modern-web-apps-azure/common-web-application-architectures" TargetMode="External"/><Relationship Id="rId11" Type="http://schemas.openxmlformats.org/officeDocument/2006/relationships/hyperlink" Target="https://docs.microsoft.com/en-us/aspnet/core/host-and-deploy/health-checks?view=aspnetcore-3.1" TargetMode="External"/><Relationship Id="rId5" Type="http://schemas.openxmlformats.org/officeDocument/2006/relationships/hyperlink" Target="https://docs.microsoft.com/en-us/dotnet/architecture/microservices/" TargetMode="External"/><Relationship Id="rId15" Type="http://schemas.openxmlformats.org/officeDocument/2006/relationships/hyperlink" Target="https://masstransit-project.com/" TargetMode="External"/><Relationship Id="rId10" Type="http://schemas.openxmlformats.org/officeDocument/2006/relationships/hyperlink" Target="https://automapper.org/" TargetMode="External"/><Relationship Id="rId4" Type="http://schemas.openxmlformats.org/officeDocument/2006/relationships/hyperlink" Target="https://docs.microsoft.com/en-us/aspnet/core/" TargetMode="External"/><Relationship Id="rId9" Type="http://schemas.openxmlformats.org/officeDocument/2006/relationships/hyperlink" Target="https://www.docker.com/" TargetMode="External"/><Relationship Id="rId14" Type="http://schemas.openxmlformats.org/officeDocument/2006/relationships/hyperlink" Target="https://serilog.net/"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674EA7"/>
        </a:solidFill>
        <a:effectLst/>
      </p:bgPr>
    </p:bg>
    <p:spTree>
      <p:nvGrpSpPr>
        <p:cNvPr id="1" name="Shape 66"/>
        <p:cNvGrpSpPr/>
        <p:nvPr/>
      </p:nvGrpSpPr>
      <p:grpSpPr>
        <a:xfrm>
          <a:off x="0" y="0"/>
          <a:ext cx="0" cy="0"/>
          <a:chOff x="0" y="0"/>
          <a:chExt cx="0" cy="0"/>
        </a:xfrm>
      </p:grpSpPr>
      <p:sp>
        <p:nvSpPr>
          <p:cNvPr id="67" name="Google Shape;67;p13"/>
          <p:cNvSpPr/>
          <p:nvPr/>
        </p:nvSpPr>
        <p:spPr>
          <a:xfrm>
            <a:off x="-976325" y="0"/>
            <a:ext cx="7636800" cy="5143500"/>
          </a:xfrm>
          <a:prstGeom prst="roundRect">
            <a:avLst>
              <a:gd name="adj" fmla="val 16667"/>
            </a:avLst>
          </a:prstGeom>
          <a:solidFill>
            <a:srgbClr val="EFEFEF"/>
          </a:solidFill>
          <a:ln w="9525" cap="flat" cmpd="sng">
            <a:solidFill>
              <a:srgbClr val="D9D9D9"/>
            </a:solidFill>
            <a:prstDash val="solid"/>
            <a:round/>
            <a:headEnd type="none" w="sm" len="sm"/>
            <a:tailEnd type="none" w="sm" len="sm"/>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dirty="0"/>
          </a:p>
          <a:p>
            <a:pPr marL="0" marR="0" lvl="0" indent="0" algn="l" rtl="0">
              <a:lnSpc>
                <a:spcPct val="100000"/>
              </a:lnSpc>
              <a:spcBef>
                <a:spcPts val="0"/>
              </a:spcBef>
              <a:spcAft>
                <a:spcPts val="0"/>
              </a:spcAft>
              <a:buClr>
                <a:srgbClr val="000000"/>
              </a:buClr>
              <a:buSzPts val="1400"/>
              <a:buFont typeface="Arial"/>
              <a:buNone/>
            </a:pPr>
            <a:endParaRPr dirty="0"/>
          </a:p>
          <a:p>
            <a:pPr marL="0" marR="0" lvl="0" indent="0" algn="l" rtl="0">
              <a:lnSpc>
                <a:spcPct val="100000"/>
              </a:lnSpc>
              <a:spcBef>
                <a:spcPts val="0"/>
              </a:spcBef>
              <a:spcAft>
                <a:spcPts val="0"/>
              </a:spcAft>
              <a:buClr>
                <a:srgbClr val="000000"/>
              </a:buClr>
              <a:buSzPts val="1400"/>
              <a:buFont typeface="Arial"/>
              <a:buNone/>
            </a:pPr>
            <a:endParaRPr dirty="0"/>
          </a:p>
          <a:p>
            <a:pPr marL="0" marR="0" lvl="0" indent="0" algn="l" rtl="0">
              <a:lnSpc>
                <a:spcPct val="100000"/>
              </a:lnSpc>
              <a:spcBef>
                <a:spcPts val="0"/>
              </a:spcBef>
              <a:spcAft>
                <a:spcPts val="0"/>
              </a:spcAft>
              <a:buClr>
                <a:srgbClr val="000000"/>
              </a:buClr>
              <a:buSzPts val="1400"/>
              <a:buFont typeface="Arial"/>
              <a:buNone/>
            </a:pPr>
            <a:endParaRPr dirty="0"/>
          </a:p>
          <a:p>
            <a:pPr marL="0" marR="0" lvl="0" indent="0" algn="l" rtl="0">
              <a:lnSpc>
                <a:spcPct val="100000"/>
              </a:lnSpc>
              <a:spcBef>
                <a:spcPts val="0"/>
              </a:spcBef>
              <a:spcAft>
                <a:spcPts val="0"/>
              </a:spcAft>
              <a:buClr>
                <a:srgbClr val="000000"/>
              </a:buClr>
              <a:buSzPts val="1400"/>
              <a:buFont typeface="Arial"/>
              <a:buNone/>
            </a:pPr>
            <a:endParaRPr dirty="0"/>
          </a:p>
          <a:p>
            <a:pPr marL="0" marR="0" lvl="0" indent="0" algn="l" rtl="0">
              <a:lnSpc>
                <a:spcPct val="100000"/>
              </a:lnSpc>
              <a:spcBef>
                <a:spcPts val="0"/>
              </a:spcBef>
              <a:spcAft>
                <a:spcPts val="0"/>
              </a:spcAft>
              <a:buClr>
                <a:srgbClr val="000000"/>
              </a:buClr>
              <a:buSzPts val="1400"/>
              <a:buFont typeface="Arial"/>
              <a:buNone/>
            </a:pPr>
            <a:endParaRPr dirty="0"/>
          </a:p>
          <a:p>
            <a:pPr marL="0" marR="0" lvl="0" indent="0" algn="l" rtl="0">
              <a:lnSpc>
                <a:spcPct val="100000"/>
              </a:lnSpc>
              <a:spcBef>
                <a:spcPts val="0"/>
              </a:spcBef>
              <a:spcAft>
                <a:spcPts val="0"/>
              </a:spcAft>
              <a:buClr>
                <a:srgbClr val="000000"/>
              </a:buClr>
              <a:buSzPts val="1400"/>
              <a:buFont typeface="Arial"/>
              <a:buNone/>
            </a:pPr>
            <a:r>
              <a:rPr lang="en" dirty="0">
                <a:solidFill>
                  <a:srgbClr val="434343"/>
                </a:solidFill>
              </a:rPr>
              <a:t>	</a:t>
            </a:r>
            <a:endParaRPr dirty="0">
              <a:solidFill>
                <a:srgbClr val="434343"/>
              </a:solidFill>
            </a:endParaRPr>
          </a:p>
          <a:p>
            <a:pPr marL="0" marR="0" lvl="0" indent="0" algn="l" rtl="0">
              <a:lnSpc>
                <a:spcPct val="100000"/>
              </a:lnSpc>
              <a:spcBef>
                <a:spcPts val="0"/>
              </a:spcBef>
              <a:spcAft>
                <a:spcPts val="0"/>
              </a:spcAft>
              <a:buClr>
                <a:srgbClr val="000000"/>
              </a:buClr>
              <a:buSzPts val="1400"/>
              <a:buFont typeface="Arial"/>
              <a:buNone/>
            </a:pPr>
            <a:endParaRPr dirty="0">
              <a:solidFill>
                <a:srgbClr val="434343"/>
              </a:solidFill>
              <a:latin typeface="Impact"/>
              <a:ea typeface="Impact"/>
              <a:cs typeface="Impact"/>
              <a:sym typeface="Impact"/>
            </a:endParaRPr>
          </a:p>
          <a:p>
            <a:pPr marL="0" marR="0" lvl="0" indent="0" algn="l" rtl="0">
              <a:lnSpc>
                <a:spcPct val="100000"/>
              </a:lnSpc>
              <a:spcBef>
                <a:spcPts val="0"/>
              </a:spcBef>
              <a:spcAft>
                <a:spcPts val="0"/>
              </a:spcAft>
              <a:buClr>
                <a:srgbClr val="000000"/>
              </a:buClr>
              <a:buSzPts val="1400"/>
              <a:buFont typeface="Arial"/>
              <a:buNone/>
            </a:pPr>
            <a:endParaRPr dirty="0">
              <a:solidFill>
                <a:srgbClr val="434343"/>
              </a:solidFill>
              <a:latin typeface="Impact"/>
              <a:ea typeface="Impact"/>
              <a:cs typeface="Impact"/>
              <a:sym typeface="Impact"/>
            </a:endParaRPr>
          </a:p>
          <a:p>
            <a:pPr marL="0" marR="0" lvl="0" indent="0" algn="l" rtl="0">
              <a:lnSpc>
                <a:spcPct val="100000"/>
              </a:lnSpc>
              <a:spcBef>
                <a:spcPts val="0"/>
              </a:spcBef>
              <a:spcAft>
                <a:spcPts val="0"/>
              </a:spcAft>
              <a:buClr>
                <a:srgbClr val="000000"/>
              </a:buClr>
              <a:buSzPts val="1400"/>
              <a:buFont typeface="Arial"/>
              <a:buNone/>
            </a:pPr>
            <a:endParaRPr dirty="0">
              <a:solidFill>
                <a:srgbClr val="434343"/>
              </a:solidFill>
              <a:latin typeface="Impact"/>
              <a:ea typeface="Impact"/>
              <a:cs typeface="Impact"/>
              <a:sym typeface="Impact"/>
            </a:endParaRPr>
          </a:p>
          <a:p>
            <a:pPr indent="457200">
              <a:buSzPts val="1400"/>
            </a:pPr>
            <a:r>
              <a:rPr lang="en" dirty="0">
                <a:solidFill>
                  <a:srgbClr val="434343"/>
                </a:solidFill>
                <a:latin typeface="Impact"/>
                <a:ea typeface="Impact"/>
                <a:cs typeface="Impact"/>
                <a:sym typeface="Impact"/>
              </a:rPr>
              <a:t>Project Name:  </a:t>
            </a:r>
            <a:r>
              <a:rPr lang="en-US" sz="1800" b="1" kern="0" dirty="0">
                <a:solidFill>
                  <a:srgbClr val="24292E"/>
                </a:solidFill>
                <a:effectLst/>
                <a:latin typeface="Segoe UI" panose="020B0502040204020203" pitchFamily="34" charset="0"/>
                <a:ea typeface="SimSun" panose="02010600030101010101" pitchFamily="2" charset="-122"/>
              </a:rPr>
              <a:t>iCare Health Monitoring and User-Information</a:t>
            </a:r>
            <a:endParaRPr lang="en-IN" sz="1800" b="1" kern="0" dirty="0">
              <a:effectLst/>
              <a:latin typeface="Times New Roman" panose="02020603050405020304" pitchFamily="18" charset="0"/>
              <a:ea typeface="SimSun" panose="02010600030101010101" pitchFamily="2" charset="-122"/>
            </a:endParaRPr>
          </a:p>
          <a:p>
            <a:pPr marL="0" marR="0" lvl="0" indent="0" algn="l" rtl="0">
              <a:lnSpc>
                <a:spcPct val="100000"/>
              </a:lnSpc>
              <a:spcBef>
                <a:spcPts val="0"/>
              </a:spcBef>
              <a:spcAft>
                <a:spcPts val="0"/>
              </a:spcAft>
              <a:buClr>
                <a:srgbClr val="000000"/>
              </a:buClr>
              <a:buSzPts val="1400"/>
              <a:buFont typeface="Arial"/>
              <a:buNone/>
            </a:pPr>
            <a:r>
              <a:rPr lang="en" dirty="0">
                <a:solidFill>
                  <a:srgbClr val="434343"/>
                </a:solidFill>
                <a:latin typeface="Impact"/>
                <a:ea typeface="Impact"/>
                <a:cs typeface="Impact"/>
                <a:sym typeface="Impact"/>
              </a:rPr>
              <a:t>              </a:t>
            </a:r>
          </a:p>
          <a:p>
            <a:pPr marL="0" marR="0" lvl="0" indent="0" algn="l" rtl="0">
              <a:lnSpc>
                <a:spcPct val="100000"/>
              </a:lnSpc>
              <a:spcBef>
                <a:spcPts val="0"/>
              </a:spcBef>
              <a:spcAft>
                <a:spcPts val="0"/>
              </a:spcAft>
              <a:buClr>
                <a:srgbClr val="000000"/>
              </a:buClr>
              <a:buSzPts val="1400"/>
              <a:buFont typeface="Arial"/>
              <a:buNone/>
            </a:pPr>
            <a:r>
              <a:rPr lang="en" dirty="0">
                <a:solidFill>
                  <a:srgbClr val="434343"/>
                </a:solidFill>
                <a:latin typeface="Impact"/>
                <a:ea typeface="Impact"/>
                <a:cs typeface="Impact"/>
                <a:sym typeface="Impact"/>
              </a:rPr>
              <a:t>              Team Members</a:t>
            </a:r>
            <a:r>
              <a:rPr lang="en" dirty="0">
                <a:solidFill>
                  <a:srgbClr val="434343"/>
                </a:solidFill>
                <a:latin typeface="Times New Roman" panose="02020603050405020304" pitchFamily="18" charset="0"/>
                <a:ea typeface="Impact"/>
                <a:cs typeface="Times New Roman" panose="02020603050405020304" pitchFamily="18" charset="0"/>
                <a:sym typeface="Impact"/>
              </a:rPr>
              <a:t>: </a:t>
            </a:r>
            <a:r>
              <a:rPr lang="en-IN" b="1" dirty="0" err="1">
                <a:solidFill>
                  <a:srgbClr val="434343"/>
                </a:solidFill>
                <a:latin typeface="Times New Roman" panose="02020603050405020304" pitchFamily="18" charset="0"/>
                <a:ea typeface="Impact"/>
                <a:cs typeface="Times New Roman" panose="02020603050405020304" pitchFamily="18" charset="0"/>
                <a:sym typeface="Impact"/>
              </a:rPr>
              <a:t>Vignesh.S</a:t>
            </a:r>
            <a:endParaRPr lang="en-IN" b="1" dirty="0">
              <a:solidFill>
                <a:srgbClr val="434343"/>
              </a:solidFill>
              <a:latin typeface="Times New Roman" panose="02020603050405020304" pitchFamily="18" charset="0"/>
              <a:ea typeface="Impact"/>
              <a:cs typeface="Times New Roman" panose="02020603050405020304" pitchFamily="18" charset="0"/>
              <a:sym typeface="Impact"/>
            </a:endParaRPr>
          </a:p>
          <a:p>
            <a:pPr marL="0" marR="0" lvl="0" indent="0" algn="l" rtl="0">
              <a:lnSpc>
                <a:spcPct val="100000"/>
              </a:lnSpc>
              <a:spcBef>
                <a:spcPts val="0"/>
              </a:spcBef>
              <a:spcAft>
                <a:spcPts val="0"/>
              </a:spcAft>
              <a:buClr>
                <a:srgbClr val="000000"/>
              </a:buClr>
              <a:buSzPts val="1400"/>
              <a:buFont typeface="Arial"/>
              <a:buNone/>
            </a:pPr>
            <a:r>
              <a:rPr lang="en-IN" b="1" dirty="0">
                <a:solidFill>
                  <a:srgbClr val="434343"/>
                </a:solidFill>
                <a:latin typeface="Times New Roman" panose="02020603050405020304" pitchFamily="18" charset="0"/>
                <a:ea typeface="Impact"/>
                <a:cs typeface="Times New Roman" panose="02020603050405020304" pitchFamily="18" charset="0"/>
                <a:sym typeface="Impact"/>
              </a:rPr>
              <a:t>                                     </a:t>
            </a:r>
            <a:r>
              <a:rPr lang="en-IN" b="1" dirty="0" err="1">
                <a:solidFill>
                  <a:srgbClr val="434343"/>
                </a:solidFill>
                <a:latin typeface="Times New Roman" panose="02020603050405020304" pitchFamily="18" charset="0"/>
                <a:ea typeface="Impact"/>
                <a:cs typeface="Times New Roman" panose="02020603050405020304" pitchFamily="18" charset="0"/>
                <a:sym typeface="Impact"/>
              </a:rPr>
              <a:t>BarathJayan</a:t>
            </a:r>
            <a:r>
              <a:rPr lang="en-IN" b="1" dirty="0">
                <a:solidFill>
                  <a:srgbClr val="434343"/>
                </a:solidFill>
                <a:latin typeface="Times New Roman" panose="02020603050405020304" pitchFamily="18" charset="0"/>
                <a:ea typeface="Impact"/>
                <a:cs typeface="Times New Roman" panose="02020603050405020304" pitchFamily="18" charset="0"/>
                <a:sym typeface="Impact"/>
              </a:rPr>
              <a:t> D</a:t>
            </a:r>
          </a:p>
          <a:p>
            <a:pPr marL="0" marR="0" lvl="0" indent="0" algn="l" rtl="0">
              <a:lnSpc>
                <a:spcPct val="100000"/>
              </a:lnSpc>
              <a:spcBef>
                <a:spcPts val="0"/>
              </a:spcBef>
              <a:spcAft>
                <a:spcPts val="0"/>
              </a:spcAft>
              <a:buClr>
                <a:srgbClr val="000000"/>
              </a:buClr>
              <a:buSzPts val="1400"/>
              <a:buFont typeface="Arial"/>
              <a:buNone/>
            </a:pPr>
            <a:r>
              <a:rPr lang="en-IN" b="1" dirty="0">
                <a:solidFill>
                  <a:srgbClr val="434343"/>
                </a:solidFill>
                <a:latin typeface="Times New Roman" panose="02020603050405020304" pitchFamily="18" charset="0"/>
                <a:ea typeface="Impact"/>
                <a:cs typeface="Times New Roman" panose="02020603050405020304" pitchFamily="18" charset="0"/>
                <a:sym typeface="Impact"/>
              </a:rPr>
              <a:t>                                     </a:t>
            </a:r>
            <a:r>
              <a:rPr lang="en-IN" b="1" dirty="0" err="1">
                <a:solidFill>
                  <a:srgbClr val="434343"/>
                </a:solidFill>
                <a:latin typeface="Times New Roman" panose="02020603050405020304" pitchFamily="18" charset="0"/>
                <a:ea typeface="Impact"/>
                <a:cs typeface="Times New Roman" panose="02020603050405020304" pitchFamily="18" charset="0"/>
                <a:sym typeface="Impact"/>
              </a:rPr>
              <a:t>Anantha</a:t>
            </a:r>
            <a:r>
              <a:rPr lang="en-IN" b="1" dirty="0">
                <a:solidFill>
                  <a:srgbClr val="434343"/>
                </a:solidFill>
                <a:latin typeface="Times New Roman" panose="02020603050405020304" pitchFamily="18" charset="0"/>
                <a:ea typeface="Impact"/>
                <a:cs typeface="Times New Roman" panose="02020603050405020304" pitchFamily="18" charset="0"/>
                <a:sym typeface="Impact"/>
              </a:rPr>
              <a:t> </a:t>
            </a:r>
            <a:r>
              <a:rPr lang="en-IN" b="1" dirty="0" err="1">
                <a:solidFill>
                  <a:srgbClr val="434343"/>
                </a:solidFill>
                <a:latin typeface="Times New Roman" panose="02020603050405020304" pitchFamily="18" charset="0"/>
                <a:ea typeface="Impact"/>
                <a:cs typeface="Times New Roman" panose="02020603050405020304" pitchFamily="18" charset="0"/>
                <a:sym typeface="Impact"/>
              </a:rPr>
              <a:t>krishnan</a:t>
            </a:r>
            <a:r>
              <a:rPr lang="en-IN" b="1" dirty="0">
                <a:solidFill>
                  <a:srgbClr val="434343"/>
                </a:solidFill>
                <a:latin typeface="Times New Roman" panose="02020603050405020304" pitchFamily="18" charset="0"/>
                <a:ea typeface="Impact"/>
                <a:cs typeface="Times New Roman" panose="02020603050405020304" pitchFamily="18" charset="0"/>
                <a:sym typeface="Impact"/>
              </a:rPr>
              <a:t> VS</a:t>
            </a:r>
          </a:p>
          <a:p>
            <a:pPr marL="0" marR="0" lvl="0" indent="0" algn="l" rtl="0">
              <a:lnSpc>
                <a:spcPct val="100000"/>
              </a:lnSpc>
              <a:spcBef>
                <a:spcPts val="0"/>
              </a:spcBef>
              <a:spcAft>
                <a:spcPts val="0"/>
              </a:spcAft>
              <a:buClr>
                <a:srgbClr val="000000"/>
              </a:buClr>
              <a:buSzPts val="1400"/>
              <a:buFont typeface="Arial"/>
              <a:buNone/>
            </a:pPr>
            <a:r>
              <a:rPr lang="en-IN" b="1" dirty="0">
                <a:solidFill>
                  <a:srgbClr val="434343"/>
                </a:solidFill>
                <a:latin typeface="Times New Roman" panose="02020603050405020304" pitchFamily="18" charset="0"/>
                <a:ea typeface="Impact"/>
                <a:cs typeface="Times New Roman" panose="02020603050405020304" pitchFamily="18" charset="0"/>
                <a:sym typeface="Impact"/>
              </a:rPr>
              <a:t>                                     Sairam BR</a:t>
            </a:r>
            <a:endParaRPr b="1" dirty="0">
              <a:solidFill>
                <a:srgbClr val="434343"/>
              </a:solidFill>
              <a:latin typeface="Times New Roman" panose="02020603050405020304" pitchFamily="18" charset="0"/>
              <a:ea typeface="Impact"/>
              <a:cs typeface="Times New Roman" panose="02020603050405020304" pitchFamily="18" charset="0"/>
              <a:sym typeface="Impact"/>
            </a:endParaRPr>
          </a:p>
        </p:txBody>
      </p:sp>
      <p:pic>
        <p:nvPicPr>
          <p:cNvPr id="68" name="Google Shape;68;p13"/>
          <p:cNvPicPr preferRelativeResize="0"/>
          <p:nvPr/>
        </p:nvPicPr>
        <p:blipFill rotWithShape="1">
          <a:blip r:embed="rId3">
            <a:alphaModFix/>
          </a:blip>
          <a:srcRect/>
          <a:stretch/>
        </p:blipFill>
        <p:spPr>
          <a:xfrm>
            <a:off x="-192348" y="380425"/>
            <a:ext cx="4634374" cy="2415574"/>
          </a:xfrm>
          <a:prstGeom prst="rect">
            <a:avLst/>
          </a:prstGeom>
          <a:noFill/>
          <a:ln>
            <a:noFill/>
          </a:ln>
        </p:spPr>
      </p:pic>
      <p:pic>
        <p:nvPicPr>
          <p:cNvPr id="69" name="Google Shape;69;p13"/>
          <p:cNvPicPr preferRelativeResize="0"/>
          <p:nvPr/>
        </p:nvPicPr>
        <p:blipFill>
          <a:blip r:embed="rId4">
            <a:alphaModFix/>
          </a:blip>
          <a:stretch>
            <a:fillRect/>
          </a:stretch>
        </p:blipFill>
        <p:spPr>
          <a:xfrm>
            <a:off x="4442020" y="277395"/>
            <a:ext cx="1820500" cy="423775"/>
          </a:xfrm>
          <a:prstGeom prst="rect">
            <a:avLst/>
          </a:prstGeom>
          <a:noFill/>
          <a:ln w="9525" cap="flat" cmpd="sng">
            <a:solidFill>
              <a:srgbClr val="D9D9D9"/>
            </a:solidFill>
            <a:prstDash val="solid"/>
            <a:round/>
            <a:headEnd type="none" w="sm" len="sm"/>
            <a:tailEnd type="none" w="sm" len="sm"/>
          </a:ln>
          <a:effectLst>
            <a:outerShdw blurRad="57150" dist="19050" dir="5400000" algn="bl" rotWithShape="0">
              <a:srgbClr val="000000">
                <a:alpha val="49800"/>
              </a:srgbClr>
            </a:outerShdw>
          </a:effec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rgbClr val="DBD4EB"/>
            </a:gs>
            <a:gs pos="100000">
              <a:srgbClr val="674EA7"/>
            </a:gs>
          </a:gsLst>
          <a:lin ang="10800025" scaled="0"/>
        </a:gradFill>
        <a:effectLst/>
      </p:bgPr>
    </p:bg>
    <p:spTree>
      <p:nvGrpSpPr>
        <p:cNvPr id="1" name="Shape 115"/>
        <p:cNvGrpSpPr/>
        <p:nvPr/>
      </p:nvGrpSpPr>
      <p:grpSpPr>
        <a:xfrm>
          <a:off x="0" y="0"/>
          <a:ext cx="0" cy="0"/>
          <a:chOff x="0" y="0"/>
          <a:chExt cx="0" cy="0"/>
        </a:xfrm>
      </p:grpSpPr>
      <p:sp>
        <p:nvSpPr>
          <p:cNvPr id="116" name="Google Shape;116;p20"/>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200"/>
              <a:buNone/>
            </a:pPr>
            <a:r>
              <a:rPr lang="en" sz="2600">
                <a:solidFill>
                  <a:srgbClr val="EFEFEF"/>
                </a:solidFill>
                <a:latin typeface="Rockwell"/>
                <a:ea typeface="Rockwell"/>
                <a:cs typeface="Rockwell"/>
                <a:sym typeface="Rockwell"/>
              </a:rPr>
              <a:t>How our “app” makes India Atmanirbhar</a:t>
            </a:r>
            <a:endParaRPr sz="2600" u="sng">
              <a:solidFill>
                <a:srgbClr val="EFEFEF"/>
              </a:solidFill>
              <a:latin typeface="Rockwell"/>
              <a:ea typeface="Rockwell"/>
              <a:cs typeface="Rockwell"/>
              <a:sym typeface="Rockwell"/>
            </a:endParaRPr>
          </a:p>
        </p:txBody>
      </p:sp>
      <p:pic>
        <p:nvPicPr>
          <p:cNvPr id="117" name="Google Shape;117;p20"/>
          <p:cNvPicPr preferRelativeResize="0"/>
          <p:nvPr/>
        </p:nvPicPr>
        <p:blipFill rotWithShape="1">
          <a:blip r:embed="rId3">
            <a:alphaModFix/>
          </a:blip>
          <a:srcRect/>
          <a:stretch/>
        </p:blipFill>
        <p:spPr>
          <a:xfrm>
            <a:off x="7598800" y="130750"/>
            <a:ext cx="1449499" cy="755526"/>
          </a:xfrm>
          <a:prstGeom prst="rect">
            <a:avLst/>
          </a:prstGeom>
          <a:noFill/>
          <a:ln>
            <a:noFill/>
          </a:ln>
        </p:spPr>
      </p:pic>
      <p:sp>
        <p:nvSpPr>
          <p:cNvPr id="5" name="TextBox 4">
            <a:extLst>
              <a:ext uri="{FF2B5EF4-FFF2-40B4-BE49-F238E27FC236}">
                <a16:creationId xmlns:a16="http://schemas.microsoft.com/office/drawing/2014/main" id="{B78DB2E7-CEEA-406E-A0CE-1D0B601CECC9}"/>
              </a:ext>
            </a:extLst>
          </p:cNvPr>
          <p:cNvSpPr txBox="1"/>
          <p:nvPr/>
        </p:nvSpPr>
        <p:spPr>
          <a:xfrm>
            <a:off x="471900" y="1916238"/>
            <a:ext cx="7977440" cy="2893100"/>
          </a:xfrm>
          <a:prstGeom prst="rect">
            <a:avLst/>
          </a:prstGeom>
          <a:noFill/>
        </p:spPr>
        <p:txBody>
          <a:bodyPr wrap="square">
            <a:spAutoFit/>
          </a:bodyPr>
          <a:lstStyle/>
          <a:p>
            <a:pPr marL="285750" indent="-285750" rtl="0" fontAlgn="base">
              <a:spcBef>
                <a:spcPts val="0"/>
              </a:spcBef>
              <a:spcAft>
                <a:spcPts val="0"/>
              </a:spcAft>
              <a:buFont typeface="Wingdings" panose="05000000000000000000" pitchFamily="2" charset="2"/>
              <a:buChar char="Ø"/>
            </a:pPr>
            <a:r>
              <a:rPr lang="en-US" sz="1400" b="0" i="0" u="none" strike="noStrike" dirty="0">
                <a:solidFill>
                  <a:srgbClr val="000000"/>
                </a:solidFill>
                <a:effectLst/>
                <a:latin typeface="Roboto" panose="020B0604020202020204" charset="0"/>
              </a:rPr>
              <a:t>In our day today life, people are not taking care of their health. Due to that create a lack of glucose in our body. Lower the glucose levels can also cause a variety of problems within your central nervous system. </a:t>
            </a:r>
          </a:p>
          <a:p>
            <a:pPr marL="285750" indent="-285750" rtl="0" fontAlgn="base">
              <a:spcBef>
                <a:spcPts val="0"/>
              </a:spcBef>
              <a:spcAft>
                <a:spcPts val="0"/>
              </a:spcAft>
              <a:buFont typeface="Wingdings" panose="05000000000000000000" pitchFamily="2" charset="2"/>
              <a:buChar char="Ø"/>
            </a:pPr>
            <a:endParaRPr lang="en-US" sz="1400" b="0" i="0" u="none" strike="noStrike" dirty="0">
              <a:solidFill>
                <a:srgbClr val="000000"/>
              </a:solidFill>
              <a:effectLst/>
              <a:latin typeface="Roboto" panose="020B0604020202020204" charset="0"/>
            </a:endParaRPr>
          </a:p>
          <a:p>
            <a:pPr marL="285750" indent="-285750" rtl="0" fontAlgn="base">
              <a:spcBef>
                <a:spcPts val="0"/>
              </a:spcBef>
              <a:spcAft>
                <a:spcPts val="0"/>
              </a:spcAft>
              <a:buFont typeface="Wingdings" panose="05000000000000000000" pitchFamily="2" charset="2"/>
              <a:buChar char="Ø"/>
            </a:pPr>
            <a:br>
              <a:rPr lang="en-US" b="0" dirty="0">
                <a:effectLst/>
              </a:rPr>
            </a:br>
            <a:r>
              <a:rPr lang="en-US" sz="1400" b="0" i="0" u="none" strike="noStrike" dirty="0">
                <a:solidFill>
                  <a:srgbClr val="000000"/>
                </a:solidFill>
                <a:effectLst/>
                <a:latin typeface="Roboto" panose="020B0604020202020204" charset="0"/>
              </a:rPr>
              <a:t>Early symptoms include weakness, lightheadedness, and dizziness. Headaches can occur from a lack of glucose, especially if you have diabetes. You may also feel signs of stress, such as nervousness, anxiety, and irritability.so by using our mechanism everyone can able to check the level of glucose automatically with very low cost.</a:t>
            </a:r>
          </a:p>
          <a:p>
            <a:pPr marL="285750" indent="-285750" rtl="0" fontAlgn="base">
              <a:spcBef>
                <a:spcPts val="0"/>
              </a:spcBef>
              <a:spcAft>
                <a:spcPts val="0"/>
              </a:spcAft>
              <a:buFont typeface="Wingdings" panose="05000000000000000000" pitchFamily="2" charset="2"/>
              <a:buChar char="Ø"/>
            </a:pPr>
            <a:endParaRPr lang="en-US" sz="1400" b="0" i="0" u="none" strike="noStrike" dirty="0">
              <a:solidFill>
                <a:srgbClr val="000000"/>
              </a:solidFill>
              <a:effectLst/>
              <a:latin typeface="Roboto" panose="020B0604020202020204" charset="0"/>
            </a:endParaRPr>
          </a:p>
          <a:p>
            <a:pPr marL="285750" indent="-285750" rtl="0" fontAlgn="base">
              <a:spcBef>
                <a:spcPts val="0"/>
              </a:spcBef>
              <a:spcAft>
                <a:spcPts val="0"/>
              </a:spcAft>
              <a:buFont typeface="Wingdings" panose="05000000000000000000" pitchFamily="2" charset="2"/>
              <a:buChar char="Ø"/>
            </a:pPr>
            <a:br>
              <a:rPr lang="en-US" b="0" dirty="0">
                <a:effectLst/>
              </a:rPr>
            </a:br>
            <a:r>
              <a:rPr lang="en-US" sz="1400" b="0" i="0" u="none" strike="noStrike" dirty="0">
                <a:solidFill>
                  <a:srgbClr val="000000"/>
                </a:solidFill>
                <a:effectLst/>
                <a:latin typeface="Roboto" panose="020B0604020202020204" charset="0"/>
              </a:rPr>
              <a:t>The device which build is keep on monitor the person in every single seconds. we can control the level and take care of our health.</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rgbClr val="DBD4EB"/>
            </a:gs>
            <a:gs pos="100000">
              <a:srgbClr val="674EA7"/>
            </a:gs>
          </a:gsLst>
          <a:lin ang="10800025" scaled="0"/>
        </a:gradFill>
        <a:effectLst/>
      </p:bgPr>
    </p:bg>
    <p:spTree>
      <p:nvGrpSpPr>
        <p:cNvPr id="1" name="Shape 121"/>
        <p:cNvGrpSpPr/>
        <p:nvPr/>
      </p:nvGrpSpPr>
      <p:grpSpPr>
        <a:xfrm>
          <a:off x="0" y="0"/>
          <a:ext cx="0" cy="0"/>
          <a:chOff x="0" y="0"/>
          <a:chExt cx="0" cy="0"/>
        </a:xfrm>
      </p:grpSpPr>
      <p:sp>
        <p:nvSpPr>
          <p:cNvPr id="122" name="Google Shape;122;p21"/>
          <p:cNvSpPr txBox="1">
            <a:spLocks noGrp="1"/>
          </p:cNvSpPr>
          <p:nvPr>
            <p:ph type="title"/>
          </p:nvPr>
        </p:nvSpPr>
        <p:spPr>
          <a:xfrm>
            <a:off x="819150" y="1630925"/>
            <a:ext cx="7505700" cy="24165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3200"/>
              <a:buNone/>
            </a:pPr>
            <a:r>
              <a:rPr lang="en" sz="4400">
                <a:solidFill>
                  <a:schemeClr val="lt2"/>
                </a:solidFill>
              </a:rPr>
              <a:t>THANK YOU!</a:t>
            </a:r>
            <a:endParaRPr sz="4400">
              <a:solidFill>
                <a:schemeClr val="lt2"/>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rgbClr val="DBD4EB"/>
            </a:gs>
            <a:gs pos="100000">
              <a:srgbClr val="674EA7"/>
            </a:gs>
          </a:gsLst>
          <a:lin ang="10800025" scaled="0"/>
        </a:gradFill>
        <a:effectLst/>
      </p:bgPr>
    </p:bg>
    <p:spTree>
      <p:nvGrpSpPr>
        <p:cNvPr id="1" name="Shape 73"/>
        <p:cNvGrpSpPr/>
        <p:nvPr/>
      </p:nvGrpSpPr>
      <p:grpSpPr>
        <a:xfrm>
          <a:off x="0" y="0"/>
          <a:ext cx="0" cy="0"/>
          <a:chOff x="0" y="0"/>
          <a:chExt cx="0" cy="0"/>
        </a:xfrm>
      </p:grpSpPr>
      <p:sp>
        <p:nvSpPr>
          <p:cNvPr id="74" name="Google Shape;74;p14"/>
          <p:cNvSpPr txBox="1">
            <a:spLocks noGrp="1"/>
          </p:cNvSpPr>
          <p:nvPr>
            <p:ph type="title"/>
          </p:nvPr>
        </p:nvSpPr>
        <p:spPr>
          <a:xfrm>
            <a:off x="1207008" y="640080"/>
            <a:ext cx="7038900" cy="9141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200"/>
              <a:buNone/>
            </a:pPr>
            <a:r>
              <a:rPr lang="en" sz="2600">
                <a:solidFill>
                  <a:srgbClr val="EFEFEF"/>
                </a:solidFill>
                <a:latin typeface="Rockwell"/>
                <a:ea typeface="Rockwell"/>
                <a:cs typeface="Rockwell"/>
                <a:sym typeface="Rockwell"/>
              </a:rPr>
              <a:t>Introduction </a:t>
            </a:r>
            <a:endParaRPr sz="2600">
              <a:solidFill>
                <a:srgbClr val="EFEFEF"/>
              </a:solidFill>
              <a:latin typeface="Rockwell"/>
              <a:ea typeface="Rockwell"/>
              <a:cs typeface="Rockwell"/>
              <a:sym typeface="Rockwell"/>
            </a:endParaRPr>
          </a:p>
        </p:txBody>
      </p:sp>
      <p:pic>
        <p:nvPicPr>
          <p:cNvPr id="75" name="Google Shape;75;p14"/>
          <p:cNvPicPr preferRelativeResize="0"/>
          <p:nvPr/>
        </p:nvPicPr>
        <p:blipFill rotWithShape="1">
          <a:blip r:embed="rId3">
            <a:alphaModFix/>
          </a:blip>
          <a:srcRect/>
          <a:stretch/>
        </p:blipFill>
        <p:spPr>
          <a:xfrm>
            <a:off x="7598800" y="130750"/>
            <a:ext cx="1449499" cy="755526"/>
          </a:xfrm>
          <a:prstGeom prst="rect">
            <a:avLst/>
          </a:prstGeom>
          <a:noFill/>
          <a:ln>
            <a:noFill/>
          </a:ln>
        </p:spPr>
      </p:pic>
      <p:sp>
        <p:nvSpPr>
          <p:cNvPr id="76" name="Google Shape;76;p14"/>
          <p:cNvSpPr txBox="1"/>
          <p:nvPr/>
        </p:nvSpPr>
        <p:spPr>
          <a:xfrm>
            <a:off x="155944" y="1850064"/>
            <a:ext cx="8754140" cy="3162685"/>
          </a:xfrm>
          <a:prstGeom prst="rect">
            <a:avLst/>
          </a:prstGeom>
          <a:noFill/>
          <a:ln>
            <a:noFill/>
          </a:ln>
        </p:spPr>
        <p:txBody>
          <a:bodyPr spcFirstLastPara="1" wrap="square" lIns="91425" tIns="91425" rIns="91425" bIns="91425" anchor="t" anchorCtr="0">
            <a:noAutofit/>
          </a:bodyPr>
          <a:lstStyle/>
          <a:p>
            <a:pPr marL="285750" lvl="0" indent="-285750" algn="l" rtl="0">
              <a:spcBef>
                <a:spcPts val="0"/>
              </a:spcBef>
              <a:spcAft>
                <a:spcPts val="0"/>
              </a:spcAft>
              <a:buClr>
                <a:srgbClr val="000000"/>
              </a:buClr>
              <a:buSzPts val="3200"/>
              <a:buFont typeface="Wingdings" panose="05000000000000000000" pitchFamily="2" charset="2"/>
              <a:buChar char="q"/>
            </a:pPr>
            <a:r>
              <a:rPr lang="en-US" sz="1600" dirty="0">
                <a:effectLst/>
                <a:latin typeface="Times New Roman" panose="02020603050405020304" pitchFamily="18" charset="0"/>
                <a:ea typeface="SimSun" panose="02010600030101010101" pitchFamily="2" charset="-122"/>
              </a:rPr>
              <a:t>Present innovation deals with the design of a flexible antenna with nickel particle-based flexible nickel aluminate (NiAl2O4) as a substrate material in order to estimate the glucose content of the blood by evaluating the </a:t>
            </a:r>
            <a:r>
              <a:rPr lang="en-US" sz="1600" dirty="0">
                <a:solidFill>
                  <a:srgbClr val="000000"/>
                </a:solidFill>
                <a:effectLst/>
                <a:latin typeface="Times New Roman" panose="02020603050405020304" pitchFamily="18" charset="0"/>
                <a:ea typeface="SimSun" panose="02010600030101010101" pitchFamily="2" charset="-122"/>
              </a:rPr>
              <a:t>conductivity and relative permittivity properties.</a:t>
            </a:r>
          </a:p>
          <a:p>
            <a:pPr marL="285750" lvl="0" indent="-285750" algn="l" rtl="0">
              <a:spcBef>
                <a:spcPts val="0"/>
              </a:spcBef>
              <a:spcAft>
                <a:spcPts val="0"/>
              </a:spcAft>
              <a:buClr>
                <a:srgbClr val="000000"/>
              </a:buClr>
              <a:buSzPts val="3200"/>
              <a:buFont typeface="Wingdings" panose="05000000000000000000" pitchFamily="2" charset="2"/>
              <a:buChar char="q"/>
            </a:pPr>
            <a:endParaRPr lang="en-US" sz="1600" dirty="0">
              <a:solidFill>
                <a:srgbClr val="000000"/>
              </a:solidFill>
              <a:effectLst/>
              <a:latin typeface="Times New Roman" panose="02020603050405020304" pitchFamily="18" charset="0"/>
              <a:ea typeface="SimSun" panose="02010600030101010101" pitchFamily="2" charset="-122"/>
            </a:endParaRPr>
          </a:p>
          <a:p>
            <a:pPr marL="285750" lvl="0" indent="-285750" algn="l" rtl="0">
              <a:spcBef>
                <a:spcPts val="0"/>
              </a:spcBef>
              <a:spcAft>
                <a:spcPts val="0"/>
              </a:spcAft>
              <a:buClr>
                <a:srgbClr val="000000"/>
              </a:buClr>
              <a:buSzPts val="3200"/>
              <a:buFont typeface="Wingdings" panose="05000000000000000000" pitchFamily="2" charset="2"/>
              <a:buChar char="q"/>
            </a:pPr>
            <a:endParaRPr lang="en-US" sz="1600" dirty="0">
              <a:solidFill>
                <a:srgbClr val="333333"/>
              </a:solidFill>
              <a:effectLst/>
              <a:latin typeface="Times New Roman" panose="02020603050405020304" pitchFamily="18" charset="0"/>
              <a:ea typeface="SimSun" panose="02010600030101010101" pitchFamily="2" charset="-122"/>
            </a:endParaRPr>
          </a:p>
          <a:p>
            <a:pPr marL="285750" lvl="0" indent="-285750" algn="l" rtl="0">
              <a:spcBef>
                <a:spcPts val="0"/>
              </a:spcBef>
              <a:spcAft>
                <a:spcPts val="0"/>
              </a:spcAft>
              <a:buClr>
                <a:srgbClr val="000000"/>
              </a:buClr>
              <a:buSzPts val="3200"/>
              <a:buFont typeface="Wingdings" panose="05000000000000000000" pitchFamily="2" charset="2"/>
              <a:buChar char="q"/>
            </a:pPr>
            <a:r>
              <a:rPr lang="en-US" sz="1600" dirty="0">
                <a:solidFill>
                  <a:srgbClr val="333333"/>
                </a:solidFill>
                <a:effectLst/>
                <a:latin typeface="Times New Roman" panose="02020603050405020304" pitchFamily="18" charset="0"/>
                <a:ea typeface="SimSun" panose="02010600030101010101" pitchFamily="2" charset="-122"/>
              </a:rPr>
              <a:t>Emerging technologies like ASP.NET Web API and JavaScript frameworks like AngularJS makes it easy to design and build Single Page Applications (SPAs) web sites using ASP.NET Web API and the popular client-side JavaScript library called AngularJS. The idea behind this series is learning various components of the Angular JS library and making developers comfortable in AngularJS. We will do some hands-on with the Angular JS library by building an </a:t>
            </a:r>
            <a:r>
              <a:rPr lang="en-US" sz="1600" b="1" dirty="0">
                <a:solidFill>
                  <a:srgbClr val="273339"/>
                </a:solidFill>
                <a:effectLst/>
                <a:latin typeface="Times New Roman" panose="02020603050405020304" pitchFamily="18" charset="0"/>
                <a:ea typeface="SimSun" panose="02010600030101010101" pitchFamily="2" charset="-122"/>
              </a:rPr>
              <a:t>iCare Health Monitoring and User Information</a:t>
            </a:r>
            <a:r>
              <a:rPr lang="en-US" sz="1600" dirty="0">
                <a:solidFill>
                  <a:srgbClr val="333333"/>
                </a:solidFill>
                <a:effectLst/>
                <a:latin typeface="Times New Roman" panose="02020603050405020304" pitchFamily="18" charset="0"/>
                <a:ea typeface="SimSun" panose="02010600030101010101" pitchFamily="2" charset="-122"/>
              </a:rPr>
              <a:t> throughout this series</a:t>
            </a:r>
            <a:endParaRPr sz="1600" dirty="0">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rgbClr val="DBD4EB"/>
            </a:gs>
            <a:gs pos="100000">
              <a:srgbClr val="674EA7"/>
            </a:gs>
          </a:gsLst>
          <a:lin ang="10800025" scaled="0"/>
        </a:gradFill>
        <a:effectLst/>
      </p:bgPr>
    </p:bg>
    <p:spTree>
      <p:nvGrpSpPr>
        <p:cNvPr id="1" name="Shape 80"/>
        <p:cNvGrpSpPr/>
        <p:nvPr/>
      </p:nvGrpSpPr>
      <p:grpSpPr>
        <a:xfrm>
          <a:off x="0" y="0"/>
          <a:ext cx="0" cy="0"/>
          <a:chOff x="0" y="0"/>
          <a:chExt cx="0" cy="0"/>
        </a:xfrm>
      </p:grpSpPr>
      <p:sp>
        <p:nvSpPr>
          <p:cNvPr id="81" name="Google Shape;81;p15"/>
          <p:cNvSpPr txBox="1">
            <a:spLocks noGrp="1"/>
          </p:cNvSpPr>
          <p:nvPr>
            <p:ph type="title"/>
          </p:nvPr>
        </p:nvSpPr>
        <p:spPr>
          <a:xfrm>
            <a:off x="95701" y="640080"/>
            <a:ext cx="8150207" cy="914100"/>
          </a:xfrm>
          <a:prstGeom prst="rect">
            <a:avLst/>
          </a:prstGeom>
          <a:noFill/>
          <a:ln>
            <a:noFill/>
          </a:ln>
        </p:spPr>
        <p:txBody>
          <a:bodyPr spcFirstLastPara="1" wrap="square" lIns="91425" tIns="91425" rIns="91425" bIns="91425" anchor="b" anchorCtr="0">
            <a:noAutofit/>
          </a:bodyPr>
          <a:lstStyle/>
          <a:p>
            <a:r>
              <a:rPr lang="en-IN" sz="2600" dirty="0">
                <a:solidFill>
                  <a:srgbClr val="EFEFEF"/>
                </a:solidFill>
                <a:latin typeface="Rockwell"/>
                <a:ea typeface="Rockwell"/>
                <a:cs typeface="Rockwell"/>
                <a:sym typeface="Rockwell"/>
              </a:rPr>
              <a:t>Development of your </a:t>
            </a:r>
            <a:r>
              <a:rPr lang="en-IN" sz="2600" dirty="0" err="1">
                <a:solidFill>
                  <a:srgbClr val="EFEFEF"/>
                </a:solidFill>
                <a:latin typeface="Rockwell"/>
                <a:ea typeface="Rockwell"/>
                <a:cs typeface="Rockwell"/>
                <a:sym typeface="Rockwell"/>
              </a:rPr>
              <a:t>techstack</a:t>
            </a:r>
            <a:br>
              <a:rPr lang="en-IN" sz="2600" dirty="0">
                <a:solidFill>
                  <a:srgbClr val="EFEFEF"/>
                </a:solidFill>
                <a:latin typeface="Rockwell"/>
                <a:ea typeface="Rockwell"/>
                <a:cs typeface="Rockwell"/>
                <a:sym typeface="Rockwell"/>
              </a:rPr>
            </a:br>
            <a:r>
              <a:rPr lang="en-IN" sz="2800" b="1" dirty="0">
                <a:solidFill>
                  <a:schemeClr val="bg1"/>
                </a:solidFill>
                <a:effectLst/>
                <a:latin typeface="Times New Roman" panose="02020603050405020304" pitchFamily="18" charset="0"/>
                <a:ea typeface="SimSun" panose="02010600030101010101" pitchFamily="2" charset="-122"/>
              </a:rPr>
              <a:t>Web Application Microservice</a:t>
            </a:r>
            <a:br>
              <a:rPr lang="en-IN" sz="2800" dirty="0">
                <a:solidFill>
                  <a:schemeClr val="bg1"/>
                </a:solidFill>
                <a:effectLst/>
                <a:latin typeface="Times New Roman" panose="02020603050405020304" pitchFamily="18" charset="0"/>
                <a:ea typeface="SimSun" panose="02010600030101010101" pitchFamily="2" charset="-122"/>
              </a:rPr>
            </a:br>
            <a:r>
              <a:rPr lang="en-IN" sz="2600" dirty="0">
                <a:solidFill>
                  <a:schemeClr val="bg1"/>
                </a:solidFill>
                <a:latin typeface="Rockwell"/>
                <a:ea typeface="Rockwell"/>
                <a:cs typeface="Rockwell"/>
                <a:sym typeface="Rockwell"/>
              </a:rPr>
              <a:t> </a:t>
            </a:r>
          </a:p>
        </p:txBody>
      </p:sp>
      <p:pic>
        <p:nvPicPr>
          <p:cNvPr id="82" name="Google Shape;82;p15"/>
          <p:cNvPicPr preferRelativeResize="0"/>
          <p:nvPr/>
        </p:nvPicPr>
        <p:blipFill rotWithShape="1">
          <a:blip r:embed="rId3">
            <a:alphaModFix/>
          </a:blip>
          <a:srcRect/>
          <a:stretch/>
        </p:blipFill>
        <p:spPr>
          <a:xfrm>
            <a:off x="7598800" y="130750"/>
            <a:ext cx="1449499" cy="755526"/>
          </a:xfrm>
          <a:prstGeom prst="rect">
            <a:avLst/>
          </a:prstGeom>
          <a:noFill/>
          <a:ln>
            <a:noFill/>
          </a:ln>
        </p:spPr>
      </p:pic>
      <p:sp>
        <p:nvSpPr>
          <p:cNvPr id="83" name="Google Shape;83;p15"/>
          <p:cNvSpPr txBox="1"/>
          <p:nvPr/>
        </p:nvSpPr>
        <p:spPr>
          <a:xfrm>
            <a:off x="0" y="1447161"/>
            <a:ext cx="8598194" cy="2245187"/>
          </a:xfrm>
          <a:prstGeom prst="rect">
            <a:avLst/>
          </a:prstGeom>
          <a:noFill/>
          <a:ln>
            <a:noFill/>
          </a:ln>
        </p:spPr>
        <p:txBody>
          <a:bodyPr spcFirstLastPara="1" wrap="square" lIns="91425" tIns="91425" rIns="91425" bIns="91425" anchor="t" anchorCtr="0">
            <a:noAutofit/>
          </a:bodyPr>
          <a:lstStyle/>
          <a:p>
            <a:pPr algn="just"/>
            <a:endParaRPr lang="en-IN" sz="1200" dirty="0">
              <a:solidFill>
                <a:srgbClr val="3B3838"/>
              </a:solidFill>
              <a:latin typeface="Times New Roman" panose="02020603050405020304" pitchFamily="18" charset="0"/>
              <a:ea typeface="SimSun" panose="02010600030101010101" pitchFamily="2" charset="-122"/>
            </a:endParaRPr>
          </a:p>
          <a:p>
            <a:pPr algn="just"/>
            <a:r>
              <a:rPr lang="en-IN" sz="1200" dirty="0">
                <a:solidFill>
                  <a:srgbClr val="3B3838"/>
                </a:solidFill>
                <a:effectLst/>
                <a:latin typeface="Times New Roman" panose="02020603050405020304" pitchFamily="18" charset="0"/>
                <a:ea typeface="SimSun" panose="02010600030101010101" pitchFamily="2" charset="-122"/>
              </a:rPr>
              <a:t>Microservice is a single-page web application designed to control the process </a:t>
            </a:r>
            <a:r>
              <a:rPr lang="en-IN" sz="1200" dirty="0" err="1">
                <a:solidFill>
                  <a:srgbClr val="3B3838"/>
                </a:solidFill>
                <a:effectLst/>
                <a:latin typeface="Times New Roman" panose="02020603050405020304" pitchFamily="18" charset="0"/>
                <a:ea typeface="SimSun" panose="02010600030101010101" pitchFamily="2" charset="-122"/>
              </a:rPr>
              <a:t>ofzcollecting</a:t>
            </a:r>
            <a:r>
              <a:rPr lang="en-IN" sz="1200" dirty="0">
                <a:solidFill>
                  <a:srgbClr val="3B3838"/>
                </a:solidFill>
                <a:effectLst/>
                <a:latin typeface="Times New Roman" panose="02020603050405020304" pitchFamily="18" charset="0"/>
                <a:ea typeface="SimSun" panose="02010600030101010101" pitchFamily="2" charset="-122"/>
              </a:rPr>
              <a:t> and processing data to monitor the health condition of the patient.     </a:t>
            </a:r>
          </a:p>
          <a:p>
            <a:pPr algn="just"/>
            <a:r>
              <a:rPr lang="en-IN" b="1" dirty="0">
                <a:effectLst/>
                <a:latin typeface="Times New Roman" panose="02020603050405020304" pitchFamily="18" charset="0"/>
                <a:ea typeface="SimSun" panose="02010600030101010101" pitchFamily="2" charset="-122"/>
              </a:rPr>
              <a:t>BUILD WITH</a:t>
            </a:r>
          </a:p>
          <a:p>
            <a:pPr lvl="0" algn="l">
              <a:buSzPts val="1000"/>
              <a:tabLst>
                <a:tab pos="457200" algn="l"/>
              </a:tabLst>
            </a:pPr>
            <a:endParaRPr lang="en-IN" sz="800" u="sng" dirty="0">
              <a:solidFill>
                <a:schemeClr val="bg2"/>
              </a:solidFill>
              <a:hlinkClick r:id="rId4">
                <a:extLst>
                  <a:ext uri="{A12FA001-AC4F-418D-AE19-62706E023703}">
                    <ahyp:hlinkClr xmlns:ahyp="http://schemas.microsoft.com/office/drawing/2018/hyperlinkcolor" val="tx"/>
                  </a:ext>
                </a:extLst>
              </a:hlinkClick>
            </a:endParaRPr>
          </a:p>
          <a:p>
            <a:pPr lvl="0" algn="l">
              <a:buSzPts val="1000"/>
              <a:tabLst>
                <a:tab pos="457200" algn="l"/>
              </a:tabLst>
            </a:pPr>
            <a:endParaRPr lang="en-IN" sz="600" u="sng" dirty="0">
              <a:solidFill>
                <a:schemeClr val="bg2"/>
              </a:solidFill>
            </a:endParaRPr>
          </a:p>
        </p:txBody>
      </p:sp>
      <p:sp>
        <p:nvSpPr>
          <p:cNvPr id="3" name="Rectangle 2">
            <a:extLst>
              <a:ext uri="{FF2B5EF4-FFF2-40B4-BE49-F238E27FC236}">
                <a16:creationId xmlns:a16="http://schemas.microsoft.com/office/drawing/2014/main" id="{B406663B-60BD-427B-9716-28B658284CC3}"/>
              </a:ext>
            </a:extLst>
          </p:cNvPr>
          <p:cNvSpPr/>
          <p:nvPr/>
        </p:nvSpPr>
        <p:spPr>
          <a:xfrm>
            <a:off x="1460207" y="2316567"/>
            <a:ext cx="4777561" cy="2751559"/>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just"/>
            <a:r>
              <a:rPr lang="en-US" b="1" u="sng" dirty="0">
                <a:solidFill>
                  <a:srgbClr val="3B3838"/>
                </a:solidFill>
                <a:effectLst/>
                <a:latin typeface="Times New Roman" panose="02020603050405020304" pitchFamily="18" charset="0"/>
                <a:ea typeface="SimSun" panose="02010600030101010101" pitchFamily="2" charset="-122"/>
              </a:rPr>
              <a:t>Sensor service</a:t>
            </a:r>
            <a:endParaRPr lang="en-IN" b="1" u="sng" dirty="0">
              <a:latin typeface="Times New Roman" panose="02020603050405020304" pitchFamily="18" charset="0"/>
              <a:ea typeface="SimSun" panose="02010600030101010101" pitchFamily="2" charset="-122"/>
            </a:endParaRPr>
          </a:p>
          <a:p>
            <a:pPr algn="just"/>
            <a:r>
              <a:rPr lang="en-US" sz="1200" dirty="0">
                <a:solidFill>
                  <a:srgbClr val="3B3838"/>
                </a:solidFill>
                <a:effectLst/>
                <a:latin typeface="Times New Roman" panose="02020603050405020304" pitchFamily="18" charset="0"/>
                <a:ea typeface="SimSun" panose="02010600030101010101" pitchFamily="2" charset="-122"/>
              </a:rPr>
              <a:t> Sensor microservice is designed to manage and store information about telemetry sensors and patient health data, collected by sensors.</a:t>
            </a:r>
            <a:endParaRPr lang="en-IN" sz="1200" dirty="0">
              <a:effectLst/>
              <a:latin typeface="Times New Roman" panose="02020603050405020304" pitchFamily="18" charset="0"/>
              <a:ea typeface="SimSun" panose="02010600030101010101" pitchFamily="2" charset="-122"/>
            </a:endParaRPr>
          </a:p>
          <a:p>
            <a:pPr algn="just"/>
            <a:r>
              <a:rPr lang="en-US" b="1" u="sng" dirty="0">
                <a:solidFill>
                  <a:srgbClr val="3B3838"/>
                </a:solidFill>
                <a:effectLst/>
                <a:latin typeface="Times New Roman" panose="02020603050405020304" pitchFamily="18" charset="0"/>
                <a:ea typeface="SimSun" panose="02010600030101010101" pitchFamily="2" charset="-122"/>
              </a:rPr>
              <a:t>Data Processor Service</a:t>
            </a:r>
            <a:endParaRPr lang="en-IN" dirty="0">
              <a:effectLst/>
              <a:latin typeface="Times New Roman" panose="02020603050405020304" pitchFamily="18" charset="0"/>
              <a:ea typeface="SimSun" panose="02010600030101010101" pitchFamily="2" charset="-122"/>
            </a:endParaRPr>
          </a:p>
          <a:p>
            <a:pPr algn="just"/>
            <a:r>
              <a:rPr lang="en-US" sz="1200" dirty="0">
                <a:solidFill>
                  <a:srgbClr val="3B3838"/>
                </a:solidFill>
                <a:effectLst/>
                <a:latin typeface="Times New Roman" panose="02020603050405020304" pitchFamily="18" charset="0"/>
                <a:ea typeface="SimSun" panose="02010600030101010101" pitchFamily="2" charset="-122"/>
              </a:rPr>
              <a:t>Data Processor microservice is designed to process data received from substrate-based flexible antenna in the 2.4 GHz.</a:t>
            </a:r>
            <a:endParaRPr lang="en-IN" sz="1200" dirty="0">
              <a:effectLst/>
              <a:latin typeface="Times New Roman" panose="02020603050405020304" pitchFamily="18" charset="0"/>
              <a:ea typeface="SimSun" panose="02010600030101010101" pitchFamily="2" charset="-122"/>
            </a:endParaRPr>
          </a:p>
          <a:p>
            <a:pPr algn="just"/>
            <a:r>
              <a:rPr lang="en-US" b="1" u="sng" dirty="0">
                <a:solidFill>
                  <a:srgbClr val="3B3838"/>
                </a:solidFill>
                <a:effectLst/>
                <a:latin typeface="Times New Roman" panose="02020603050405020304" pitchFamily="18" charset="0"/>
                <a:ea typeface="SimSun" panose="02010600030101010101" pitchFamily="2" charset="-122"/>
              </a:rPr>
              <a:t>Identity Service</a:t>
            </a:r>
            <a:endParaRPr lang="en-IN" b="1" u="sng" dirty="0">
              <a:latin typeface="Times New Roman" panose="02020603050405020304" pitchFamily="18" charset="0"/>
              <a:ea typeface="SimSun" panose="02010600030101010101" pitchFamily="2" charset="-122"/>
            </a:endParaRPr>
          </a:p>
          <a:p>
            <a:pPr algn="just"/>
            <a:r>
              <a:rPr lang="en-US" sz="1200" dirty="0">
                <a:solidFill>
                  <a:srgbClr val="3B3838"/>
                </a:solidFill>
                <a:effectLst/>
                <a:latin typeface="Times New Roman" panose="02020603050405020304" pitchFamily="18" charset="0"/>
                <a:ea typeface="SimSun" panose="02010600030101010101" pitchFamily="2" charset="-122"/>
              </a:rPr>
              <a:t> Identity microservice is designed to control access to application resources.</a:t>
            </a:r>
            <a:endParaRPr lang="en-IN" sz="1200" dirty="0">
              <a:effectLst/>
              <a:latin typeface="Times New Roman" panose="02020603050405020304" pitchFamily="18" charset="0"/>
              <a:ea typeface="SimSun" panose="02010600030101010101" pitchFamily="2" charset="-122"/>
            </a:endParaRPr>
          </a:p>
          <a:p>
            <a:pPr algn="just"/>
            <a:r>
              <a:rPr lang="en-US" b="1" u="sng" dirty="0">
                <a:solidFill>
                  <a:srgbClr val="3B3838"/>
                </a:solidFill>
                <a:effectLst/>
                <a:latin typeface="Times New Roman" panose="02020603050405020304" pitchFamily="18" charset="0"/>
                <a:ea typeface="SimSun" panose="02010600030101010101" pitchFamily="2" charset="-122"/>
              </a:rPr>
              <a:t>Profile Service</a:t>
            </a:r>
            <a:endParaRPr lang="en-IN" dirty="0">
              <a:effectLst/>
              <a:latin typeface="Times New Roman" panose="02020603050405020304" pitchFamily="18" charset="0"/>
              <a:ea typeface="SimSun" panose="02010600030101010101" pitchFamily="2" charset="-122"/>
            </a:endParaRPr>
          </a:p>
          <a:p>
            <a:pPr algn="just"/>
            <a:r>
              <a:rPr lang="en-US" sz="1200" dirty="0">
                <a:solidFill>
                  <a:srgbClr val="3B3838"/>
                </a:solidFill>
                <a:effectLst/>
                <a:latin typeface="Times New Roman" panose="02020603050405020304" pitchFamily="18" charset="0"/>
                <a:ea typeface="SimSun" panose="02010600030101010101" pitchFamily="2" charset="-122"/>
              </a:rPr>
              <a:t>Profile microservice is designed to manage and store user profiles.</a:t>
            </a:r>
            <a:endParaRPr lang="en-IN" sz="1200" dirty="0">
              <a:effectLst/>
              <a:latin typeface="Times New Roman" panose="02020603050405020304" pitchFamily="18" charset="0"/>
              <a:ea typeface="SimSun" panose="02010600030101010101" pitchFamily="2" charset="-122"/>
            </a:endParaRPr>
          </a:p>
          <a:p>
            <a:pPr algn="just"/>
            <a:r>
              <a:rPr lang="en-US" sz="1200" b="1" u="sng" dirty="0">
                <a:solidFill>
                  <a:srgbClr val="3B3838"/>
                </a:solidFill>
                <a:effectLst/>
                <a:latin typeface="Times New Roman" panose="02020603050405020304" pitchFamily="18" charset="0"/>
                <a:ea typeface="SimSun" panose="02010600030101010101" pitchFamily="2" charset="-122"/>
              </a:rPr>
              <a:t>Report Service</a:t>
            </a:r>
            <a:endParaRPr lang="en-IN" sz="1200" dirty="0">
              <a:effectLst/>
              <a:latin typeface="Times New Roman" panose="02020603050405020304" pitchFamily="18" charset="0"/>
              <a:ea typeface="SimSun" panose="02010600030101010101" pitchFamily="2" charset="-122"/>
            </a:endParaRPr>
          </a:p>
          <a:p>
            <a:pPr algn="just"/>
            <a:r>
              <a:rPr lang="en-US" sz="1200" dirty="0">
                <a:solidFill>
                  <a:srgbClr val="3B3838"/>
                </a:solidFill>
                <a:effectLst/>
                <a:latin typeface="Times New Roman" panose="02020603050405020304" pitchFamily="18" charset="0"/>
                <a:ea typeface="SimSun" panose="02010600030101010101" pitchFamily="2" charset="-122"/>
              </a:rPr>
              <a:t>  Report microservice is designed to manage and store patient health reports, received from Data Processor microservice</a:t>
            </a:r>
            <a:endParaRPr lang="en-IN" sz="1200" dirty="0"/>
          </a:p>
        </p:txBody>
      </p:sp>
      <p:sp>
        <p:nvSpPr>
          <p:cNvPr id="4" name="Rectangle 3">
            <a:extLst>
              <a:ext uri="{FF2B5EF4-FFF2-40B4-BE49-F238E27FC236}">
                <a16:creationId xmlns:a16="http://schemas.microsoft.com/office/drawing/2014/main" id="{7DC371C5-7DD1-4ED6-9E81-D86C4D6B3189}"/>
              </a:ext>
            </a:extLst>
          </p:cNvPr>
          <p:cNvSpPr/>
          <p:nvPr/>
        </p:nvSpPr>
        <p:spPr>
          <a:xfrm>
            <a:off x="108111" y="2316568"/>
            <a:ext cx="1144764" cy="2751559"/>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lvl="0" algn="l">
              <a:buSzPts val="1000"/>
              <a:tabLst>
                <a:tab pos="457200" algn="l"/>
              </a:tabLst>
            </a:pPr>
            <a:r>
              <a:rPr lang="en-IN" sz="800" b="1" dirty="0">
                <a:solidFill>
                  <a:schemeClr val="bg2"/>
                </a:solidFill>
                <a:hlinkClick r:id="rId4">
                  <a:extLst>
                    <a:ext uri="{A12FA001-AC4F-418D-AE19-62706E023703}">
                      <ahyp:hlinkClr xmlns:ahyp="http://schemas.microsoft.com/office/drawing/2018/hyperlinkcolor" val="tx"/>
                    </a:ext>
                  </a:extLst>
                </a:hlinkClick>
              </a:rPr>
              <a:t>ASP.NET Core 3.1</a:t>
            </a:r>
            <a:endParaRPr lang="en-IN" sz="800" b="1" dirty="0">
              <a:solidFill>
                <a:schemeClr val="bg2"/>
              </a:solidFill>
            </a:endParaRPr>
          </a:p>
          <a:p>
            <a:pPr lvl="0" algn="l">
              <a:spcBef>
                <a:spcPts val="300"/>
              </a:spcBef>
              <a:buSzPts val="1000"/>
              <a:tabLst>
                <a:tab pos="457200" algn="l"/>
              </a:tabLst>
            </a:pPr>
            <a:r>
              <a:rPr lang="en-IN" sz="800" b="1" dirty="0">
                <a:solidFill>
                  <a:schemeClr val="bg2"/>
                </a:solidFill>
                <a:hlinkClick r:id="rId5">
                  <a:extLst>
                    <a:ext uri="{A12FA001-AC4F-418D-AE19-62706E023703}">
                      <ahyp:hlinkClr xmlns:ahyp="http://schemas.microsoft.com/office/drawing/2018/hyperlinkcolor" val="tx"/>
                    </a:ext>
                  </a:extLst>
                </a:hlinkClick>
              </a:rPr>
              <a:t>Microservices</a:t>
            </a:r>
            <a:endParaRPr lang="en-IN" sz="800" b="1" dirty="0">
              <a:solidFill>
                <a:schemeClr val="bg2"/>
              </a:solidFill>
            </a:endParaRPr>
          </a:p>
          <a:p>
            <a:pPr lvl="0" algn="l">
              <a:spcBef>
                <a:spcPts val="300"/>
              </a:spcBef>
              <a:buSzPts val="1000"/>
              <a:tabLst>
                <a:tab pos="457200" algn="l"/>
              </a:tabLst>
            </a:pPr>
            <a:r>
              <a:rPr lang="en-IN" sz="800" b="1" dirty="0">
                <a:solidFill>
                  <a:schemeClr val="bg2"/>
                </a:solidFill>
                <a:hlinkClick r:id="rId6">
                  <a:extLst>
                    <a:ext uri="{A12FA001-AC4F-418D-AE19-62706E023703}">
                      <ahyp:hlinkClr xmlns:ahyp="http://schemas.microsoft.com/office/drawing/2018/hyperlinkcolor" val="tx"/>
                    </a:ext>
                  </a:extLst>
                </a:hlinkClick>
              </a:rPr>
              <a:t>Clean architecture</a:t>
            </a:r>
            <a:endParaRPr lang="en-IN" sz="800" b="1" dirty="0">
              <a:solidFill>
                <a:schemeClr val="bg2"/>
              </a:solidFill>
            </a:endParaRPr>
          </a:p>
          <a:p>
            <a:pPr lvl="0" algn="l">
              <a:spcBef>
                <a:spcPts val="300"/>
              </a:spcBef>
              <a:buSzPts val="1000"/>
              <a:tabLst>
                <a:tab pos="457200" algn="l"/>
              </a:tabLst>
            </a:pPr>
            <a:r>
              <a:rPr lang="en-IN" sz="800" b="1" dirty="0">
                <a:solidFill>
                  <a:schemeClr val="bg2"/>
                </a:solidFill>
                <a:hlinkClick r:id="rId7">
                  <a:extLst>
                    <a:ext uri="{A12FA001-AC4F-418D-AE19-62706E023703}">
                      <ahyp:hlinkClr xmlns:ahyp="http://schemas.microsoft.com/office/drawing/2018/hyperlinkcolor" val="tx"/>
                    </a:ext>
                  </a:extLst>
                </a:hlinkClick>
              </a:rPr>
              <a:t>CRUD</a:t>
            </a:r>
            <a:endParaRPr lang="en-IN" sz="800" b="1" dirty="0">
              <a:solidFill>
                <a:schemeClr val="bg2"/>
              </a:solidFill>
            </a:endParaRPr>
          </a:p>
          <a:p>
            <a:pPr lvl="0" algn="l">
              <a:spcBef>
                <a:spcPts val="300"/>
              </a:spcBef>
              <a:buSzPts val="1000"/>
              <a:tabLst>
                <a:tab pos="457200" algn="l"/>
              </a:tabLst>
            </a:pPr>
            <a:r>
              <a:rPr lang="en-IN" sz="800" b="1" dirty="0">
                <a:solidFill>
                  <a:schemeClr val="bg2"/>
                </a:solidFill>
                <a:hlinkClick r:id="rId8">
                  <a:extLst>
                    <a:ext uri="{A12FA001-AC4F-418D-AE19-62706E023703}">
                      <ahyp:hlinkClr xmlns:ahyp="http://schemas.microsoft.com/office/drawing/2018/hyperlinkcolor" val="tx"/>
                    </a:ext>
                  </a:extLst>
                </a:hlinkClick>
              </a:rPr>
              <a:t>REST API</a:t>
            </a:r>
            <a:endParaRPr lang="en-IN" sz="800" b="1" dirty="0">
              <a:solidFill>
                <a:schemeClr val="bg2"/>
              </a:solidFill>
            </a:endParaRPr>
          </a:p>
          <a:p>
            <a:pPr lvl="0" algn="l">
              <a:spcBef>
                <a:spcPts val="300"/>
              </a:spcBef>
              <a:buSzPts val="1000"/>
              <a:tabLst>
                <a:tab pos="457200" algn="l"/>
              </a:tabLst>
            </a:pPr>
            <a:r>
              <a:rPr lang="en-IN" sz="800" b="1" dirty="0">
                <a:solidFill>
                  <a:schemeClr val="bg2"/>
                </a:solidFill>
                <a:hlinkClick r:id="rId9">
                  <a:extLst>
                    <a:ext uri="{A12FA001-AC4F-418D-AE19-62706E023703}">
                      <ahyp:hlinkClr xmlns:ahyp="http://schemas.microsoft.com/office/drawing/2018/hyperlinkcolor" val="tx"/>
                    </a:ext>
                  </a:extLst>
                </a:hlinkClick>
              </a:rPr>
              <a:t>Docker</a:t>
            </a:r>
            <a:endParaRPr lang="en-IN" sz="800" b="1" dirty="0">
              <a:solidFill>
                <a:schemeClr val="bg2"/>
              </a:solidFill>
            </a:endParaRPr>
          </a:p>
          <a:p>
            <a:pPr lvl="0" algn="l">
              <a:spcBef>
                <a:spcPts val="300"/>
              </a:spcBef>
              <a:buSzPts val="1000"/>
              <a:tabLst>
                <a:tab pos="457200" algn="l"/>
              </a:tabLst>
            </a:pPr>
            <a:r>
              <a:rPr lang="en-IN" sz="800" b="1" dirty="0">
                <a:solidFill>
                  <a:schemeClr val="bg2"/>
                </a:solidFill>
              </a:rPr>
              <a:t>Entity Framework </a:t>
            </a:r>
          </a:p>
          <a:p>
            <a:pPr lvl="0" algn="l">
              <a:spcBef>
                <a:spcPts val="300"/>
              </a:spcBef>
              <a:buSzPts val="1000"/>
              <a:tabLst>
                <a:tab pos="457200" algn="l"/>
              </a:tabLst>
            </a:pPr>
            <a:r>
              <a:rPr lang="en-IN" sz="800" b="1" dirty="0" err="1">
                <a:solidFill>
                  <a:schemeClr val="bg2"/>
                </a:solidFill>
                <a:hlinkClick r:id="rId10">
                  <a:extLst>
                    <a:ext uri="{A12FA001-AC4F-418D-AE19-62706E023703}">
                      <ahyp:hlinkClr xmlns:ahyp="http://schemas.microsoft.com/office/drawing/2018/hyperlinkcolor" val="tx"/>
                    </a:ext>
                  </a:extLst>
                </a:hlinkClick>
              </a:rPr>
              <a:t>Automapper</a:t>
            </a:r>
            <a:endParaRPr lang="en-IN" sz="800" b="1" dirty="0">
              <a:solidFill>
                <a:schemeClr val="bg2"/>
              </a:solidFill>
            </a:endParaRPr>
          </a:p>
          <a:p>
            <a:pPr lvl="0" algn="l">
              <a:spcBef>
                <a:spcPts val="300"/>
              </a:spcBef>
              <a:buSzPts val="1000"/>
              <a:tabLst>
                <a:tab pos="457200" algn="l"/>
              </a:tabLst>
            </a:pPr>
            <a:r>
              <a:rPr lang="en-IN" sz="800" b="1" dirty="0">
                <a:solidFill>
                  <a:schemeClr val="bg2"/>
                </a:solidFill>
                <a:hlinkClick r:id="rId11">
                  <a:extLst>
                    <a:ext uri="{A12FA001-AC4F-418D-AE19-62706E023703}">
                      <ahyp:hlinkClr xmlns:ahyp="http://schemas.microsoft.com/office/drawing/2018/hyperlinkcolor" val="tx"/>
                    </a:ext>
                  </a:extLst>
                </a:hlinkClick>
              </a:rPr>
              <a:t>Health check</a:t>
            </a:r>
            <a:endParaRPr lang="en-IN" sz="800" b="1" dirty="0">
              <a:solidFill>
                <a:schemeClr val="bg2"/>
              </a:solidFill>
            </a:endParaRPr>
          </a:p>
          <a:p>
            <a:pPr lvl="0" algn="l">
              <a:spcBef>
                <a:spcPts val="300"/>
              </a:spcBef>
              <a:buSzPts val="1000"/>
              <a:tabLst>
                <a:tab pos="457200" algn="l"/>
              </a:tabLst>
            </a:pPr>
            <a:r>
              <a:rPr lang="en-IN" sz="800" b="1" dirty="0" err="1">
                <a:solidFill>
                  <a:schemeClr val="bg2"/>
                </a:solidFill>
                <a:hlinkClick r:id="rId12">
                  <a:extLst>
                    <a:ext uri="{A12FA001-AC4F-418D-AE19-62706E023703}">
                      <ahyp:hlinkClr xmlns:ahyp="http://schemas.microsoft.com/office/drawing/2018/hyperlinkcolor" val="tx"/>
                    </a:ext>
                  </a:extLst>
                </a:hlinkClick>
              </a:rPr>
              <a:t>xUnit</a:t>
            </a:r>
            <a:endParaRPr lang="en-IN" sz="800" b="1" dirty="0">
              <a:solidFill>
                <a:schemeClr val="bg2"/>
              </a:solidFill>
            </a:endParaRPr>
          </a:p>
          <a:p>
            <a:pPr lvl="0" algn="l">
              <a:spcBef>
                <a:spcPts val="300"/>
              </a:spcBef>
              <a:buSzPts val="1000"/>
              <a:tabLst>
                <a:tab pos="457200" algn="l"/>
              </a:tabLst>
            </a:pPr>
            <a:r>
              <a:rPr lang="en-IN" sz="800" b="1" dirty="0" err="1">
                <a:solidFill>
                  <a:schemeClr val="bg2"/>
                </a:solidFill>
                <a:hlinkClick r:id="rId13">
                  <a:extLst>
                    <a:ext uri="{A12FA001-AC4F-418D-AE19-62706E023703}">
                      <ahyp:hlinkClr xmlns:ahyp="http://schemas.microsoft.com/office/drawing/2018/hyperlinkcolor" val="tx"/>
                    </a:ext>
                  </a:extLst>
                </a:hlinkClick>
              </a:rPr>
              <a:t>Moq</a:t>
            </a:r>
            <a:endParaRPr lang="en-IN" sz="800" b="1" dirty="0">
              <a:solidFill>
                <a:schemeClr val="bg2"/>
              </a:solidFill>
            </a:endParaRPr>
          </a:p>
          <a:p>
            <a:pPr lvl="0" algn="l">
              <a:spcBef>
                <a:spcPts val="300"/>
              </a:spcBef>
              <a:buSzPts val="1000"/>
              <a:tabLst>
                <a:tab pos="457200" algn="l"/>
              </a:tabLst>
            </a:pPr>
            <a:r>
              <a:rPr lang="en-IN" sz="800" b="1" dirty="0" err="1">
                <a:solidFill>
                  <a:schemeClr val="bg2"/>
                </a:solidFill>
                <a:hlinkClick r:id="rId14">
                  <a:extLst>
                    <a:ext uri="{A12FA001-AC4F-418D-AE19-62706E023703}">
                      <ahyp:hlinkClr xmlns:ahyp="http://schemas.microsoft.com/office/drawing/2018/hyperlinkcolor" val="tx"/>
                    </a:ext>
                  </a:extLst>
                </a:hlinkClick>
              </a:rPr>
              <a:t>Serilog</a:t>
            </a:r>
            <a:endParaRPr lang="en-IN" sz="800" b="1" dirty="0">
              <a:solidFill>
                <a:schemeClr val="bg2"/>
              </a:solidFill>
            </a:endParaRPr>
          </a:p>
          <a:p>
            <a:pPr lvl="0" algn="l">
              <a:spcBef>
                <a:spcPts val="300"/>
              </a:spcBef>
              <a:buSzPts val="1000"/>
              <a:tabLst>
                <a:tab pos="457200" algn="l"/>
              </a:tabLst>
            </a:pPr>
            <a:r>
              <a:rPr lang="en-IN" sz="800" b="1" dirty="0" err="1">
                <a:solidFill>
                  <a:schemeClr val="bg2"/>
                </a:solidFill>
                <a:hlinkClick r:id="rId15">
                  <a:extLst>
                    <a:ext uri="{A12FA001-AC4F-418D-AE19-62706E023703}">
                      <ahyp:hlinkClr xmlns:ahyp="http://schemas.microsoft.com/office/drawing/2018/hyperlinkcolor" val="tx"/>
                    </a:ext>
                  </a:extLst>
                </a:hlinkClick>
              </a:rPr>
              <a:t>MassTransit</a:t>
            </a:r>
            <a:endParaRPr lang="en-IN" sz="800" b="1" dirty="0">
              <a:solidFill>
                <a:schemeClr val="bg2"/>
              </a:solidFill>
            </a:endParaRPr>
          </a:p>
          <a:p>
            <a:pPr lvl="0" algn="l">
              <a:spcBef>
                <a:spcPts val="300"/>
              </a:spcBef>
              <a:buSzPts val="1000"/>
              <a:tabLst>
                <a:tab pos="457200" algn="l"/>
              </a:tabLst>
            </a:pPr>
            <a:r>
              <a:rPr lang="en-IN" sz="800" b="1" dirty="0">
                <a:solidFill>
                  <a:schemeClr val="bg2"/>
                </a:solidFill>
                <a:hlinkClick r:id="rId16">
                  <a:extLst>
                    <a:ext uri="{A12FA001-AC4F-418D-AE19-62706E023703}">
                      <ahyp:hlinkClr xmlns:ahyp="http://schemas.microsoft.com/office/drawing/2018/hyperlinkcolor" val="tx"/>
                    </a:ext>
                  </a:extLst>
                </a:hlinkClick>
              </a:rPr>
              <a:t>RabbitMQ</a:t>
            </a:r>
            <a:endParaRPr lang="en-IN" sz="800" b="1" dirty="0">
              <a:solidFill>
                <a:schemeClr val="bg2"/>
              </a:solidFill>
            </a:endParaRPr>
          </a:p>
          <a:p>
            <a:pPr lvl="0" algn="l">
              <a:spcBef>
                <a:spcPts val="300"/>
              </a:spcBef>
              <a:buSzPts val="1000"/>
              <a:tabLst>
                <a:tab pos="457200" algn="l"/>
              </a:tabLst>
            </a:pPr>
            <a:r>
              <a:rPr lang="en-IN" sz="800" b="1" dirty="0">
                <a:solidFill>
                  <a:schemeClr val="bg2"/>
                </a:solidFill>
                <a:hlinkClick r:id="rId17">
                  <a:extLst>
                    <a:ext uri="{A12FA001-AC4F-418D-AE19-62706E023703}">
                      <ahyp:hlinkClr xmlns:ahyp="http://schemas.microsoft.com/office/drawing/2018/hyperlinkcolor" val="tx"/>
                    </a:ext>
                  </a:extLst>
                </a:hlinkClick>
              </a:rPr>
              <a:t>Open Tracing</a:t>
            </a:r>
            <a:endParaRPr lang="en-IN" sz="800" b="1" dirty="0">
              <a:solidFill>
                <a:schemeClr val="bg2"/>
              </a:solidFill>
            </a:endParaRPr>
          </a:p>
          <a:p>
            <a:pPr lvl="0" algn="l">
              <a:spcBef>
                <a:spcPts val="300"/>
              </a:spcBef>
              <a:buSzPts val="1000"/>
              <a:tabLst>
                <a:tab pos="457200" algn="l"/>
              </a:tabLst>
            </a:pPr>
            <a:r>
              <a:rPr lang="en-IN" sz="800" b="1" dirty="0">
                <a:solidFill>
                  <a:schemeClr val="bg2"/>
                </a:solidFill>
                <a:hlinkClick r:id="rId18">
                  <a:extLst>
                    <a:ext uri="{A12FA001-AC4F-418D-AE19-62706E023703}">
                      <ahyp:hlinkClr xmlns:ahyp="http://schemas.microsoft.com/office/drawing/2018/hyperlinkcolor" val="tx"/>
                    </a:ext>
                  </a:extLst>
                </a:hlinkClick>
              </a:rPr>
              <a:t>Jaeger</a:t>
            </a:r>
            <a:endParaRPr lang="en-IN" sz="800" b="1" dirty="0">
              <a:solidFill>
                <a:schemeClr val="bg2"/>
              </a:solidFill>
            </a:endParaRPr>
          </a:p>
          <a:p>
            <a:pPr lvl="0" algn="l">
              <a:spcBef>
                <a:spcPts val="300"/>
              </a:spcBef>
              <a:buSzPts val="1000"/>
              <a:tabLst>
                <a:tab pos="457200" algn="l"/>
              </a:tabLst>
            </a:pPr>
            <a:r>
              <a:rPr lang="en-IN" sz="800" b="1" dirty="0">
                <a:solidFill>
                  <a:schemeClr val="bg2"/>
                </a:solidFill>
              </a:rPr>
              <a:t>Angular 9</a:t>
            </a:r>
            <a:endParaRPr lang="en-IN" b="1" dirty="0"/>
          </a:p>
        </p:txBody>
      </p:sp>
      <p:sp>
        <p:nvSpPr>
          <p:cNvPr id="5" name="Rectangle 4">
            <a:extLst>
              <a:ext uri="{FF2B5EF4-FFF2-40B4-BE49-F238E27FC236}">
                <a16:creationId xmlns:a16="http://schemas.microsoft.com/office/drawing/2014/main" id="{4866CF24-F0FA-481B-B5F0-021AB5B058F6}"/>
              </a:ext>
            </a:extLst>
          </p:cNvPr>
          <p:cNvSpPr/>
          <p:nvPr/>
        </p:nvSpPr>
        <p:spPr>
          <a:xfrm>
            <a:off x="6470420" y="2261191"/>
            <a:ext cx="2335106" cy="2751559"/>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171450" lvl="0" indent="-171450" algn="just">
              <a:buFont typeface="Arial" panose="020B0604020202020204" pitchFamily="34" charset="0"/>
              <a:buChar char="•"/>
            </a:pPr>
            <a:r>
              <a:rPr lang="en-US" sz="1300" b="1" dirty="0">
                <a:solidFill>
                  <a:srgbClr val="3B3838"/>
                </a:solidFill>
                <a:effectLst/>
                <a:latin typeface="Times New Roman" panose="02020603050405020304" pitchFamily="18" charset="0"/>
                <a:ea typeface="SimSun" panose="02010600030101010101" pitchFamily="2" charset="-122"/>
              </a:rPr>
              <a:t>API Gateway</a:t>
            </a:r>
            <a:endParaRPr lang="en-IN" sz="1300" b="1" dirty="0">
              <a:effectLst/>
              <a:latin typeface="Times New Roman" panose="02020603050405020304" pitchFamily="18" charset="0"/>
              <a:ea typeface="SimSun" panose="02010600030101010101" pitchFamily="2" charset="-122"/>
            </a:endParaRPr>
          </a:p>
          <a:p>
            <a:pPr marL="171450" lvl="0" indent="-171450" algn="just">
              <a:buFont typeface="Arial" panose="020B0604020202020204" pitchFamily="34" charset="0"/>
              <a:buChar char="•"/>
            </a:pPr>
            <a:r>
              <a:rPr lang="en-US" sz="1300" b="1" dirty="0">
                <a:solidFill>
                  <a:srgbClr val="3B3838"/>
                </a:solidFill>
                <a:effectLst/>
                <a:latin typeface="Times New Roman" panose="02020603050405020304" pitchFamily="18" charset="0"/>
                <a:ea typeface="SimSun" panose="02010600030101010101" pitchFamily="2" charset="-122"/>
              </a:rPr>
              <a:t>Sensor Microservice</a:t>
            </a:r>
            <a:endParaRPr lang="en-IN" sz="1300" b="1" dirty="0">
              <a:effectLst/>
              <a:latin typeface="Times New Roman" panose="02020603050405020304" pitchFamily="18" charset="0"/>
              <a:ea typeface="SimSun" panose="02010600030101010101" pitchFamily="2" charset="-122"/>
            </a:endParaRPr>
          </a:p>
          <a:p>
            <a:pPr marL="171450" lvl="0" indent="-171450" algn="just">
              <a:buFont typeface="Arial" panose="020B0604020202020204" pitchFamily="34" charset="0"/>
              <a:buChar char="•"/>
            </a:pPr>
            <a:r>
              <a:rPr lang="en-US" sz="1300" b="1" dirty="0" err="1">
                <a:solidFill>
                  <a:srgbClr val="3B3838"/>
                </a:solidFill>
                <a:effectLst/>
                <a:latin typeface="Times New Roman" panose="02020603050405020304" pitchFamily="18" charset="0"/>
                <a:ea typeface="SimSun" panose="02010600030101010101" pitchFamily="2" charset="-122"/>
              </a:rPr>
              <a:t>DataProcessorMicroservice</a:t>
            </a:r>
            <a:endParaRPr lang="en-IN" sz="1300" b="1" dirty="0">
              <a:effectLst/>
              <a:latin typeface="Times New Roman" panose="02020603050405020304" pitchFamily="18" charset="0"/>
              <a:ea typeface="SimSun" panose="02010600030101010101" pitchFamily="2" charset="-122"/>
            </a:endParaRPr>
          </a:p>
          <a:p>
            <a:pPr marL="171450" lvl="0" indent="-171450" algn="just">
              <a:buFont typeface="Arial" panose="020B0604020202020204" pitchFamily="34" charset="0"/>
              <a:buChar char="•"/>
            </a:pPr>
            <a:r>
              <a:rPr lang="en-US" sz="1300" b="1" dirty="0">
                <a:solidFill>
                  <a:srgbClr val="3B3838"/>
                </a:solidFill>
                <a:effectLst/>
                <a:latin typeface="Times New Roman" panose="02020603050405020304" pitchFamily="18" charset="0"/>
                <a:ea typeface="SimSun" panose="02010600030101010101" pitchFamily="2" charset="-122"/>
              </a:rPr>
              <a:t>Identity Microservice</a:t>
            </a:r>
            <a:endParaRPr lang="en-IN" sz="1300" b="1" dirty="0">
              <a:effectLst/>
              <a:latin typeface="Times New Roman" panose="02020603050405020304" pitchFamily="18" charset="0"/>
              <a:ea typeface="SimSun" panose="02010600030101010101" pitchFamily="2" charset="-122"/>
            </a:endParaRPr>
          </a:p>
          <a:p>
            <a:pPr marL="171450" lvl="0" indent="-171450" algn="just">
              <a:buFont typeface="Arial" panose="020B0604020202020204" pitchFamily="34" charset="0"/>
              <a:buChar char="•"/>
            </a:pPr>
            <a:r>
              <a:rPr lang="en-US" sz="1300" b="1" dirty="0">
                <a:solidFill>
                  <a:srgbClr val="3B3838"/>
                </a:solidFill>
                <a:effectLst/>
                <a:latin typeface="Times New Roman" panose="02020603050405020304" pitchFamily="18" charset="0"/>
                <a:ea typeface="SimSun" panose="02010600030101010101" pitchFamily="2" charset="-122"/>
              </a:rPr>
              <a:t>Profile Microservice</a:t>
            </a:r>
            <a:endParaRPr lang="en-IN" sz="1300" b="1" dirty="0">
              <a:effectLst/>
              <a:latin typeface="Times New Roman" panose="02020603050405020304" pitchFamily="18" charset="0"/>
              <a:ea typeface="SimSun" panose="02010600030101010101" pitchFamily="2" charset="-122"/>
            </a:endParaRPr>
          </a:p>
          <a:p>
            <a:pPr marL="171450" lvl="0" indent="-171450" algn="just">
              <a:buFont typeface="Arial" panose="020B0604020202020204" pitchFamily="34" charset="0"/>
              <a:buChar char="•"/>
            </a:pPr>
            <a:r>
              <a:rPr lang="en-US" sz="1300" b="1" dirty="0">
                <a:solidFill>
                  <a:srgbClr val="3B3838"/>
                </a:solidFill>
                <a:effectLst/>
                <a:latin typeface="Times New Roman" panose="02020603050405020304" pitchFamily="18" charset="0"/>
                <a:ea typeface="SimSun" panose="02010600030101010101" pitchFamily="2" charset="-122"/>
              </a:rPr>
              <a:t>Report Microservice</a:t>
            </a:r>
            <a:endParaRPr lang="en-IN" sz="1300" b="1" dirty="0">
              <a:effectLst/>
              <a:latin typeface="Times New Roman" panose="02020603050405020304" pitchFamily="18" charset="0"/>
              <a:ea typeface="SimSun" panose="02010600030101010101" pitchFamily="2" charset="-122"/>
            </a:endParaRPr>
          </a:p>
          <a:p>
            <a:pPr marL="171450" lvl="0" indent="-171450" algn="just">
              <a:buFont typeface="Arial" panose="020B0604020202020204" pitchFamily="34" charset="0"/>
              <a:buChar char="•"/>
            </a:pPr>
            <a:r>
              <a:rPr lang="en-US" sz="1300" b="1" dirty="0">
                <a:solidFill>
                  <a:srgbClr val="3B3838"/>
                </a:solidFill>
                <a:effectLst/>
                <a:latin typeface="Times New Roman" panose="02020603050405020304" pitchFamily="18" charset="0"/>
                <a:ea typeface="SimSun" panose="02010600030101010101" pitchFamily="2" charset="-122"/>
              </a:rPr>
              <a:t>Event Bus</a:t>
            </a:r>
            <a:endParaRPr lang="en-IN" sz="1300" b="1" dirty="0">
              <a:effectLst/>
              <a:latin typeface="Times New Roman" panose="02020603050405020304" pitchFamily="18" charset="0"/>
              <a:ea typeface="SimSun" panose="02010600030101010101" pitchFamily="2" charset="-122"/>
            </a:endParaRPr>
          </a:p>
          <a:p>
            <a:pPr marL="171450" lvl="0" indent="-171450" algn="just">
              <a:buFont typeface="Arial" panose="020B0604020202020204" pitchFamily="34" charset="0"/>
              <a:buChar char="•"/>
            </a:pPr>
            <a:r>
              <a:rPr lang="en-US" sz="1300" b="1" dirty="0">
                <a:solidFill>
                  <a:srgbClr val="3B3838"/>
                </a:solidFill>
                <a:effectLst/>
                <a:latin typeface="Times New Roman" panose="02020603050405020304" pitchFamily="18" charset="0"/>
                <a:ea typeface="SimSun" panose="02010600030101010101" pitchFamily="2" charset="-122"/>
              </a:rPr>
              <a:t>Data Source</a:t>
            </a:r>
            <a:endParaRPr lang="en-IN" sz="1300" b="1" dirty="0">
              <a:latin typeface="Times New Roman" panose="02020603050405020304" pitchFamily="18" charset="0"/>
              <a:ea typeface="SimSun" panose="02010600030101010101" pitchFamily="2" charset="-122"/>
            </a:endParaRPr>
          </a:p>
          <a:p>
            <a:pPr marL="171450" lvl="0" indent="-171450" algn="just">
              <a:buFont typeface="Arial" panose="020B0604020202020204" pitchFamily="34" charset="0"/>
              <a:buChar char="•"/>
            </a:pPr>
            <a:r>
              <a:rPr lang="en-US" sz="1300" b="1" dirty="0">
                <a:solidFill>
                  <a:srgbClr val="3B3838"/>
                </a:solidFill>
                <a:effectLst/>
                <a:latin typeface="Times New Roman" panose="02020603050405020304" pitchFamily="18" charset="0"/>
                <a:ea typeface="SimSun" panose="02010600030101010101" pitchFamily="2" charset="-122"/>
              </a:rPr>
              <a:t>Web App</a:t>
            </a:r>
            <a:endParaRPr lang="en-IN" sz="1300" b="1"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17A97B-1095-491E-A65E-F619273D41A2}"/>
              </a:ext>
            </a:extLst>
          </p:cNvPr>
          <p:cNvSpPr>
            <a:spLocks noGrp="1"/>
          </p:cNvSpPr>
          <p:nvPr>
            <p:ph type="title"/>
          </p:nvPr>
        </p:nvSpPr>
        <p:spPr/>
        <p:txBody>
          <a:bodyPr/>
          <a:lstStyle/>
          <a:p>
            <a:r>
              <a:rPr lang="en-IN" dirty="0"/>
              <a:t>WORKING</a:t>
            </a:r>
          </a:p>
        </p:txBody>
      </p:sp>
      <p:sp>
        <p:nvSpPr>
          <p:cNvPr id="3" name="Text Placeholder 2">
            <a:extLst>
              <a:ext uri="{FF2B5EF4-FFF2-40B4-BE49-F238E27FC236}">
                <a16:creationId xmlns:a16="http://schemas.microsoft.com/office/drawing/2014/main" id="{A5AE9ACA-358B-40DE-919F-CF3067FA4F6A}"/>
              </a:ext>
            </a:extLst>
          </p:cNvPr>
          <p:cNvSpPr>
            <a:spLocks noGrp="1"/>
          </p:cNvSpPr>
          <p:nvPr>
            <p:ph type="body" idx="1"/>
          </p:nvPr>
        </p:nvSpPr>
        <p:spPr>
          <a:xfrm>
            <a:off x="49619" y="1715386"/>
            <a:ext cx="6046381" cy="3428113"/>
          </a:xfrm>
        </p:spPr>
        <p:txBody>
          <a:bodyPr/>
          <a:lstStyle/>
          <a:p>
            <a:r>
              <a:rPr lang="en-US" sz="1200" spc="30" dirty="0">
                <a:solidFill>
                  <a:schemeClr val="bg2"/>
                </a:solidFill>
                <a:latin typeface="Trebuchet MS"/>
                <a:cs typeface="Trebuchet MS"/>
              </a:rPr>
              <a:t>Our basic idea is to design PIFA antenna using CST software and thereby fabricating the antenna with one port and identifying its reflection parameters and VSWR </a:t>
            </a:r>
            <a:r>
              <a:rPr lang="en-US" sz="1200" spc="30" dirty="0" err="1">
                <a:solidFill>
                  <a:schemeClr val="bg2"/>
                </a:solidFill>
                <a:latin typeface="Trebuchet MS"/>
                <a:cs typeface="Trebuchet MS"/>
              </a:rPr>
              <a:t>ratio.And</a:t>
            </a:r>
            <a:r>
              <a:rPr lang="en-US" sz="1200" spc="30" dirty="0">
                <a:solidFill>
                  <a:schemeClr val="bg2"/>
                </a:solidFill>
                <a:latin typeface="Trebuchet MS"/>
                <a:cs typeface="Trebuchet MS"/>
              </a:rPr>
              <a:t> some electronic component are used</a:t>
            </a:r>
            <a:r>
              <a:rPr lang="en-US" sz="1200" spc="30" dirty="0">
                <a:solidFill>
                  <a:schemeClr val="tx1"/>
                </a:solidFill>
                <a:latin typeface="Trebuchet MS"/>
                <a:cs typeface="Trebuchet MS"/>
              </a:rPr>
              <a:t>.</a:t>
            </a:r>
          </a:p>
          <a:p>
            <a:endParaRPr lang="en-US" sz="1200" spc="30" dirty="0">
              <a:solidFill>
                <a:schemeClr val="tx1"/>
              </a:solidFill>
              <a:latin typeface="Trebuchet MS"/>
            </a:endParaRPr>
          </a:p>
          <a:p>
            <a:endParaRPr lang="en-US" sz="1400" dirty="0">
              <a:solidFill>
                <a:schemeClr val="bg2"/>
              </a:solidFill>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sz="1400" dirty="0">
              <a:solidFill>
                <a:schemeClr val="bg2"/>
              </a:solidFill>
              <a:latin typeface="Times New Roman" panose="02020603050405020304" pitchFamily="18" charset="0"/>
              <a:ea typeface="Calibri" panose="020F0502020204030204" pitchFamily="34" charset="0"/>
              <a:cs typeface="Times New Roman" panose="02020603050405020304" pitchFamily="18" charset="0"/>
            </a:endParaRPr>
          </a:p>
          <a:p>
            <a:endParaRPr lang="en-US" sz="1400" dirty="0">
              <a:solidFill>
                <a:schemeClr val="bg2"/>
              </a:solidFill>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sz="1400" dirty="0">
              <a:solidFill>
                <a:schemeClr val="bg2"/>
              </a:solidFill>
              <a:latin typeface="Times New Roman" panose="02020603050405020304" pitchFamily="18" charset="0"/>
              <a:ea typeface="Calibri" panose="020F0502020204030204" pitchFamily="34" charset="0"/>
              <a:cs typeface="Times New Roman" panose="02020603050405020304" pitchFamily="18" charset="0"/>
            </a:endParaRPr>
          </a:p>
          <a:p>
            <a:endParaRPr lang="en-US" sz="1400" dirty="0">
              <a:solidFill>
                <a:schemeClr val="bg2"/>
              </a:solidFill>
              <a:effectLst/>
              <a:latin typeface="Times New Roman" panose="02020603050405020304" pitchFamily="18" charset="0"/>
              <a:ea typeface="Calibri" panose="020F0502020204030204" pitchFamily="34" charset="0"/>
              <a:cs typeface="Times New Roman" panose="02020603050405020304" pitchFamily="18" charset="0"/>
            </a:endParaRPr>
          </a:p>
          <a:p>
            <a:r>
              <a:rPr lang="en-US" sz="1400" dirty="0">
                <a:solidFill>
                  <a:schemeClr val="bg2"/>
                </a:solidFill>
                <a:effectLst/>
                <a:latin typeface="Times New Roman" panose="02020603050405020304" pitchFamily="18" charset="0"/>
                <a:ea typeface="Calibri" panose="020F0502020204030204" pitchFamily="34" charset="0"/>
                <a:cs typeface="Times New Roman" panose="02020603050405020304" pitchFamily="18" charset="0"/>
              </a:rPr>
              <a:t>depicts the process flow of Non-Invasive Blood </a:t>
            </a:r>
            <a:r>
              <a:rPr lang="en-US" sz="1400" dirty="0" err="1">
                <a:solidFill>
                  <a:schemeClr val="bg2"/>
                </a:solidFill>
                <a:effectLst/>
                <a:latin typeface="Times New Roman" panose="02020603050405020304" pitchFamily="18" charset="0"/>
                <a:ea typeface="Calibri" panose="020F0502020204030204" pitchFamily="34" charset="0"/>
                <a:cs typeface="Times New Roman" panose="02020603050405020304" pitchFamily="18" charset="0"/>
              </a:rPr>
              <a:t>Gulucometer</a:t>
            </a:r>
            <a:r>
              <a:rPr lang="en-US" sz="1400" dirty="0">
                <a:solidFill>
                  <a:schemeClr val="bg2"/>
                </a:solidFill>
                <a:effectLst/>
                <a:latin typeface="Times New Roman" panose="02020603050405020304" pitchFamily="18" charset="0"/>
                <a:ea typeface="Calibri" panose="020F0502020204030204" pitchFamily="34" charset="0"/>
                <a:cs typeface="Times New Roman" panose="02020603050405020304" pitchFamily="18" charset="0"/>
              </a:rPr>
              <a:t> in which the flexible antenna can be place in the hands of a person and the antenna emits a RF signal of 2.4GHz. Depending upon the received signal power the amount of glucose content in Blood can be measured</a:t>
            </a:r>
            <a:r>
              <a:rPr lang="en-US" sz="1800" dirty="0">
                <a:solidFill>
                  <a:schemeClr val="bg2"/>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IN" sz="1800" dirty="0">
              <a:solidFill>
                <a:schemeClr val="bg2"/>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IN" sz="1200" dirty="0"/>
          </a:p>
        </p:txBody>
      </p:sp>
      <p:pic>
        <p:nvPicPr>
          <p:cNvPr id="4" name="Picture 3">
            <a:extLst>
              <a:ext uri="{FF2B5EF4-FFF2-40B4-BE49-F238E27FC236}">
                <a16:creationId xmlns:a16="http://schemas.microsoft.com/office/drawing/2014/main" id="{17C1A4C6-30C5-43F2-B074-BBCCB9EB066F}"/>
              </a:ext>
            </a:extLst>
          </p:cNvPr>
          <p:cNvPicPr/>
          <p:nvPr/>
        </p:nvPicPr>
        <p:blipFill>
          <a:blip r:embed="rId2"/>
          <a:srcRect/>
          <a:stretch>
            <a:fillRect/>
          </a:stretch>
        </p:blipFill>
        <p:spPr bwMode="auto">
          <a:xfrm>
            <a:off x="5691962" y="3062177"/>
            <a:ext cx="3002037" cy="1886488"/>
          </a:xfrm>
          <a:prstGeom prst="rect">
            <a:avLst/>
          </a:prstGeom>
          <a:noFill/>
          <a:ln w="9525">
            <a:noFill/>
            <a:miter lim="800000"/>
            <a:headEnd/>
            <a:tailEnd/>
          </a:ln>
        </p:spPr>
      </p:pic>
      <p:sp>
        <p:nvSpPr>
          <p:cNvPr id="7" name="Rectangle: Rounded Corners 6">
            <a:extLst>
              <a:ext uri="{FF2B5EF4-FFF2-40B4-BE49-F238E27FC236}">
                <a16:creationId xmlns:a16="http://schemas.microsoft.com/office/drawing/2014/main" id="{8E3728D6-39F4-40B2-B99A-A9DB904118A7}"/>
              </a:ext>
            </a:extLst>
          </p:cNvPr>
          <p:cNvSpPr/>
          <p:nvPr/>
        </p:nvSpPr>
        <p:spPr>
          <a:xfrm>
            <a:off x="1325524" y="2571749"/>
            <a:ext cx="2544725" cy="1072165"/>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marL="285750" indent="-285750">
              <a:buFont typeface="Arial" panose="020B0604020202020204" pitchFamily="34" charset="0"/>
              <a:buChar char="•"/>
            </a:pPr>
            <a:endParaRPr lang="en-IN" dirty="0">
              <a:solidFill>
                <a:schemeClr val="bg2"/>
              </a:solidFill>
            </a:endParaRPr>
          </a:p>
          <a:p>
            <a:pPr marL="285750" indent="-285750">
              <a:buFont typeface="Arial" panose="020B0604020202020204" pitchFamily="34" charset="0"/>
              <a:buChar char="•"/>
            </a:pPr>
            <a:endParaRPr lang="en-IN" dirty="0">
              <a:solidFill>
                <a:schemeClr val="bg2"/>
              </a:solidFill>
            </a:endParaRPr>
          </a:p>
          <a:p>
            <a:pPr marL="285750" indent="-285750">
              <a:buFont typeface="Arial" panose="020B0604020202020204" pitchFamily="34" charset="0"/>
              <a:buChar char="•"/>
            </a:pPr>
            <a:endParaRPr lang="en-IN" dirty="0">
              <a:solidFill>
                <a:schemeClr val="bg2"/>
              </a:solidFill>
            </a:endParaRPr>
          </a:p>
          <a:p>
            <a:pPr marL="285750" indent="-285750">
              <a:buFont typeface="Arial" panose="020B0604020202020204" pitchFamily="34" charset="0"/>
              <a:buChar char="•"/>
            </a:pPr>
            <a:r>
              <a:rPr lang="en-IN" dirty="0">
                <a:solidFill>
                  <a:schemeClr val="bg2"/>
                </a:solidFill>
              </a:rPr>
              <a:t>ARDUINO</a:t>
            </a:r>
          </a:p>
          <a:p>
            <a:pPr marL="285750" indent="-285750">
              <a:buFont typeface="Arial" panose="020B0604020202020204" pitchFamily="34" charset="0"/>
              <a:buChar char="•"/>
            </a:pPr>
            <a:r>
              <a:rPr lang="en-IN" dirty="0">
                <a:solidFill>
                  <a:schemeClr val="bg2"/>
                </a:solidFill>
              </a:rPr>
              <a:t>RASPBERRY PI</a:t>
            </a:r>
          </a:p>
          <a:p>
            <a:pPr marL="285750" indent="-285750">
              <a:buFont typeface="Arial" panose="020B0604020202020204" pitchFamily="34" charset="0"/>
              <a:buChar char="•"/>
            </a:pPr>
            <a:r>
              <a:rPr lang="en-IN" dirty="0">
                <a:solidFill>
                  <a:schemeClr val="bg2"/>
                </a:solidFill>
              </a:rPr>
              <a:t>NODEMCU</a:t>
            </a:r>
          </a:p>
          <a:p>
            <a:pPr marL="285750" indent="-285750">
              <a:buFont typeface="Arial" panose="020B0604020202020204" pitchFamily="34" charset="0"/>
              <a:buChar char="•"/>
            </a:pPr>
            <a:r>
              <a:rPr lang="en-IN" dirty="0">
                <a:solidFill>
                  <a:schemeClr val="bg2"/>
                </a:solidFill>
              </a:rPr>
              <a:t>LCD DISPLAY</a:t>
            </a:r>
          </a:p>
          <a:p>
            <a:r>
              <a:rPr lang="en-IN" dirty="0">
                <a:solidFill>
                  <a:schemeClr val="bg2"/>
                </a:solidFill>
              </a:rPr>
              <a:t> </a:t>
            </a:r>
          </a:p>
          <a:p>
            <a:endParaRPr lang="en-IN" dirty="0">
              <a:solidFill>
                <a:schemeClr val="bg2"/>
              </a:solidFill>
            </a:endParaRPr>
          </a:p>
          <a:p>
            <a:endParaRPr lang="en-IN" dirty="0"/>
          </a:p>
        </p:txBody>
      </p:sp>
    </p:spTree>
    <p:extLst>
      <p:ext uri="{BB962C8B-B14F-4D97-AF65-F5344CB8AC3E}">
        <p14:creationId xmlns:p14="http://schemas.microsoft.com/office/powerpoint/2010/main" val="1929659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rgbClr val="DBD4EB"/>
            </a:gs>
            <a:gs pos="100000">
              <a:srgbClr val="674EA7"/>
            </a:gs>
          </a:gsLst>
          <a:lin ang="10800025" scaled="0"/>
        </a:gradFill>
        <a:effectLst/>
      </p:bgPr>
    </p:bg>
    <p:spTree>
      <p:nvGrpSpPr>
        <p:cNvPr id="1" name="Shape 94"/>
        <p:cNvGrpSpPr/>
        <p:nvPr/>
      </p:nvGrpSpPr>
      <p:grpSpPr>
        <a:xfrm>
          <a:off x="0" y="0"/>
          <a:ext cx="0" cy="0"/>
          <a:chOff x="0" y="0"/>
          <a:chExt cx="0" cy="0"/>
        </a:xfrm>
      </p:grpSpPr>
      <p:sp>
        <p:nvSpPr>
          <p:cNvPr id="95" name="Google Shape;95;p17"/>
          <p:cNvSpPr txBox="1">
            <a:spLocks noGrp="1"/>
          </p:cNvSpPr>
          <p:nvPr>
            <p:ph type="title"/>
          </p:nvPr>
        </p:nvSpPr>
        <p:spPr>
          <a:xfrm>
            <a:off x="704733" y="549680"/>
            <a:ext cx="7038900" cy="9141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200"/>
              <a:buNone/>
            </a:pPr>
            <a:r>
              <a:rPr lang="en-IN" sz="2800" dirty="0"/>
              <a:t>MECHANISUM</a:t>
            </a:r>
            <a:endParaRPr sz="2600" dirty="0">
              <a:solidFill>
                <a:srgbClr val="EFEFEF"/>
              </a:solidFill>
              <a:latin typeface="Rockwell"/>
              <a:ea typeface="Rockwell"/>
              <a:cs typeface="Rockwell"/>
              <a:sym typeface="Rockwell"/>
            </a:endParaRPr>
          </a:p>
        </p:txBody>
      </p:sp>
      <p:pic>
        <p:nvPicPr>
          <p:cNvPr id="96" name="Google Shape;96;p17"/>
          <p:cNvPicPr preferRelativeResize="0"/>
          <p:nvPr/>
        </p:nvPicPr>
        <p:blipFill rotWithShape="1">
          <a:blip r:embed="rId3">
            <a:alphaModFix/>
          </a:blip>
          <a:srcRect/>
          <a:stretch/>
        </p:blipFill>
        <p:spPr>
          <a:xfrm>
            <a:off x="7598800" y="130750"/>
            <a:ext cx="1449499" cy="755526"/>
          </a:xfrm>
          <a:prstGeom prst="rect">
            <a:avLst/>
          </a:prstGeom>
          <a:noFill/>
          <a:ln>
            <a:noFill/>
          </a:ln>
        </p:spPr>
      </p:pic>
      <p:sp>
        <p:nvSpPr>
          <p:cNvPr id="7" name="TextBox 6">
            <a:extLst>
              <a:ext uri="{FF2B5EF4-FFF2-40B4-BE49-F238E27FC236}">
                <a16:creationId xmlns:a16="http://schemas.microsoft.com/office/drawing/2014/main" id="{3ED741E8-D83F-43DC-8C0C-EA3C10212991}"/>
              </a:ext>
            </a:extLst>
          </p:cNvPr>
          <p:cNvSpPr txBox="1"/>
          <p:nvPr/>
        </p:nvSpPr>
        <p:spPr>
          <a:xfrm>
            <a:off x="84645" y="1667751"/>
            <a:ext cx="4912730" cy="1200329"/>
          </a:xfrm>
          <a:prstGeom prst="rect">
            <a:avLst/>
          </a:prstGeom>
          <a:noFill/>
        </p:spPr>
        <p:txBody>
          <a:bodyPr wrap="square">
            <a:spAutoFit/>
          </a:bodyPr>
          <a:lstStyle/>
          <a:p>
            <a:r>
              <a:rPr lang="en-US" sz="1200" dirty="0">
                <a:solidFill>
                  <a:srgbClr val="333333"/>
                </a:solidFill>
                <a:effectLst/>
                <a:latin typeface="Times New Roman" panose="02020603050405020304" pitchFamily="18" charset="0"/>
                <a:ea typeface="Calibri" panose="020F0502020204030204" pitchFamily="34" charset="0"/>
              </a:rPr>
              <a:t>Dielectric constant, </a:t>
            </a:r>
            <a:r>
              <a:rPr lang="en-US" sz="12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sym typeface="Symbol" panose="05050102010706020507" pitchFamily="18" charset="2"/>
              </a:rPr>
              <a:t></a:t>
            </a:r>
            <a:r>
              <a:rPr lang="en-US" sz="1200" dirty="0">
                <a:solidFill>
                  <a:srgbClr val="333333"/>
                </a:solidFill>
                <a:effectLst/>
                <a:latin typeface="Times New Roman" panose="02020603050405020304" pitchFamily="18" charset="0"/>
                <a:ea typeface="Calibri" panose="020F0502020204030204" pitchFamily="34" charset="0"/>
              </a:rPr>
              <a:t>' = C</a:t>
            </a:r>
            <a:r>
              <a:rPr lang="en-US" sz="1200" baseline="-25000" dirty="0">
                <a:solidFill>
                  <a:srgbClr val="333333"/>
                </a:solidFill>
                <a:effectLst/>
                <a:latin typeface="Times New Roman" panose="02020603050405020304" pitchFamily="18" charset="0"/>
                <a:ea typeface="Calibri" panose="020F0502020204030204" pitchFamily="34" charset="0"/>
              </a:rPr>
              <a:t>s</a:t>
            </a:r>
            <a:r>
              <a:rPr lang="en-US" sz="1200" dirty="0">
                <a:solidFill>
                  <a:srgbClr val="333333"/>
                </a:solidFill>
                <a:effectLst/>
                <a:latin typeface="Times New Roman" panose="02020603050405020304" pitchFamily="18" charset="0"/>
                <a:ea typeface="Calibri" panose="020F0502020204030204" pitchFamily="34" charset="0"/>
              </a:rPr>
              <a:t> / C</a:t>
            </a:r>
            <a:r>
              <a:rPr lang="en-US" sz="1200" baseline="-25000" dirty="0">
                <a:solidFill>
                  <a:srgbClr val="333333"/>
                </a:solidFill>
                <a:effectLst/>
                <a:latin typeface="Times New Roman" panose="02020603050405020304" pitchFamily="18" charset="0"/>
                <a:ea typeface="Calibri" panose="020F0502020204030204" pitchFamily="34" charset="0"/>
              </a:rPr>
              <a:t>a</a:t>
            </a:r>
            <a:r>
              <a:rPr lang="en-US" sz="1200" dirty="0">
                <a:solidFill>
                  <a:srgbClr val="333333"/>
                </a:solidFill>
                <a:effectLst/>
                <a:latin typeface="Times New Roman" panose="02020603050405020304" pitchFamily="18" charset="0"/>
                <a:ea typeface="Calibri" panose="020F0502020204030204" pitchFamily="34" charset="0"/>
              </a:rPr>
              <a:t> = (C</a:t>
            </a:r>
            <a:r>
              <a:rPr lang="en-US" sz="1200" baseline="-25000" dirty="0">
                <a:solidFill>
                  <a:srgbClr val="333333"/>
                </a:solidFill>
                <a:effectLst/>
                <a:latin typeface="Times New Roman" panose="02020603050405020304" pitchFamily="18" charset="0"/>
                <a:ea typeface="Calibri" panose="020F0502020204030204" pitchFamily="34" charset="0"/>
              </a:rPr>
              <a:t>s</a:t>
            </a:r>
            <a:r>
              <a:rPr lang="en-US" sz="1200" dirty="0">
                <a:solidFill>
                  <a:srgbClr val="333333"/>
                </a:solidFill>
                <a:effectLst/>
                <a:latin typeface="Times New Roman" panose="02020603050405020304" pitchFamily="18" charset="0"/>
                <a:ea typeface="Calibri" panose="020F0502020204030204" pitchFamily="34" charset="0"/>
              </a:rPr>
              <a:t>' – C</a:t>
            </a:r>
            <a:r>
              <a:rPr lang="en-US" sz="1200" baseline="-25000" dirty="0">
                <a:solidFill>
                  <a:srgbClr val="333333"/>
                </a:solidFill>
                <a:effectLst/>
                <a:latin typeface="Times New Roman" panose="02020603050405020304" pitchFamily="18" charset="0"/>
                <a:ea typeface="Calibri" panose="020F0502020204030204" pitchFamily="34" charset="0"/>
              </a:rPr>
              <a:t>L</a:t>
            </a:r>
            <a:r>
              <a:rPr lang="en-US" sz="1200" dirty="0">
                <a:solidFill>
                  <a:srgbClr val="333333"/>
                </a:solidFill>
                <a:effectLst/>
                <a:latin typeface="Times New Roman" panose="02020603050405020304" pitchFamily="18" charset="0"/>
                <a:ea typeface="Calibri" panose="020F0502020204030204" pitchFamily="34" charset="0"/>
              </a:rPr>
              <a:t>) / (C</a:t>
            </a:r>
            <a:r>
              <a:rPr lang="en-US" sz="1200" baseline="-25000" dirty="0">
                <a:solidFill>
                  <a:srgbClr val="333333"/>
                </a:solidFill>
                <a:effectLst/>
                <a:latin typeface="Times New Roman" panose="02020603050405020304" pitchFamily="18" charset="0"/>
                <a:ea typeface="Calibri" panose="020F0502020204030204" pitchFamily="34" charset="0"/>
              </a:rPr>
              <a:t>a</a:t>
            </a:r>
            <a:r>
              <a:rPr lang="en-US" sz="1200" dirty="0">
                <a:solidFill>
                  <a:srgbClr val="333333"/>
                </a:solidFill>
                <a:effectLst/>
                <a:latin typeface="Times New Roman" panose="02020603050405020304" pitchFamily="18" charset="0"/>
                <a:ea typeface="Calibri" panose="020F0502020204030204" pitchFamily="34" charset="0"/>
              </a:rPr>
              <a:t>' – C</a:t>
            </a:r>
            <a:r>
              <a:rPr lang="en-US" sz="1200" baseline="-25000" dirty="0">
                <a:solidFill>
                  <a:srgbClr val="333333"/>
                </a:solidFill>
                <a:effectLst/>
                <a:latin typeface="Times New Roman" panose="02020603050405020304" pitchFamily="18" charset="0"/>
                <a:ea typeface="Calibri" panose="020F0502020204030204" pitchFamily="34" charset="0"/>
              </a:rPr>
              <a:t>L</a:t>
            </a:r>
            <a:r>
              <a:rPr lang="en-US" sz="1200" dirty="0">
                <a:solidFill>
                  <a:srgbClr val="333333"/>
                </a:solidFill>
                <a:effectLst/>
                <a:latin typeface="Times New Roman" panose="02020603050405020304" pitchFamily="18" charset="0"/>
                <a:ea typeface="Calibri" panose="020F0502020204030204" pitchFamily="34" charset="0"/>
              </a:rPr>
              <a:t>)</a:t>
            </a:r>
            <a:r>
              <a:rPr lang="en-US" sz="12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where,</a:t>
            </a:r>
            <a:r>
              <a:rPr lang="en-US" sz="1200" dirty="0">
                <a:effectLst/>
                <a:latin typeface="Calibri" panose="020F0502020204030204" pitchFamily="34" charset="0"/>
                <a:ea typeface="Calibri" panose="020F0502020204030204" pitchFamily="34" charset="0"/>
                <a:cs typeface="Times New Roman" panose="02020603050405020304" pitchFamily="18" charset="0"/>
              </a:rPr>
              <a:t> </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C</a:t>
            </a:r>
            <a:r>
              <a:rPr lang="en-US" sz="1200" baseline="-25000" dirty="0">
                <a:effectLst/>
                <a:latin typeface="Times New Roman" panose="02020603050405020304" pitchFamily="18" charset="0"/>
                <a:ea typeface="Calibri" panose="020F0502020204030204" pitchFamily="34" charset="0"/>
                <a:cs typeface="Times New Roman" panose="02020603050405020304" pitchFamily="18" charset="0"/>
              </a:rPr>
              <a:t>s</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 Actual sample capacitance</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C</a:t>
            </a:r>
            <a:r>
              <a:rPr lang="en-US" sz="1200" baseline="-25000" dirty="0">
                <a:effectLst/>
                <a:latin typeface="Times New Roman" panose="02020603050405020304" pitchFamily="18" charset="0"/>
                <a:ea typeface="Calibri" panose="020F0502020204030204" pitchFamily="34" charset="0"/>
                <a:cs typeface="Times New Roman" panose="02020603050405020304" pitchFamily="18" charset="0"/>
              </a:rPr>
              <a:t>l</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 Lead capacitance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C</a:t>
            </a:r>
            <a:r>
              <a:rPr lang="en-US" sz="1200" baseline="-25000" dirty="0">
                <a:effectLst/>
                <a:latin typeface="Times New Roman" panose="02020603050405020304" pitchFamily="18" charset="0"/>
                <a:ea typeface="Calibri" panose="020F0502020204030204" pitchFamily="34" charset="0"/>
                <a:cs typeface="Times New Roman" panose="02020603050405020304" pitchFamily="18" charset="0"/>
              </a:rPr>
              <a:t>a</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 Actual air capacitance</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C</a:t>
            </a:r>
            <a:r>
              <a:rPr lang="en-US" sz="1200" baseline="-25000" dirty="0">
                <a:effectLst/>
                <a:latin typeface="Times New Roman" panose="02020603050405020304" pitchFamily="18" charset="0"/>
                <a:ea typeface="Calibri" panose="020F0502020204030204" pitchFamily="34" charset="0"/>
                <a:cs typeface="Times New Roman" panose="02020603050405020304" pitchFamily="18" charset="0"/>
              </a:rPr>
              <a:t>s</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 Measured capacitance of cell with liquid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C</a:t>
            </a:r>
            <a:r>
              <a:rPr lang="en-US" sz="1200" baseline="-25000" dirty="0">
                <a:effectLst/>
                <a:latin typeface="Times New Roman" panose="02020603050405020304" pitchFamily="18" charset="0"/>
                <a:ea typeface="Calibri" panose="020F0502020204030204" pitchFamily="34" charset="0"/>
                <a:cs typeface="Times New Roman" panose="02020603050405020304" pitchFamily="18" charset="0"/>
              </a:rPr>
              <a:t>a</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Measured capacitance of cell without liquid, at 1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KHz</a:t>
            </a:r>
            <a:endParaRPr lang="en-IN" sz="1200" dirty="0"/>
          </a:p>
        </p:txBody>
      </p:sp>
      <p:graphicFrame>
        <p:nvGraphicFramePr>
          <p:cNvPr id="4" name="Table 3">
            <a:extLst>
              <a:ext uri="{FF2B5EF4-FFF2-40B4-BE49-F238E27FC236}">
                <a16:creationId xmlns:a16="http://schemas.microsoft.com/office/drawing/2014/main" id="{DFA62ECE-AE6D-4A0B-BAE8-1419D1002F2A}"/>
              </a:ext>
            </a:extLst>
          </p:cNvPr>
          <p:cNvGraphicFramePr>
            <a:graphicFrameLocks noGrp="1"/>
          </p:cNvGraphicFramePr>
          <p:nvPr>
            <p:extLst>
              <p:ext uri="{D42A27DB-BD31-4B8C-83A1-F6EECF244321}">
                <p14:modId xmlns:p14="http://schemas.microsoft.com/office/powerpoint/2010/main" val="1831294562"/>
              </p:ext>
            </p:extLst>
          </p:nvPr>
        </p:nvGraphicFramePr>
        <p:xfrm>
          <a:off x="59835" y="3031305"/>
          <a:ext cx="4090405" cy="2112195"/>
        </p:xfrm>
        <a:graphic>
          <a:graphicData uri="http://schemas.openxmlformats.org/drawingml/2006/table">
            <a:tbl>
              <a:tblPr firstRow="1" firstCol="1" bandRow="1">
                <a:tableStyleId>{5C22544A-7EE6-4342-B048-85BDC9FD1C3A}</a:tableStyleId>
              </a:tblPr>
              <a:tblGrid>
                <a:gridCol w="1253433">
                  <a:extLst>
                    <a:ext uri="{9D8B030D-6E8A-4147-A177-3AD203B41FA5}">
                      <a16:colId xmlns:a16="http://schemas.microsoft.com/office/drawing/2014/main" val="2862605284"/>
                    </a:ext>
                  </a:extLst>
                </a:gridCol>
                <a:gridCol w="1347920">
                  <a:extLst>
                    <a:ext uri="{9D8B030D-6E8A-4147-A177-3AD203B41FA5}">
                      <a16:colId xmlns:a16="http://schemas.microsoft.com/office/drawing/2014/main" val="3820419429"/>
                    </a:ext>
                  </a:extLst>
                </a:gridCol>
                <a:gridCol w="756835">
                  <a:extLst>
                    <a:ext uri="{9D8B030D-6E8A-4147-A177-3AD203B41FA5}">
                      <a16:colId xmlns:a16="http://schemas.microsoft.com/office/drawing/2014/main" val="1536441169"/>
                    </a:ext>
                  </a:extLst>
                </a:gridCol>
                <a:gridCol w="732217">
                  <a:extLst>
                    <a:ext uri="{9D8B030D-6E8A-4147-A177-3AD203B41FA5}">
                      <a16:colId xmlns:a16="http://schemas.microsoft.com/office/drawing/2014/main" val="4058632602"/>
                    </a:ext>
                  </a:extLst>
                </a:gridCol>
              </a:tblGrid>
              <a:tr h="152494">
                <a:tc>
                  <a:txBody>
                    <a:bodyPr/>
                    <a:lstStyle/>
                    <a:p>
                      <a:r>
                        <a:rPr lang="en-US" sz="800" dirty="0">
                          <a:effectLst/>
                        </a:rPr>
                        <a:t>Blood </a:t>
                      </a:r>
                      <a:r>
                        <a:rPr lang="en-US" sz="800" dirty="0" err="1">
                          <a:effectLst/>
                        </a:rPr>
                        <a:t>GroupC</a:t>
                      </a:r>
                      <a:endParaRPr lang="en-IN" sz="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r>
                        <a:rPr lang="en-US" sz="800" dirty="0">
                          <a:effectLst/>
                        </a:rPr>
                        <a:t>Parameter	</a:t>
                      </a:r>
                      <a:endParaRPr lang="en-IN" sz="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r>
                        <a:rPr lang="en-US" sz="800">
                          <a:effectLst/>
                        </a:rPr>
                        <a:t>Whole</a:t>
                      </a:r>
                      <a:r>
                        <a:rPr lang="en-US" sz="800" spc="-5">
                          <a:effectLst/>
                        </a:rPr>
                        <a:t> </a:t>
                      </a:r>
                      <a:r>
                        <a:rPr lang="en-US" sz="800">
                          <a:effectLst/>
                        </a:rPr>
                        <a:t>Blood</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r>
                        <a:rPr lang="en-US" sz="800">
                          <a:effectLst/>
                        </a:rPr>
                        <a:t>Plasma</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578900204"/>
                  </a:ext>
                </a:extLst>
              </a:tr>
              <a:tr h="180172">
                <a:tc rowSpan="3">
                  <a:txBody>
                    <a:bodyPr/>
                    <a:lstStyle/>
                    <a:p>
                      <a:r>
                        <a:rPr lang="en-US" sz="800" dirty="0">
                          <a:effectLst/>
                        </a:rPr>
                        <a:t>Group A</a:t>
                      </a:r>
                      <a:endParaRPr lang="en-IN" sz="800" dirty="0">
                        <a:effectLst/>
                      </a:endParaRPr>
                    </a:p>
                    <a:p>
                      <a:r>
                        <a:rPr lang="en-US" sz="800" dirty="0">
                          <a:effectLst/>
                        </a:rPr>
                        <a:t> </a:t>
                      </a:r>
                      <a:endParaRPr lang="en-IN" sz="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635" marR="19685">
                        <a:spcAft>
                          <a:spcPts val="0"/>
                        </a:spcAft>
                      </a:pPr>
                      <a:r>
                        <a:rPr lang="en-US" sz="800" dirty="0">
                          <a:effectLst/>
                        </a:rPr>
                        <a:t>Dielectric Constant, ε’ </a:t>
                      </a:r>
                      <a:endParaRPr lang="en-IN" sz="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en-US" sz="800">
                          <a:effectLst/>
                        </a:rPr>
                        <a:t>73.55 x 10</a:t>
                      </a:r>
                      <a:r>
                        <a:rPr lang="en-US" sz="800" baseline="30000">
                          <a:effectLst/>
                        </a:rPr>
                        <a:t>3</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en-US" sz="800">
                          <a:effectLst/>
                        </a:rPr>
                        <a:t>138.04 x 10</a:t>
                      </a:r>
                      <a:r>
                        <a:rPr lang="en-US" sz="800" baseline="30000">
                          <a:effectLst/>
                        </a:rPr>
                        <a:t>3</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84316992"/>
                  </a:ext>
                </a:extLst>
              </a:tr>
              <a:tr h="112140">
                <a:tc vMerge="1">
                  <a:txBody>
                    <a:bodyPr/>
                    <a:lstStyle/>
                    <a:p>
                      <a:endParaRPr lang="en-IN"/>
                    </a:p>
                  </a:txBody>
                  <a:tcPr/>
                </a:tc>
                <a:tc>
                  <a:txBody>
                    <a:bodyPr/>
                    <a:lstStyle/>
                    <a:p>
                      <a:pPr marL="635"/>
                      <a:r>
                        <a:rPr lang="en-US" sz="800">
                          <a:effectLst/>
                        </a:rPr>
                        <a:t>Dielectric Loss, ε”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en-US" sz="800">
                          <a:effectLst/>
                        </a:rPr>
                        <a:t>222.70 x 10</a:t>
                      </a:r>
                      <a:r>
                        <a:rPr lang="en-US" sz="800" baseline="30000">
                          <a:effectLst/>
                        </a:rPr>
                        <a:t>7</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en-US" sz="800">
                          <a:effectLst/>
                        </a:rPr>
                        <a:t>322 x 10</a:t>
                      </a:r>
                      <a:r>
                        <a:rPr lang="en-US" sz="800" baseline="30000">
                          <a:effectLst/>
                        </a:rPr>
                        <a:t>7</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404051333"/>
                  </a:ext>
                </a:extLst>
              </a:tr>
              <a:tr h="163904">
                <a:tc vMerge="1">
                  <a:txBody>
                    <a:bodyPr/>
                    <a:lstStyle/>
                    <a:p>
                      <a:endParaRPr lang="en-IN"/>
                    </a:p>
                  </a:txBody>
                  <a:tcPr/>
                </a:tc>
                <a:tc>
                  <a:txBody>
                    <a:bodyPr/>
                    <a:lstStyle/>
                    <a:p>
                      <a:pPr marL="635"/>
                      <a:r>
                        <a:rPr lang="en-US" sz="800" dirty="0">
                          <a:effectLst/>
                        </a:rPr>
                        <a:t>Conductivity, K</a:t>
                      </a:r>
                      <a:r>
                        <a:rPr lang="en-US" sz="800" spc="-40" dirty="0">
                          <a:effectLst/>
                        </a:rPr>
                        <a:t> </a:t>
                      </a:r>
                      <a:r>
                        <a:rPr lang="en-US" sz="800" dirty="0">
                          <a:effectLst/>
                        </a:rPr>
                        <a:t>(mho-cm</a:t>
                      </a:r>
                      <a:r>
                        <a:rPr lang="en-US" sz="800" baseline="30000" dirty="0">
                          <a:effectLst/>
                        </a:rPr>
                        <a:t>-1</a:t>
                      </a:r>
                      <a:r>
                        <a:rPr lang="en-US" sz="800" dirty="0">
                          <a:effectLst/>
                        </a:rPr>
                        <a:t>)</a:t>
                      </a:r>
                      <a:endParaRPr lang="en-IN" sz="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en-US" sz="800">
                          <a:effectLst/>
                        </a:rPr>
                        <a:t>1.230</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en-US" sz="800">
                          <a:effectLst/>
                        </a:rPr>
                        <a:t>1.81</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88045219"/>
                  </a:ext>
                </a:extLst>
              </a:tr>
              <a:tr h="180172">
                <a:tc rowSpan="3">
                  <a:txBody>
                    <a:bodyPr/>
                    <a:lstStyle/>
                    <a:p>
                      <a:r>
                        <a:rPr lang="en-US" sz="800" dirty="0">
                          <a:effectLst/>
                        </a:rPr>
                        <a:t>Group B</a:t>
                      </a:r>
                      <a:endParaRPr lang="en-IN" sz="800" dirty="0">
                        <a:effectLst/>
                      </a:endParaRPr>
                    </a:p>
                    <a:p>
                      <a:r>
                        <a:rPr lang="en-US" sz="800" dirty="0">
                          <a:effectLst/>
                        </a:rPr>
                        <a:t> </a:t>
                      </a:r>
                      <a:endParaRPr lang="en-IN" sz="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635" marR="19685">
                        <a:spcAft>
                          <a:spcPts val="0"/>
                        </a:spcAft>
                      </a:pPr>
                      <a:r>
                        <a:rPr lang="en-US" sz="800">
                          <a:effectLst/>
                        </a:rPr>
                        <a:t>Dielectric Constant, ε’ </a:t>
                      </a:r>
                      <a:endParaRPr lang="en-IN" sz="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en-US" sz="800" dirty="0">
                          <a:effectLst/>
                        </a:rPr>
                        <a:t>76.12</a:t>
                      </a:r>
                      <a:r>
                        <a:rPr lang="en-US" sz="800" spc="-15" dirty="0">
                          <a:effectLst/>
                        </a:rPr>
                        <a:t> </a:t>
                      </a:r>
                      <a:r>
                        <a:rPr lang="en-US" sz="800" dirty="0">
                          <a:effectLst/>
                        </a:rPr>
                        <a:t>x</a:t>
                      </a:r>
                      <a:r>
                        <a:rPr lang="en-US" sz="800" spc="5" dirty="0">
                          <a:effectLst/>
                        </a:rPr>
                        <a:t> </a:t>
                      </a:r>
                      <a:r>
                        <a:rPr lang="en-US" sz="800" dirty="0">
                          <a:effectLst/>
                        </a:rPr>
                        <a:t>10</a:t>
                      </a:r>
                      <a:r>
                        <a:rPr lang="en-US" sz="800" baseline="30000" dirty="0">
                          <a:effectLst/>
                        </a:rPr>
                        <a:t>3</a:t>
                      </a:r>
                      <a:endParaRPr lang="en-IN" sz="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en-US" sz="800">
                          <a:effectLst/>
                        </a:rPr>
                        <a:t>138.31</a:t>
                      </a:r>
                      <a:r>
                        <a:rPr lang="en-US" sz="800" spc="-10">
                          <a:effectLst/>
                        </a:rPr>
                        <a:t> </a:t>
                      </a:r>
                      <a:r>
                        <a:rPr lang="en-US" sz="800">
                          <a:effectLst/>
                        </a:rPr>
                        <a:t>x</a:t>
                      </a:r>
                      <a:r>
                        <a:rPr lang="en-US" sz="800" spc="5">
                          <a:effectLst/>
                        </a:rPr>
                        <a:t> </a:t>
                      </a:r>
                      <a:r>
                        <a:rPr lang="en-US" sz="800">
                          <a:effectLst/>
                        </a:rPr>
                        <a:t>10</a:t>
                      </a:r>
                      <a:r>
                        <a:rPr lang="en-US" sz="800" baseline="30000">
                          <a:effectLst/>
                        </a:rPr>
                        <a:t>3</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489782277"/>
                  </a:ext>
                </a:extLst>
              </a:tr>
              <a:tr h="112140">
                <a:tc vMerge="1">
                  <a:txBody>
                    <a:bodyPr/>
                    <a:lstStyle/>
                    <a:p>
                      <a:endParaRPr lang="en-IN"/>
                    </a:p>
                  </a:txBody>
                  <a:tcPr/>
                </a:tc>
                <a:tc>
                  <a:txBody>
                    <a:bodyPr/>
                    <a:lstStyle/>
                    <a:p>
                      <a:pPr marL="635"/>
                      <a:r>
                        <a:rPr lang="en-US" sz="800" dirty="0">
                          <a:effectLst/>
                        </a:rPr>
                        <a:t>Dielectric Loss, ε” </a:t>
                      </a:r>
                      <a:endParaRPr lang="en-IN" sz="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en-US" sz="800">
                          <a:effectLst/>
                        </a:rPr>
                        <a:t>21.6</a:t>
                      </a:r>
                      <a:r>
                        <a:rPr lang="en-US" sz="800" spc="-10">
                          <a:effectLst/>
                        </a:rPr>
                        <a:t> </a:t>
                      </a:r>
                      <a:r>
                        <a:rPr lang="en-US" sz="800">
                          <a:effectLst/>
                        </a:rPr>
                        <a:t>x</a:t>
                      </a:r>
                      <a:r>
                        <a:rPr lang="en-US" sz="800" spc="5">
                          <a:effectLst/>
                        </a:rPr>
                        <a:t> </a:t>
                      </a:r>
                      <a:r>
                        <a:rPr lang="en-US" sz="800">
                          <a:effectLst/>
                        </a:rPr>
                        <a:t>10</a:t>
                      </a:r>
                      <a:r>
                        <a:rPr lang="en-US" sz="800" baseline="30000">
                          <a:effectLst/>
                        </a:rPr>
                        <a:t>7</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en-US" sz="800">
                          <a:effectLst/>
                        </a:rPr>
                        <a:t>318</a:t>
                      </a:r>
                      <a:r>
                        <a:rPr lang="en-US" sz="800" spc="-5">
                          <a:effectLst/>
                        </a:rPr>
                        <a:t> </a:t>
                      </a:r>
                      <a:r>
                        <a:rPr lang="en-US" sz="800">
                          <a:effectLst/>
                        </a:rPr>
                        <a:t>x</a:t>
                      </a:r>
                      <a:r>
                        <a:rPr lang="en-US" sz="800" spc="5">
                          <a:effectLst/>
                        </a:rPr>
                        <a:t> </a:t>
                      </a:r>
                      <a:r>
                        <a:rPr lang="en-US" sz="800">
                          <a:effectLst/>
                        </a:rPr>
                        <a:t>10</a:t>
                      </a:r>
                      <a:r>
                        <a:rPr lang="en-US" sz="800" baseline="30000">
                          <a:effectLst/>
                        </a:rPr>
                        <a:t>7</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91162577"/>
                  </a:ext>
                </a:extLst>
              </a:tr>
              <a:tr h="112140">
                <a:tc vMerge="1">
                  <a:txBody>
                    <a:bodyPr/>
                    <a:lstStyle/>
                    <a:p>
                      <a:endParaRPr lang="en-IN"/>
                    </a:p>
                  </a:txBody>
                  <a:tcPr/>
                </a:tc>
                <a:tc>
                  <a:txBody>
                    <a:bodyPr/>
                    <a:lstStyle/>
                    <a:p>
                      <a:pPr marL="635"/>
                      <a:r>
                        <a:rPr lang="en-US" sz="800" dirty="0">
                          <a:effectLst/>
                        </a:rPr>
                        <a:t>Conductivity, K</a:t>
                      </a:r>
                      <a:r>
                        <a:rPr lang="en-US" sz="800" spc="-40" dirty="0">
                          <a:effectLst/>
                        </a:rPr>
                        <a:t> </a:t>
                      </a:r>
                      <a:r>
                        <a:rPr lang="en-US" sz="800" dirty="0">
                          <a:effectLst/>
                        </a:rPr>
                        <a:t>(mho-cm</a:t>
                      </a:r>
                      <a:r>
                        <a:rPr lang="en-US" sz="800" baseline="30000" dirty="0">
                          <a:effectLst/>
                        </a:rPr>
                        <a:t>-1</a:t>
                      </a:r>
                      <a:r>
                        <a:rPr lang="en-US" sz="800" dirty="0">
                          <a:effectLst/>
                        </a:rPr>
                        <a:t>)</a:t>
                      </a:r>
                      <a:endParaRPr lang="en-IN" sz="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en-US" sz="800">
                          <a:effectLst/>
                        </a:rPr>
                        <a:t>1.12</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en-US" sz="800" dirty="0">
                          <a:effectLst/>
                        </a:rPr>
                        <a:t>1.77</a:t>
                      </a:r>
                      <a:endParaRPr lang="en-IN" sz="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20531031"/>
                  </a:ext>
                </a:extLst>
              </a:tr>
              <a:tr h="180172">
                <a:tc rowSpan="3">
                  <a:txBody>
                    <a:bodyPr/>
                    <a:lstStyle/>
                    <a:p>
                      <a:r>
                        <a:rPr lang="en-US" sz="800" dirty="0">
                          <a:effectLst/>
                        </a:rPr>
                        <a:t>Group AB</a:t>
                      </a:r>
                      <a:endParaRPr lang="en-IN" sz="800" dirty="0">
                        <a:effectLst/>
                      </a:endParaRPr>
                    </a:p>
                    <a:p>
                      <a:r>
                        <a:rPr lang="en-US" sz="800" dirty="0">
                          <a:effectLst/>
                        </a:rPr>
                        <a:t> </a:t>
                      </a:r>
                      <a:endParaRPr lang="en-IN" sz="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635" marR="19685">
                        <a:spcAft>
                          <a:spcPts val="0"/>
                        </a:spcAft>
                      </a:pPr>
                      <a:r>
                        <a:rPr lang="en-US" sz="800" dirty="0">
                          <a:effectLst/>
                        </a:rPr>
                        <a:t>Dielectric Constant, ε’ </a:t>
                      </a:r>
                      <a:endParaRPr lang="en-IN" sz="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en-US" sz="800">
                          <a:effectLst/>
                        </a:rPr>
                        <a:t>51.74</a:t>
                      </a:r>
                      <a:r>
                        <a:rPr lang="en-US" sz="800" spc="-15">
                          <a:effectLst/>
                        </a:rPr>
                        <a:t> </a:t>
                      </a:r>
                      <a:r>
                        <a:rPr lang="en-US" sz="800">
                          <a:effectLst/>
                        </a:rPr>
                        <a:t>x</a:t>
                      </a:r>
                      <a:r>
                        <a:rPr lang="en-US" sz="800" spc="5">
                          <a:effectLst/>
                        </a:rPr>
                        <a:t> </a:t>
                      </a:r>
                      <a:r>
                        <a:rPr lang="en-US" sz="800">
                          <a:effectLst/>
                        </a:rPr>
                        <a:t>10</a:t>
                      </a:r>
                      <a:r>
                        <a:rPr lang="en-US" sz="800" baseline="30000">
                          <a:effectLst/>
                        </a:rPr>
                        <a:t>3</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en-US" sz="800">
                          <a:effectLst/>
                        </a:rPr>
                        <a:t>137.81</a:t>
                      </a:r>
                      <a:r>
                        <a:rPr lang="en-US" sz="800" spc="-10">
                          <a:effectLst/>
                        </a:rPr>
                        <a:t> </a:t>
                      </a:r>
                      <a:r>
                        <a:rPr lang="en-US" sz="800">
                          <a:effectLst/>
                        </a:rPr>
                        <a:t>x</a:t>
                      </a:r>
                      <a:r>
                        <a:rPr lang="en-US" sz="800" spc="5">
                          <a:effectLst/>
                        </a:rPr>
                        <a:t> </a:t>
                      </a:r>
                      <a:r>
                        <a:rPr lang="en-US" sz="800">
                          <a:effectLst/>
                        </a:rPr>
                        <a:t>10</a:t>
                      </a:r>
                      <a:r>
                        <a:rPr lang="en-US" sz="800" baseline="30000">
                          <a:effectLst/>
                        </a:rPr>
                        <a:t>3</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0991145"/>
                  </a:ext>
                </a:extLst>
              </a:tr>
              <a:tr h="112140">
                <a:tc vMerge="1">
                  <a:txBody>
                    <a:bodyPr/>
                    <a:lstStyle/>
                    <a:p>
                      <a:endParaRPr lang="en-IN"/>
                    </a:p>
                  </a:txBody>
                  <a:tcPr/>
                </a:tc>
                <a:tc>
                  <a:txBody>
                    <a:bodyPr/>
                    <a:lstStyle/>
                    <a:p>
                      <a:pPr marL="635"/>
                      <a:r>
                        <a:rPr lang="en-US" sz="800">
                          <a:effectLst/>
                        </a:rPr>
                        <a:t>Dielectric Loss, ε”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en-US" sz="800">
                          <a:effectLst/>
                        </a:rPr>
                        <a:t>186.6</a:t>
                      </a:r>
                      <a:r>
                        <a:rPr lang="en-US" sz="800" spc="-10">
                          <a:effectLst/>
                        </a:rPr>
                        <a:t> </a:t>
                      </a:r>
                      <a:r>
                        <a:rPr lang="en-US" sz="800">
                          <a:effectLst/>
                        </a:rPr>
                        <a:t>x</a:t>
                      </a:r>
                      <a:r>
                        <a:rPr lang="en-US" sz="800" spc="5">
                          <a:effectLst/>
                        </a:rPr>
                        <a:t> </a:t>
                      </a:r>
                      <a:r>
                        <a:rPr lang="en-US" sz="800">
                          <a:effectLst/>
                        </a:rPr>
                        <a:t>10</a:t>
                      </a:r>
                      <a:r>
                        <a:rPr lang="en-US" sz="800" baseline="30000">
                          <a:effectLst/>
                        </a:rPr>
                        <a:t>7</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en-US" sz="800">
                          <a:effectLst/>
                        </a:rPr>
                        <a:t>324</a:t>
                      </a:r>
                      <a:r>
                        <a:rPr lang="en-US" sz="800" spc="-5">
                          <a:effectLst/>
                        </a:rPr>
                        <a:t> </a:t>
                      </a:r>
                      <a:r>
                        <a:rPr lang="en-US" sz="800">
                          <a:effectLst/>
                        </a:rPr>
                        <a:t>x</a:t>
                      </a:r>
                      <a:r>
                        <a:rPr lang="en-US" sz="800" spc="5">
                          <a:effectLst/>
                        </a:rPr>
                        <a:t> </a:t>
                      </a:r>
                      <a:r>
                        <a:rPr lang="en-US" sz="800">
                          <a:effectLst/>
                        </a:rPr>
                        <a:t>10</a:t>
                      </a:r>
                      <a:r>
                        <a:rPr lang="en-US" sz="800" baseline="30000">
                          <a:effectLst/>
                        </a:rPr>
                        <a:t>7</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43570578"/>
                  </a:ext>
                </a:extLst>
              </a:tr>
              <a:tr h="163904">
                <a:tc vMerge="1">
                  <a:txBody>
                    <a:bodyPr/>
                    <a:lstStyle/>
                    <a:p>
                      <a:endParaRPr lang="en-IN"/>
                    </a:p>
                  </a:txBody>
                  <a:tcPr/>
                </a:tc>
                <a:tc>
                  <a:txBody>
                    <a:bodyPr/>
                    <a:lstStyle/>
                    <a:p>
                      <a:pPr marL="635"/>
                      <a:r>
                        <a:rPr lang="en-US" sz="800" dirty="0">
                          <a:effectLst/>
                        </a:rPr>
                        <a:t>Conductivity, K</a:t>
                      </a:r>
                      <a:r>
                        <a:rPr lang="en-US" sz="800" spc="-40" dirty="0">
                          <a:effectLst/>
                        </a:rPr>
                        <a:t> </a:t>
                      </a:r>
                      <a:r>
                        <a:rPr lang="en-US" sz="800" dirty="0">
                          <a:effectLst/>
                        </a:rPr>
                        <a:t>(mho-cm</a:t>
                      </a:r>
                      <a:r>
                        <a:rPr lang="en-US" sz="800" baseline="30000" dirty="0">
                          <a:effectLst/>
                        </a:rPr>
                        <a:t>-1</a:t>
                      </a:r>
                      <a:r>
                        <a:rPr lang="en-US" sz="800" dirty="0">
                          <a:effectLst/>
                        </a:rPr>
                        <a:t>)</a:t>
                      </a:r>
                      <a:endParaRPr lang="en-IN" sz="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en-US" sz="800">
                          <a:effectLst/>
                        </a:rPr>
                        <a:t>1.04</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en-US" sz="800">
                          <a:effectLst/>
                        </a:rPr>
                        <a:t>1.81</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21086374"/>
                  </a:ext>
                </a:extLst>
              </a:tr>
              <a:tr h="180172">
                <a:tc rowSpan="3">
                  <a:txBody>
                    <a:bodyPr/>
                    <a:lstStyle/>
                    <a:p>
                      <a:r>
                        <a:rPr lang="en-US" sz="800">
                          <a:effectLst/>
                        </a:rPr>
                        <a:t>Group O</a:t>
                      </a:r>
                      <a:endParaRPr lang="en-IN" sz="800">
                        <a:effectLst/>
                      </a:endParaRPr>
                    </a:p>
                    <a:p>
                      <a:r>
                        <a:rPr lang="en-US" sz="8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635" marR="19685">
                        <a:spcAft>
                          <a:spcPts val="0"/>
                        </a:spcAft>
                      </a:pPr>
                      <a:r>
                        <a:rPr lang="en-US" sz="800" dirty="0">
                          <a:effectLst/>
                        </a:rPr>
                        <a:t>Dielectric Constant, ε’ </a:t>
                      </a:r>
                      <a:endParaRPr lang="en-IN" sz="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en-US" sz="800">
                          <a:effectLst/>
                        </a:rPr>
                        <a:t>70.65</a:t>
                      </a:r>
                      <a:r>
                        <a:rPr lang="en-US" sz="800" spc="-10">
                          <a:effectLst/>
                        </a:rPr>
                        <a:t> </a:t>
                      </a:r>
                      <a:r>
                        <a:rPr lang="en-US" sz="800">
                          <a:effectLst/>
                        </a:rPr>
                        <a:t>x</a:t>
                      </a:r>
                      <a:r>
                        <a:rPr lang="en-US" sz="800" spc="5">
                          <a:effectLst/>
                        </a:rPr>
                        <a:t> </a:t>
                      </a:r>
                      <a:r>
                        <a:rPr lang="en-US" sz="800">
                          <a:effectLst/>
                        </a:rPr>
                        <a:t>10</a:t>
                      </a:r>
                      <a:r>
                        <a:rPr lang="en-US" sz="800" baseline="30000">
                          <a:effectLst/>
                        </a:rPr>
                        <a:t>3</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en-US" sz="800">
                          <a:effectLst/>
                        </a:rPr>
                        <a:t>148.16</a:t>
                      </a:r>
                      <a:r>
                        <a:rPr lang="en-US" sz="800" spc="-10">
                          <a:effectLst/>
                        </a:rPr>
                        <a:t> </a:t>
                      </a:r>
                      <a:r>
                        <a:rPr lang="en-US" sz="800">
                          <a:effectLst/>
                        </a:rPr>
                        <a:t>x</a:t>
                      </a:r>
                      <a:r>
                        <a:rPr lang="en-US" sz="800" spc="5">
                          <a:effectLst/>
                        </a:rPr>
                        <a:t> </a:t>
                      </a:r>
                      <a:r>
                        <a:rPr lang="en-US" sz="800">
                          <a:effectLst/>
                        </a:rPr>
                        <a:t>10</a:t>
                      </a:r>
                      <a:r>
                        <a:rPr lang="en-US" sz="800" baseline="30000">
                          <a:effectLst/>
                        </a:rPr>
                        <a:t>3</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29993859"/>
                  </a:ext>
                </a:extLst>
              </a:tr>
              <a:tr h="112140">
                <a:tc vMerge="1">
                  <a:txBody>
                    <a:bodyPr/>
                    <a:lstStyle/>
                    <a:p>
                      <a:endParaRPr lang="en-IN"/>
                    </a:p>
                  </a:txBody>
                  <a:tcPr/>
                </a:tc>
                <a:tc>
                  <a:txBody>
                    <a:bodyPr/>
                    <a:lstStyle/>
                    <a:p>
                      <a:pPr marL="635"/>
                      <a:r>
                        <a:rPr lang="en-US" sz="800" dirty="0">
                          <a:effectLst/>
                        </a:rPr>
                        <a:t>Dielectric Loss, ε” </a:t>
                      </a:r>
                      <a:endParaRPr lang="en-IN" sz="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en-US" sz="800" dirty="0">
                          <a:effectLst/>
                        </a:rPr>
                        <a:t>216 x 10</a:t>
                      </a:r>
                      <a:r>
                        <a:rPr lang="en-US" sz="800" baseline="30000" dirty="0">
                          <a:effectLst/>
                        </a:rPr>
                        <a:t>7</a:t>
                      </a:r>
                      <a:endParaRPr lang="en-IN" sz="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en-US" sz="800">
                          <a:effectLst/>
                        </a:rPr>
                        <a:t>322.2 x 10</a:t>
                      </a:r>
                      <a:r>
                        <a:rPr lang="en-US" sz="800" baseline="30000">
                          <a:effectLst/>
                        </a:rPr>
                        <a:t>7</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922351255"/>
                  </a:ext>
                </a:extLst>
              </a:tr>
              <a:tr h="163904">
                <a:tc vMerge="1">
                  <a:txBody>
                    <a:bodyPr/>
                    <a:lstStyle/>
                    <a:p>
                      <a:endParaRPr lang="en-IN"/>
                    </a:p>
                  </a:txBody>
                  <a:tcPr/>
                </a:tc>
                <a:tc>
                  <a:txBody>
                    <a:bodyPr/>
                    <a:lstStyle/>
                    <a:p>
                      <a:pPr marL="635"/>
                      <a:r>
                        <a:rPr lang="en-US" sz="800">
                          <a:effectLst/>
                        </a:rPr>
                        <a:t>Conductivity, K</a:t>
                      </a:r>
                      <a:r>
                        <a:rPr lang="en-US" sz="800" spc="-40">
                          <a:effectLst/>
                        </a:rPr>
                        <a:t> </a:t>
                      </a:r>
                      <a:r>
                        <a:rPr lang="en-US" sz="800">
                          <a:effectLst/>
                        </a:rPr>
                        <a:t>(mho-cm</a:t>
                      </a:r>
                      <a:r>
                        <a:rPr lang="en-US" sz="800" baseline="30000">
                          <a:effectLst/>
                        </a:rPr>
                        <a:t>-1</a:t>
                      </a:r>
                      <a:r>
                        <a:rPr lang="en-US" sz="800">
                          <a:effectLst/>
                        </a:rPr>
                        <a:t>)</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en-US" sz="800" dirty="0">
                          <a:effectLst/>
                        </a:rPr>
                        <a:t>1.2</a:t>
                      </a:r>
                      <a:endParaRPr lang="en-IN" sz="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en-US" sz="800" dirty="0">
                          <a:effectLst/>
                        </a:rPr>
                        <a:t>1.8</a:t>
                      </a:r>
                      <a:endParaRPr lang="en-IN" sz="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216755064"/>
                  </a:ext>
                </a:extLst>
              </a:tr>
            </a:tbl>
          </a:graphicData>
        </a:graphic>
      </p:graphicFrame>
      <p:sp>
        <p:nvSpPr>
          <p:cNvPr id="14" name="TextBox 13">
            <a:extLst>
              <a:ext uri="{FF2B5EF4-FFF2-40B4-BE49-F238E27FC236}">
                <a16:creationId xmlns:a16="http://schemas.microsoft.com/office/drawing/2014/main" id="{951ECF56-EE33-4D7F-AA8B-84DA912E662A}"/>
              </a:ext>
            </a:extLst>
          </p:cNvPr>
          <p:cNvSpPr txBox="1"/>
          <p:nvPr/>
        </p:nvSpPr>
        <p:spPr>
          <a:xfrm>
            <a:off x="5521841" y="1682873"/>
            <a:ext cx="4249479" cy="1384995"/>
          </a:xfrm>
          <a:prstGeom prst="rect">
            <a:avLst/>
          </a:prstGeom>
          <a:noFill/>
        </p:spPr>
        <p:txBody>
          <a:bodyPr wrap="square">
            <a:spAutoFit/>
          </a:bodyPr>
          <a:lstStyle/>
          <a:p>
            <a:r>
              <a:rPr lang="en-US" sz="1200" dirty="0">
                <a:effectLst/>
                <a:latin typeface="Times New Roman" panose="02020603050405020304" pitchFamily="18" charset="0"/>
                <a:ea typeface="Calibri" panose="020F0502020204030204" pitchFamily="34" charset="0"/>
                <a:cs typeface="Times New Roman" panose="02020603050405020304" pitchFamily="18" charset="0"/>
              </a:rPr>
              <a:t>frequency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200" dirty="0">
                <a:effectLst/>
                <a:latin typeface="Times New Roman" panose="02020603050405020304" pitchFamily="18" charset="0"/>
                <a:ea typeface="Calibri" panose="020F0502020204030204" pitchFamily="34" charset="0"/>
                <a:cs typeface="Times New Roman" panose="02020603050405020304" pitchFamily="18" charset="0"/>
              </a:rPr>
              <a:t>Dielectric loss,  </a:t>
            </a:r>
            <a:r>
              <a:rPr lang="en-US" sz="1200" dirty="0">
                <a:effectLst/>
                <a:latin typeface="Times New Roman" panose="02020603050405020304" pitchFamily="18" charset="0"/>
                <a:ea typeface="Calibri" panose="020F0502020204030204" pitchFamily="34" charset="0"/>
                <a:cs typeface="Times New Roman" panose="02020603050405020304" pitchFamily="18" charset="0"/>
                <a:sym typeface="Symbol" panose="05050102010706020507" pitchFamily="18" charset="2"/>
              </a:rPr>
              <a:t></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 (1.8 x 1012 k) / ν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200" dirty="0">
                <a:effectLst/>
                <a:latin typeface="Times New Roman" panose="02020603050405020304" pitchFamily="18" charset="0"/>
                <a:ea typeface="Calibri" panose="020F0502020204030204" pitchFamily="34" charset="0"/>
                <a:cs typeface="Times New Roman" panose="02020603050405020304" pitchFamily="18" charset="0"/>
              </a:rPr>
              <a:t>where, ν = Frequency; k = electrical Conductivity</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Conductivity, k = GL / A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200" dirty="0">
                <a:effectLst/>
                <a:latin typeface="Times New Roman" panose="02020603050405020304" pitchFamily="18" charset="0"/>
                <a:ea typeface="Calibri" panose="020F0502020204030204" pitchFamily="34" charset="0"/>
                <a:cs typeface="Times New Roman" panose="02020603050405020304" pitchFamily="18" charset="0"/>
              </a:rPr>
              <a:t>where 	G = Conductance;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L = Distance between the plates of the cell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 = Area of the plates</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11" name="Table 10">
            <a:extLst>
              <a:ext uri="{FF2B5EF4-FFF2-40B4-BE49-F238E27FC236}">
                <a16:creationId xmlns:a16="http://schemas.microsoft.com/office/drawing/2014/main" id="{679B1320-13B9-4693-8351-32BDF76B5C46}"/>
              </a:ext>
            </a:extLst>
          </p:cNvPr>
          <p:cNvGraphicFramePr>
            <a:graphicFrameLocks noGrp="1"/>
          </p:cNvGraphicFramePr>
          <p:nvPr>
            <p:extLst>
              <p:ext uri="{D42A27DB-BD31-4B8C-83A1-F6EECF244321}">
                <p14:modId xmlns:p14="http://schemas.microsoft.com/office/powerpoint/2010/main" val="7217940"/>
              </p:ext>
            </p:extLst>
          </p:nvPr>
        </p:nvGraphicFramePr>
        <p:xfrm>
          <a:off x="4805917" y="3089363"/>
          <a:ext cx="3877339" cy="1989582"/>
        </p:xfrm>
        <a:graphic>
          <a:graphicData uri="http://schemas.openxmlformats.org/drawingml/2006/table">
            <a:tbl>
              <a:tblPr firstRow="1" firstCol="1" bandRow="1">
                <a:tableStyleId>{5C22544A-7EE6-4342-B048-85BDC9FD1C3A}</a:tableStyleId>
              </a:tblPr>
              <a:tblGrid>
                <a:gridCol w="504098">
                  <a:extLst>
                    <a:ext uri="{9D8B030D-6E8A-4147-A177-3AD203B41FA5}">
                      <a16:colId xmlns:a16="http://schemas.microsoft.com/office/drawing/2014/main" val="1952434116"/>
                    </a:ext>
                  </a:extLst>
                </a:gridCol>
                <a:gridCol w="481203">
                  <a:extLst>
                    <a:ext uri="{9D8B030D-6E8A-4147-A177-3AD203B41FA5}">
                      <a16:colId xmlns:a16="http://schemas.microsoft.com/office/drawing/2014/main" val="854254782"/>
                    </a:ext>
                  </a:extLst>
                </a:gridCol>
                <a:gridCol w="475177">
                  <a:extLst>
                    <a:ext uri="{9D8B030D-6E8A-4147-A177-3AD203B41FA5}">
                      <a16:colId xmlns:a16="http://schemas.microsoft.com/office/drawing/2014/main" val="1498243100"/>
                    </a:ext>
                  </a:extLst>
                </a:gridCol>
                <a:gridCol w="540425">
                  <a:extLst>
                    <a:ext uri="{9D8B030D-6E8A-4147-A177-3AD203B41FA5}">
                      <a16:colId xmlns:a16="http://schemas.microsoft.com/office/drawing/2014/main" val="417414925"/>
                    </a:ext>
                  </a:extLst>
                </a:gridCol>
                <a:gridCol w="447288">
                  <a:extLst>
                    <a:ext uri="{9D8B030D-6E8A-4147-A177-3AD203B41FA5}">
                      <a16:colId xmlns:a16="http://schemas.microsoft.com/office/drawing/2014/main" val="3848022077"/>
                    </a:ext>
                  </a:extLst>
                </a:gridCol>
                <a:gridCol w="485621">
                  <a:extLst>
                    <a:ext uri="{9D8B030D-6E8A-4147-A177-3AD203B41FA5}">
                      <a16:colId xmlns:a16="http://schemas.microsoft.com/office/drawing/2014/main" val="401542622"/>
                    </a:ext>
                  </a:extLst>
                </a:gridCol>
                <a:gridCol w="485621">
                  <a:extLst>
                    <a:ext uri="{9D8B030D-6E8A-4147-A177-3AD203B41FA5}">
                      <a16:colId xmlns:a16="http://schemas.microsoft.com/office/drawing/2014/main" val="3954327704"/>
                    </a:ext>
                  </a:extLst>
                </a:gridCol>
                <a:gridCol w="457906">
                  <a:extLst>
                    <a:ext uri="{9D8B030D-6E8A-4147-A177-3AD203B41FA5}">
                      <a16:colId xmlns:a16="http://schemas.microsoft.com/office/drawing/2014/main" val="450902760"/>
                    </a:ext>
                  </a:extLst>
                </a:gridCol>
              </a:tblGrid>
              <a:tr h="403750">
                <a:tc>
                  <a:txBody>
                    <a:bodyPr/>
                    <a:lstStyle/>
                    <a:p>
                      <a:pPr algn="ctr">
                        <a:lnSpc>
                          <a:spcPct val="115000"/>
                        </a:lnSpc>
                        <a:spcAft>
                          <a:spcPts val="1000"/>
                        </a:spcAft>
                      </a:pPr>
                      <a:r>
                        <a:rPr lang="en-US" sz="900" dirty="0">
                          <a:effectLst/>
                        </a:rPr>
                        <a:t>Type of Tissue</a:t>
                      </a:r>
                      <a:endParaRPr lang="en-IN" sz="9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en-US" sz="900" dirty="0">
                          <a:effectLst/>
                        </a:rPr>
                        <a:t>ε∞</a:t>
                      </a:r>
                      <a:endParaRPr lang="en-IN" sz="9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en-US" sz="900" dirty="0">
                          <a:effectLst/>
                        </a:rPr>
                        <a:t>Δ ε1</a:t>
                      </a:r>
                      <a:endParaRPr lang="en-IN" sz="9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en-US" sz="900" dirty="0">
                          <a:effectLst/>
                        </a:rPr>
                        <a:t>τ1(</a:t>
                      </a:r>
                      <a:r>
                        <a:rPr lang="en-US" sz="900" dirty="0" err="1">
                          <a:effectLst/>
                        </a:rPr>
                        <a:t>ps</a:t>
                      </a:r>
                      <a:r>
                        <a:rPr lang="en-US" sz="900" dirty="0">
                          <a:effectLst/>
                        </a:rPr>
                        <a:t>)</a:t>
                      </a:r>
                      <a:endParaRPr lang="en-IN" sz="9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en-US" sz="900" dirty="0">
                          <a:effectLst/>
                        </a:rPr>
                        <a:t>Δε2</a:t>
                      </a:r>
                      <a:endParaRPr lang="en-IN" sz="9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en-US" sz="900">
                          <a:effectLst/>
                        </a:rPr>
                        <a:t>τ2 (ns)</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en-US" sz="900">
                          <a:effectLst/>
                        </a:rPr>
                        <a:t>Δε3</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en-US" sz="900">
                          <a:effectLst/>
                        </a:rPr>
                        <a:t>τ3 (μs)</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5360244"/>
                  </a:ext>
                </a:extLst>
              </a:tr>
              <a:tr h="266214">
                <a:tc>
                  <a:txBody>
                    <a:bodyPr/>
                    <a:lstStyle/>
                    <a:p>
                      <a:pPr algn="ctr">
                        <a:lnSpc>
                          <a:spcPct val="115000"/>
                        </a:lnSpc>
                        <a:spcAft>
                          <a:spcPts val="1000"/>
                        </a:spcAft>
                      </a:pPr>
                      <a:r>
                        <a:rPr lang="en-US" sz="900">
                          <a:effectLst/>
                        </a:rPr>
                        <a:t>Blood</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en-US" sz="900" dirty="0">
                          <a:effectLst/>
                        </a:rPr>
                        <a:t>4.0</a:t>
                      </a:r>
                      <a:endParaRPr lang="en-IN" sz="9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en-US" sz="900" dirty="0">
                          <a:effectLst/>
                        </a:rPr>
                        <a:t>56</a:t>
                      </a:r>
                      <a:endParaRPr lang="en-IN" sz="9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en-US" sz="900">
                          <a:effectLst/>
                        </a:rPr>
                        <a:t>8. 38</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en-US" sz="900" dirty="0">
                          <a:effectLst/>
                        </a:rPr>
                        <a:t>5200</a:t>
                      </a:r>
                      <a:endParaRPr lang="en-IN" sz="9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en-US" sz="900">
                          <a:effectLst/>
                        </a:rPr>
                        <a:t>132.63</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en-US" sz="900">
                          <a:effectLst/>
                        </a:rPr>
                        <a:t>0.0</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en-US" sz="900">
                          <a:effectLst/>
                        </a:rPr>
                        <a:t>0.00</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29905272"/>
                  </a:ext>
                </a:extLst>
              </a:tr>
              <a:tr h="266214">
                <a:tc>
                  <a:txBody>
                    <a:bodyPr/>
                    <a:lstStyle/>
                    <a:p>
                      <a:pPr algn="ctr">
                        <a:lnSpc>
                          <a:spcPct val="115000"/>
                        </a:lnSpc>
                        <a:spcAft>
                          <a:spcPts val="1000"/>
                        </a:spcAft>
                      </a:pPr>
                      <a:r>
                        <a:rPr lang="en-US" sz="900">
                          <a:effectLst/>
                        </a:rPr>
                        <a:t>Fat</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en-US" sz="900">
                          <a:effectLst/>
                        </a:rPr>
                        <a:t>2.5</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en-US" sz="900" dirty="0">
                          <a:effectLst/>
                        </a:rPr>
                        <a:t>9</a:t>
                      </a:r>
                      <a:endParaRPr lang="en-IN" sz="9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en-US" sz="900" dirty="0">
                          <a:effectLst/>
                        </a:rPr>
                        <a:t>7.96</a:t>
                      </a:r>
                      <a:endParaRPr lang="en-IN" sz="9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en-US" sz="900">
                          <a:effectLst/>
                        </a:rPr>
                        <a:t>35</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en-US" sz="900" dirty="0">
                          <a:effectLst/>
                        </a:rPr>
                        <a:t>15.92</a:t>
                      </a:r>
                      <a:endParaRPr lang="en-IN" sz="9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en-US" sz="900">
                          <a:effectLst/>
                        </a:rPr>
                        <a:t>3.3 x 10</a:t>
                      </a:r>
                      <a:r>
                        <a:rPr lang="en-US" sz="900" baseline="30000">
                          <a:effectLst/>
                        </a:rPr>
                        <a:t>4</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en-US" sz="900">
                          <a:effectLst/>
                        </a:rPr>
                        <a:t>159.15</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70220154"/>
                  </a:ext>
                </a:extLst>
              </a:tr>
              <a:tr h="266214">
                <a:tc>
                  <a:txBody>
                    <a:bodyPr/>
                    <a:lstStyle/>
                    <a:p>
                      <a:pPr algn="ctr">
                        <a:lnSpc>
                          <a:spcPct val="115000"/>
                        </a:lnSpc>
                        <a:spcAft>
                          <a:spcPts val="1000"/>
                        </a:spcAft>
                      </a:pPr>
                      <a:r>
                        <a:rPr lang="en-US" sz="900">
                          <a:effectLst/>
                        </a:rPr>
                        <a:t>Muscle</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en-US" sz="900">
                          <a:effectLst/>
                        </a:rPr>
                        <a:t>4.0</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en-US" sz="900">
                          <a:effectLst/>
                        </a:rPr>
                        <a:t>50</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en-US" sz="900" dirty="0">
                          <a:effectLst/>
                        </a:rPr>
                        <a:t>7.23</a:t>
                      </a:r>
                      <a:endParaRPr lang="en-IN" sz="9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en-US" sz="900" dirty="0">
                          <a:effectLst/>
                        </a:rPr>
                        <a:t>7000</a:t>
                      </a:r>
                      <a:endParaRPr lang="en-IN" sz="9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en-US" sz="900">
                          <a:effectLst/>
                        </a:rPr>
                        <a:t>353.68</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en-US" sz="900">
                          <a:effectLst/>
                        </a:rPr>
                        <a:t>1.2 x 10</a:t>
                      </a:r>
                      <a:r>
                        <a:rPr lang="en-US" sz="900" baseline="30000">
                          <a:effectLst/>
                        </a:rPr>
                        <a:t>6</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en-US" sz="900">
                          <a:effectLst/>
                        </a:rPr>
                        <a:t>318.31</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21770494"/>
                  </a:ext>
                </a:extLst>
              </a:tr>
              <a:tr h="266214">
                <a:tc>
                  <a:txBody>
                    <a:bodyPr/>
                    <a:lstStyle/>
                    <a:p>
                      <a:pPr algn="ctr">
                        <a:lnSpc>
                          <a:spcPct val="115000"/>
                        </a:lnSpc>
                        <a:spcAft>
                          <a:spcPts val="1000"/>
                        </a:spcAft>
                      </a:pPr>
                      <a:r>
                        <a:rPr lang="en-US" sz="900">
                          <a:effectLst/>
                        </a:rPr>
                        <a:t>Skin (Wet)</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en-US" sz="900">
                          <a:effectLst/>
                        </a:rPr>
                        <a:t>4.0</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en-US" sz="900">
                          <a:effectLst/>
                        </a:rPr>
                        <a:t>32</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en-US" sz="900">
                          <a:effectLst/>
                        </a:rPr>
                        <a:t>7.23</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en-US" sz="900">
                          <a:effectLst/>
                        </a:rPr>
                        <a:t>1100</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en-US" sz="900" dirty="0">
                          <a:effectLst/>
                        </a:rPr>
                        <a:t>32.48</a:t>
                      </a:r>
                      <a:endParaRPr lang="en-IN" sz="9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en-US" sz="900" dirty="0">
                          <a:effectLst/>
                        </a:rPr>
                        <a:t>0.0</a:t>
                      </a:r>
                      <a:endParaRPr lang="en-IN" sz="9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en-US" sz="900">
                          <a:effectLst/>
                        </a:rPr>
                        <a:t>0.00</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07416538"/>
                  </a:ext>
                </a:extLst>
              </a:tr>
              <a:tr h="266214">
                <a:tc>
                  <a:txBody>
                    <a:bodyPr/>
                    <a:lstStyle/>
                    <a:p>
                      <a:pPr algn="ctr">
                        <a:lnSpc>
                          <a:spcPct val="115000"/>
                        </a:lnSpc>
                        <a:spcAft>
                          <a:spcPts val="1000"/>
                        </a:spcAft>
                      </a:pPr>
                      <a:r>
                        <a:rPr lang="en-US" sz="900">
                          <a:effectLst/>
                        </a:rPr>
                        <a:t>Skin (Dry)</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en-US" sz="900">
                          <a:effectLst/>
                        </a:rPr>
                        <a:t>4.0</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en-US" sz="900">
                          <a:effectLst/>
                        </a:rPr>
                        <a:t>39</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en-US" sz="900">
                          <a:effectLst/>
                        </a:rPr>
                        <a:t>7.96</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en-US" sz="900">
                          <a:effectLst/>
                        </a:rPr>
                        <a:t>280</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en-US" sz="900">
                          <a:effectLst/>
                        </a:rPr>
                        <a:t>79.58</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en-US" sz="900" dirty="0">
                          <a:effectLst/>
                        </a:rPr>
                        <a:t>3.0 x 10</a:t>
                      </a:r>
                      <a:r>
                        <a:rPr lang="en-US" sz="900" baseline="30000" dirty="0">
                          <a:effectLst/>
                        </a:rPr>
                        <a:t>4</a:t>
                      </a:r>
                      <a:endParaRPr lang="en-IN" sz="9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en-US" sz="900" dirty="0">
                          <a:effectLst/>
                        </a:rPr>
                        <a:t>1.59</a:t>
                      </a:r>
                      <a:endParaRPr lang="en-IN" sz="9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02230408"/>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rgbClr val="DBD4EB"/>
            </a:gs>
            <a:gs pos="100000">
              <a:srgbClr val="674EA7"/>
            </a:gs>
          </a:gsLst>
          <a:lin ang="10800025" scaled="0"/>
        </a:gradFill>
        <a:effectLst/>
      </p:bgPr>
    </p:bg>
    <p:spTree>
      <p:nvGrpSpPr>
        <p:cNvPr id="1" name="Shape 87"/>
        <p:cNvGrpSpPr/>
        <p:nvPr/>
      </p:nvGrpSpPr>
      <p:grpSpPr>
        <a:xfrm>
          <a:off x="0" y="0"/>
          <a:ext cx="0" cy="0"/>
          <a:chOff x="0" y="0"/>
          <a:chExt cx="0" cy="0"/>
        </a:xfrm>
      </p:grpSpPr>
      <p:sp>
        <p:nvSpPr>
          <p:cNvPr id="88" name="Google Shape;88;p16"/>
          <p:cNvSpPr txBox="1">
            <a:spLocks noGrp="1"/>
          </p:cNvSpPr>
          <p:nvPr>
            <p:ph type="title"/>
          </p:nvPr>
        </p:nvSpPr>
        <p:spPr>
          <a:xfrm>
            <a:off x="714758" y="509480"/>
            <a:ext cx="7038900" cy="9141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200"/>
              <a:buNone/>
            </a:pPr>
            <a:r>
              <a:rPr lang="en-IN" sz="2600" dirty="0">
                <a:solidFill>
                  <a:srgbClr val="EFEFEF"/>
                </a:solidFill>
                <a:latin typeface="Rockwell"/>
                <a:ea typeface="Rockwell"/>
                <a:cs typeface="Rockwell"/>
                <a:sym typeface="Rockwell"/>
              </a:rPr>
              <a:t>SYSTEM DESIGN</a:t>
            </a:r>
            <a:endParaRPr sz="2600" dirty="0">
              <a:solidFill>
                <a:srgbClr val="EFEFEF"/>
              </a:solidFill>
              <a:latin typeface="Rockwell"/>
              <a:ea typeface="Rockwell"/>
              <a:cs typeface="Rockwell"/>
              <a:sym typeface="Rockwell"/>
            </a:endParaRPr>
          </a:p>
        </p:txBody>
      </p:sp>
      <p:pic>
        <p:nvPicPr>
          <p:cNvPr id="89" name="Google Shape;89;p16"/>
          <p:cNvPicPr preferRelativeResize="0"/>
          <p:nvPr/>
        </p:nvPicPr>
        <p:blipFill rotWithShape="1">
          <a:blip r:embed="rId3">
            <a:alphaModFix/>
          </a:blip>
          <a:srcRect/>
          <a:stretch/>
        </p:blipFill>
        <p:spPr>
          <a:xfrm>
            <a:off x="7598800" y="130750"/>
            <a:ext cx="1449499" cy="755526"/>
          </a:xfrm>
          <a:prstGeom prst="rect">
            <a:avLst/>
          </a:prstGeom>
          <a:noFill/>
          <a:ln>
            <a:noFill/>
          </a:ln>
        </p:spPr>
      </p:pic>
      <p:pic>
        <p:nvPicPr>
          <p:cNvPr id="3" name="Picture 2">
            <a:extLst>
              <a:ext uri="{FF2B5EF4-FFF2-40B4-BE49-F238E27FC236}">
                <a16:creationId xmlns:a16="http://schemas.microsoft.com/office/drawing/2014/main" id="{55400D13-E6AD-472E-80F0-17C32166B403}"/>
              </a:ext>
            </a:extLst>
          </p:cNvPr>
          <p:cNvPicPr>
            <a:picLocks noChangeAspect="1"/>
          </p:cNvPicPr>
          <p:nvPr/>
        </p:nvPicPr>
        <p:blipFill>
          <a:blip r:embed="rId4"/>
          <a:stretch>
            <a:fillRect/>
          </a:stretch>
        </p:blipFill>
        <p:spPr>
          <a:xfrm>
            <a:off x="574158" y="1871330"/>
            <a:ext cx="7520763" cy="314142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FDF7BD-6C90-4F8F-884D-C65FA7B94933}"/>
              </a:ext>
            </a:extLst>
          </p:cNvPr>
          <p:cNvSpPr>
            <a:spLocks noGrp="1"/>
          </p:cNvSpPr>
          <p:nvPr>
            <p:ph type="title"/>
          </p:nvPr>
        </p:nvSpPr>
        <p:spPr/>
        <p:txBody>
          <a:bodyPr/>
          <a:lstStyle/>
          <a:p>
            <a:r>
              <a:rPr lang="en-IN" dirty="0"/>
              <a:t>SYSTEM IMPLIMENTATION</a:t>
            </a:r>
          </a:p>
        </p:txBody>
      </p:sp>
      <p:sp>
        <p:nvSpPr>
          <p:cNvPr id="3" name="Text Placeholder 2">
            <a:extLst>
              <a:ext uri="{FF2B5EF4-FFF2-40B4-BE49-F238E27FC236}">
                <a16:creationId xmlns:a16="http://schemas.microsoft.com/office/drawing/2014/main" id="{4FF3F15C-5D64-4C30-9E2E-9D5466D15D9F}"/>
              </a:ext>
            </a:extLst>
          </p:cNvPr>
          <p:cNvSpPr>
            <a:spLocks noGrp="1"/>
          </p:cNvSpPr>
          <p:nvPr>
            <p:ph type="body" idx="1"/>
          </p:nvPr>
        </p:nvSpPr>
        <p:spPr>
          <a:xfrm>
            <a:off x="0" y="1687032"/>
            <a:ext cx="8694000" cy="3456467"/>
          </a:xfrm>
        </p:spPr>
        <p:txBody>
          <a:bodyPr/>
          <a:lstStyle/>
          <a:p>
            <a:pPr marL="114300" indent="0" algn="l">
              <a:spcAft>
                <a:spcPts val="1200"/>
              </a:spcAft>
              <a:buNone/>
            </a:pPr>
            <a:r>
              <a:rPr lang="en-IN" sz="1200" b="1" dirty="0">
                <a:solidFill>
                  <a:srgbClr val="24292E"/>
                </a:solidFill>
                <a:effectLst/>
                <a:latin typeface="Times New Roman" panose="02020603050405020304" pitchFamily="18" charset="0"/>
                <a:ea typeface="Times New Roman" panose="02020603050405020304" pitchFamily="18" charset="0"/>
              </a:rPr>
              <a:t>API Gateway</a:t>
            </a:r>
            <a:endParaRPr lang="en-IN" sz="1200" b="1" dirty="0">
              <a:latin typeface="Times New Roman" panose="02020603050405020304" pitchFamily="18" charset="0"/>
              <a:ea typeface="SimSun" panose="02010600030101010101" pitchFamily="2" charset="-122"/>
            </a:endParaRPr>
          </a:p>
          <a:p>
            <a:pPr marL="114300" indent="0" algn="l">
              <a:spcAft>
                <a:spcPts val="1200"/>
              </a:spcAft>
              <a:buNone/>
            </a:pPr>
            <a:r>
              <a:rPr lang="en-IN" sz="1200" dirty="0">
                <a:solidFill>
                  <a:srgbClr val="24292E"/>
                </a:solidFill>
                <a:effectLst/>
                <a:latin typeface="Times New Roman" panose="02020603050405020304" pitchFamily="18" charset="0"/>
                <a:ea typeface="Times New Roman" panose="02020603050405020304" pitchFamily="18" charset="0"/>
              </a:rPr>
              <a:t>API Gateway is a single-entry point for a microservice application. This service routes to the designated </a:t>
            </a:r>
            <a:r>
              <a:rPr lang="en-IN" sz="1200" dirty="0" err="1">
                <a:solidFill>
                  <a:srgbClr val="24292E"/>
                </a:solidFill>
                <a:effectLst/>
                <a:latin typeface="Times New Roman" panose="02020603050405020304" pitchFamily="18" charset="0"/>
                <a:ea typeface="Times New Roman" panose="02020603050405020304" pitchFamily="18" charset="0"/>
              </a:rPr>
              <a:t>microservice.In</a:t>
            </a:r>
            <a:r>
              <a:rPr lang="en-IN" sz="1200" dirty="0">
                <a:solidFill>
                  <a:srgbClr val="24292E"/>
                </a:solidFill>
                <a:effectLst/>
                <a:latin typeface="Times New Roman" panose="02020603050405020304" pitchFamily="18" charset="0"/>
                <a:ea typeface="Times New Roman" panose="02020603050405020304" pitchFamily="18" charset="0"/>
              </a:rPr>
              <a:t> addition, each microservice has an external port and can be accessed from outside.</a:t>
            </a:r>
            <a:endParaRPr lang="en-IN" sz="1200" dirty="0">
              <a:effectLst/>
              <a:latin typeface="Times New Roman" panose="02020603050405020304" pitchFamily="18" charset="0"/>
              <a:ea typeface="SimSun" panose="02010600030101010101" pitchFamily="2" charset="-122"/>
            </a:endParaRPr>
          </a:p>
          <a:p>
            <a:endParaRPr lang="en-IN" dirty="0"/>
          </a:p>
        </p:txBody>
      </p:sp>
      <p:graphicFrame>
        <p:nvGraphicFramePr>
          <p:cNvPr id="4" name="Table 3">
            <a:extLst>
              <a:ext uri="{FF2B5EF4-FFF2-40B4-BE49-F238E27FC236}">
                <a16:creationId xmlns:a16="http://schemas.microsoft.com/office/drawing/2014/main" id="{9C5AF735-B6A5-4946-B010-F0F294FA209B}"/>
              </a:ext>
            </a:extLst>
          </p:cNvPr>
          <p:cNvGraphicFramePr>
            <a:graphicFrameLocks noGrp="1"/>
          </p:cNvGraphicFramePr>
          <p:nvPr>
            <p:extLst>
              <p:ext uri="{D42A27DB-BD31-4B8C-83A1-F6EECF244321}">
                <p14:modId xmlns:p14="http://schemas.microsoft.com/office/powerpoint/2010/main" val="4243921956"/>
              </p:ext>
            </p:extLst>
          </p:nvPr>
        </p:nvGraphicFramePr>
        <p:xfrm>
          <a:off x="109406" y="2584598"/>
          <a:ext cx="5445759" cy="2347580"/>
        </p:xfrm>
        <a:graphic>
          <a:graphicData uri="http://schemas.openxmlformats.org/drawingml/2006/table">
            <a:tbl>
              <a:tblPr firstRow="1" firstCol="1" bandRow="1">
                <a:tableStyleId>{5C22544A-7EE6-4342-B048-85BDC9FD1C3A}</a:tableStyleId>
              </a:tblPr>
              <a:tblGrid>
                <a:gridCol w="1815253">
                  <a:extLst>
                    <a:ext uri="{9D8B030D-6E8A-4147-A177-3AD203B41FA5}">
                      <a16:colId xmlns:a16="http://schemas.microsoft.com/office/drawing/2014/main" val="3157548745"/>
                    </a:ext>
                  </a:extLst>
                </a:gridCol>
                <a:gridCol w="1815253">
                  <a:extLst>
                    <a:ext uri="{9D8B030D-6E8A-4147-A177-3AD203B41FA5}">
                      <a16:colId xmlns:a16="http://schemas.microsoft.com/office/drawing/2014/main" val="1800191189"/>
                    </a:ext>
                  </a:extLst>
                </a:gridCol>
                <a:gridCol w="1815253">
                  <a:extLst>
                    <a:ext uri="{9D8B030D-6E8A-4147-A177-3AD203B41FA5}">
                      <a16:colId xmlns:a16="http://schemas.microsoft.com/office/drawing/2014/main" val="3300149470"/>
                    </a:ext>
                  </a:extLst>
                </a:gridCol>
              </a:tblGrid>
              <a:tr h="258930">
                <a:tc>
                  <a:txBody>
                    <a:bodyPr/>
                    <a:lstStyle/>
                    <a:p>
                      <a:pPr algn="ctr">
                        <a:spcAft>
                          <a:spcPts val="1200"/>
                        </a:spcAft>
                      </a:pPr>
                      <a:r>
                        <a:rPr lang="en-IN" sz="900" dirty="0">
                          <a:effectLst/>
                        </a:rPr>
                        <a:t>Microservice</a:t>
                      </a:r>
                      <a:endParaRPr lang="en-IN" sz="900" dirty="0">
                        <a:effectLst/>
                        <a:latin typeface="Times New Roman" panose="02020603050405020304" pitchFamily="18" charset="0"/>
                        <a:ea typeface="SimSun" panose="02010600030101010101" pitchFamily="2" charset="-122"/>
                      </a:endParaRPr>
                    </a:p>
                  </a:txBody>
                  <a:tcPr marL="123825" marR="123825" marT="57150" marB="57150" anchor="ctr"/>
                </a:tc>
                <a:tc>
                  <a:txBody>
                    <a:bodyPr/>
                    <a:lstStyle/>
                    <a:p>
                      <a:pPr algn="ctr">
                        <a:spcAft>
                          <a:spcPts val="1200"/>
                        </a:spcAft>
                      </a:pPr>
                      <a:r>
                        <a:rPr lang="en-IN" sz="900">
                          <a:effectLst/>
                        </a:rPr>
                        <a:t>Container name</a:t>
                      </a:r>
                      <a:endParaRPr lang="en-IN" sz="900">
                        <a:effectLst/>
                        <a:latin typeface="Times New Roman" panose="02020603050405020304" pitchFamily="18" charset="0"/>
                        <a:ea typeface="SimSun" panose="02010600030101010101" pitchFamily="2" charset="-122"/>
                      </a:endParaRPr>
                    </a:p>
                  </a:txBody>
                  <a:tcPr marL="123825" marR="123825" marT="57150" marB="57150" anchor="ctr"/>
                </a:tc>
                <a:tc>
                  <a:txBody>
                    <a:bodyPr/>
                    <a:lstStyle/>
                    <a:p>
                      <a:pPr algn="ctr">
                        <a:spcAft>
                          <a:spcPts val="1200"/>
                        </a:spcAft>
                      </a:pPr>
                      <a:r>
                        <a:rPr lang="en-IN" sz="900">
                          <a:effectLst/>
                        </a:rPr>
                        <a:t>Port</a:t>
                      </a:r>
                      <a:endParaRPr lang="en-IN" sz="900">
                        <a:effectLst/>
                        <a:latin typeface="Times New Roman" panose="02020603050405020304" pitchFamily="18" charset="0"/>
                        <a:ea typeface="SimSun" panose="02010600030101010101" pitchFamily="2" charset="-122"/>
                      </a:endParaRPr>
                    </a:p>
                  </a:txBody>
                  <a:tcPr marL="123825" marR="123825" marT="57150" marB="57150" anchor="ctr"/>
                </a:tc>
                <a:extLst>
                  <a:ext uri="{0D108BD9-81ED-4DB2-BD59-A6C34878D82A}">
                    <a16:rowId xmlns:a16="http://schemas.microsoft.com/office/drawing/2014/main" val="1920404598"/>
                  </a:ext>
                </a:extLst>
              </a:tr>
              <a:tr h="258930">
                <a:tc>
                  <a:txBody>
                    <a:bodyPr/>
                    <a:lstStyle/>
                    <a:p>
                      <a:pPr algn="l">
                        <a:spcAft>
                          <a:spcPts val="1200"/>
                        </a:spcAft>
                      </a:pPr>
                      <a:r>
                        <a:rPr lang="en-IN" sz="900" dirty="0">
                          <a:effectLst/>
                        </a:rPr>
                        <a:t>SQL Server</a:t>
                      </a:r>
                      <a:endParaRPr lang="en-IN" sz="900" dirty="0">
                        <a:effectLst/>
                        <a:latin typeface="Times New Roman" panose="02020603050405020304" pitchFamily="18" charset="0"/>
                        <a:ea typeface="SimSun" panose="02010600030101010101" pitchFamily="2" charset="-122"/>
                      </a:endParaRPr>
                    </a:p>
                  </a:txBody>
                  <a:tcPr marL="123825" marR="123825" marT="57150" marB="57150" anchor="ctr"/>
                </a:tc>
                <a:tc>
                  <a:txBody>
                    <a:bodyPr/>
                    <a:lstStyle/>
                    <a:p>
                      <a:pPr algn="l">
                        <a:spcAft>
                          <a:spcPts val="1200"/>
                        </a:spcAft>
                      </a:pPr>
                      <a:r>
                        <a:rPr lang="en-IN" sz="900" dirty="0" err="1">
                          <a:effectLst/>
                        </a:rPr>
                        <a:t>sqldata</a:t>
                      </a:r>
                      <a:endParaRPr lang="en-IN" sz="900" dirty="0">
                        <a:effectLst/>
                        <a:latin typeface="Times New Roman" panose="02020603050405020304" pitchFamily="18" charset="0"/>
                        <a:ea typeface="SimSun" panose="02010600030101010101" pitchFamily="2" charset="-122"/>
                      </a:endParaRPr>
                    </a:p>
                  </a:txBody>
                  <a:tcPr marL="123825" marR="123825" marT="57150" marB="57150" anchor="ctr"/>
                </a:tc>
                <a:tc>
                  <a:txBody>
                    <a:bodyPr/>
                    <a:lstStyle/>
                    <a:p>
                      <a:pPr algn="l">
                        <a:spcAft>
                          <a:spcPts val="1200"/>
                        </a:spcAft>
                      </a:pPr>
                      <a:r>
                        <a:rPr lang="en-IN" sz="900">
                          <a:effectLst/>
                        </a:rPr>
                        <a:t>1433:80</a:t>
                      </a:r>
                      <a:endParaRPr lang="en-IN" sz="900">
                        <a:effectLst/>
                        <a:latin typeface="Times New Roman" panose="02020603050405020304" pitchFamily="18" charset="0"/>
                        <a:ea typeface="SimSun" panose="02010600030101010101" pitchFamily="2" charset="-122"/>
                      </a:endParaRPr>
                    </a:p>
                  </a:txBody>
                  <a:tcPr marL="123825" marR="123825" marT="57150" marB="57150" anchor="ctr"/>
                </a:tc>
                <a:extLst>
                  <a:ext uri="{0D108BD9-81ED-4DB2-BD59-A6C34878D82A}">
                    <a16:rowId xmlns:a16="http://schemas.microsoft.com/office/drawing/2014/main" val="826570577"/>
                  </a:ext>
                </a:extLst>
              </a:tr>
              <a:tr h="258930">
                <a:tc>
                  <a:txBody>
                    <a:bodyPr/>
                    <a:lstStyle/>
                    <a:p>
                      <a:pPr algn="l">
                        <a:spcAft>
                          <a:spcPts val="1200"/>
                        </a:spcAft>
                      </a:pPr>
                      <a:r>
                        <a:rPr lang="en-IN" sz="900" dirty="0" err="1">
                          <a:effectLst/>
                        </a:rPr>
                        <a:t>Gateway.API</a:t>
                      </a:r>
                      <a:endParaRPr lang="en-IN" sz="900" dirty="0">
                        <a:effectLst/>
                        <a:latin typeface="Times New Roman" panose="02020603050405020304" pitchFamily="18" charset="0"/>
                        <a:ea typeface="SimSun" panose="02010600030101010101" pitchFamily="2" charset="-122"/>
                      </a:endParaRPr>
                    </a:p>
                  </a:txBody>
                  <a:tcPr marL="123825" marR="123825" marT="57150" marB="57150" anchor="ctr"/>
                </a:tc>
                <a:tc>
                  <a:txBody>
                    <a:bodyPr/>
                    <a:lstStyle/>
                    <a:p>
                      <a:pPr algn="l">
                        <a:spcAft>
                          <a:spcPts val="1200"/>
                        </a:spcAft>
                      </a:pPr>
                      <a:r>
                        <a:rPr lang="en-IN" sz="900" dirty="0" err="1">
                          <a:effectLst/>
                        </a:rPr>
                        <a:t>gateway.api</a:t>
                      </a:r>
                      <a:endParaRPr lang="en-IN" sz="900" dirty="0">
                        <a:effectLst/>
                        <a:latin typeface="Times New Roman" panose="02020603050405020304" pitchFamily="18" charset="0"/>
                        <a:ea typeface="SimSun" panose="02010600030101010101" pitchFamily="2" charset="-122"/>
                      </a:endParaRPr>
                    </a:p>
                  </a:txBody>
                  <a:tcPr marL="123825" marR="123825" marT="57150" marB="57150" anchor="ctr"/>
                </a:tc>
                <a:tc>
                  <a:txBody>
                    <a:bodyPr/>
                    <a:lstStyle/>
                    <a:p>
                      <a:pPr algn="l">
                        <a:spcAft>
                          <a:spcPts val="1200"/>
                        </a:spcAft>
                      </a:pPr>
                      <a:r>
                        <a:rPr lang="en-IN" sz="900">
                          <a:effectLst/>
                        </a:rPr>
                        <a:t>3000:80</a:t>
                      </a:r>
                      <a:endParaRPr lang="en-IN" sz="900">
                        <a:effectLst/>
                        <a:latin typeface="Times New Roman" panose="02020603050405020304" pitchFamily="18" charset="0"/>
                        <a:ea typeface="SimSun" panose="02010600030101010101" pitchFamily="2" charset="-122"/>
                      </a:endParaRPr>
                    </a:p>
                  </a:txBody>
                  <a:tcPr marL="123825" marR="123825" marT="57150" marB="57150" anchor="ctr"/>
                </a:tc>
                <a:extLst>
                  <a:ext uri="{0D108BD9-81ED-4DB2-BD59-A6C34878D82A}">
                    <a16:rowId xmlns:a16="http://schemas.microsoft.com/office/drawing/2014/main" val="1090780371"/>
                  </a:ext>
                </a:extLst>
              </a:tr>
              <a:tr h="258930">
                <a:tc>
                  <a:txBody>
                    <a:bodyPr/>
                    <a:lstStyle/>
                    <a:p>
                      <a:pPr algn="l">
                        <a:spcAft>
                          <a:spcPts val="1200"/>
                        </a:spcAft>
                      </a:pPr>
                      <a:r>
                        <a:rPr lang="en-IN" sz="900" dirty="0" err="1">
                          <a:effectLst/>
                        </a:rPr>
                        <a:t>Sensor.API</a:t>
                      </a:r>
                      <a:endParaRPr lang="en-IN" sz="900" dirty="0">
                        <a:effectLst/>
                        <a:latin typeface="Times New Roman" panose="02020603050405020304" pitchFamily="18" charset="0"/>
                        <a:ea typeface="SimSun" panose="02010600030101010101" pitchFamily="2" charset="-122"/>
                      </a:endParaRPr>
                    </a:p>
                  </a:txBody>
                  <a:tcPr marL="123825" marR="123825" marT="57150" marB="57150" anchor="ctr"/>
                </a:tc>
                <a:tc>
                  <a:txBody>
                    <a:bodyPr/>
                    <a:lstStyle/>
                    <a:p>
                      <a:pPr algn="l">
                        <a:spcAft>
                          <a:spcPts val="1200"/>
                        </a:spcAft>
                      </a:pPr>
                      <a:r>
                        <a:rPr lang="en-IN" sz="900">
                          <a:effectLst/>
                        </a:rPr>
                        <a:t>sensor.api</a:t>
                      </a:r>
                      <a:endParaRPr lang="en-IN" sz="900">
                        <a:effectLst/>
                        <a:latin typeface="Times New Roman" panose="02020603050405020304" pitchFamily="18" charset="0"/>
                        <a:ea typeface="SimSun" panose="02010600030101010101" pitchFamily="2" charset="-122"/>
                      </a:endParaRPr>
                    </a:p>
                  </a:txBody>
                  <a:tcPr marL="123825" marR="123825" marT="57150" marB="57150" anchor="ctr"/>
                </a:tc>
                <a:tc>
                  <a:txBody>
                    <a:bodyPr/>
                    <a:lstStyle/>
                    <a:p>
                      <a:pPr algn="l">
                        <a:spcAft>
                          <a:spcPts val="1200"/>
                        </a:spcAft>
                      </a:pPr>
                      <a:r>
                        <a:rPr lang="en-IN" sz="900">
                          <a:effectLst/>
                        </a:rPr>
                        <a:t>3001:80</a:t>
                      </a:r>
                      <a:endParaRPr lang="en-IN" sz="900">
                        <a:effectLst/>
                        <a:latin typeface="Times New Roman" panose="02020603050405020304" pitchFamily="18" charset="0"/>
                        <a:ea typeface="SimSun" panose="02010600030101010101" pitchFamily="2" charset="-122"/>
                      </a:endParaRPr>
                    </a:p>
                  </a:txBody>
                  <a:tcPr marL="123825" marR="123825" marT="57150" marB="57150" anchor="ctr"/>
                </a:tc>
                <a:extLst>
                  <a:ext uri="{0D108BD9-81ED-4DB2-BD59-A6C34878D82A}">
                    <a16:rowId xmlns:a16="http://schemas.microsoft.com/office/drawing/2014/main" val="508724484"/>
                  </a:ext>
                </a:extLst>
              </a:tr>
              <a:tr h="258930">
                <a:tc>
                  <a:txBody>
                    <a:bodyPr/>
                    <a:lstStyle/>
                    <a:p>
                      <a:pPr algn="l">
                        <a:spcAft>
                          <a:spcPts val="1200"/>
                        </a:spcAft>
                      </a:pPr>
                      <a:r>
                        <a:rPr lang="en-IN" sz="900" dirty="0" err="1">
                          <a:effectLst/>
                        </a:rPr>
                        <a:t>Report.API</a:t>
                      </a:r>
                      <a:endParaRPr lang="en-IN" sz="900" dirty="0">
                        <a:effectLst/>
                        <a:latin typeface="Times New Roman" panose="02020603050405020304" pitchFamily="18" charset="0"/>
                        <a:ea typeface="SimSun" panose="02010600030101010101" pitchFamily="2" charset="-122"/>
                      </a:endParaRPr>
                    </a:p>
                  </a:txBody>
                  <a:tcPr marL="123825" marR="123825" marT="57150" marB="57150" anchor="ctr"/>
                </a:tc>
                <a:tc>
                  <a:txBody>
                    <a:bodyPr/>
                    <a:lstStyle/>
                    <a:p>
                      <a:pPr algn="l">
                        <a:spcAft>
                          <a:spcPts val="1200"/>
                        </a:spcAft>
                      </a:pPr>
                      <a:r>
                        <a:rPr lang="en-IN" sz="900">
                          <a:effectLst/>
                        </a:rPr>
                        <a:t>report.api</a:t>
                      </a:r>
                      <a:endParaRPr lang="en-IN" sz="900">
                        <a:effectLst/>
                        <a:latin typeface="Times New Roman" panose="02020603050405020304" pitchFamily="18" charset="0"/>
                        <a:ea typeface="SimSun" panose="02010600030101010101" pitchFamily="2" charset="-122"/>
                      </a:endParaRPr>
                    </a:p>
                  </a:txBody>
                  <a:tcPr marL="123825" marR="123825" marT="57150" marB="57150" anchor="ctr"/>
                </a:tc>
                <a:tc>
                  <a:txBody>
                    <a:bodyPr/>
                    <a:lstStyle/>
                    <a:p>
                      <a:pPr algn="l">
                        <a:spcAft>
                          <a:spcPts val="1200"/>
                        </a:spcAft>
                      </a:pPr>
                      <a:r>
                        <a:rPr lang="en-IN" sz="900">
                          <a:effectLst/>
                        </a:rPr>
                        <a:t>3002:80</a:t>
                      </a:r>
                      <a:endParaRPr lang="en-IN" sz="900">
                        <a:effectLst/>
                        <a:latin typeface="Times New Roman" panose="02020603050405020304" pitchFamily="18" charset="0"/>
                        <a:ea typeface="SimSun" panose="02010600030101010101" pitchFamily="2" charset="-122"/>
                      </a:endParaRPr>
                    </a:p>
                  </a:txBody>
                  <a:tcPr marL="123825" marR="123825" marT="57150" marB="57150" anchor="ctr"/>
                </a:tc>
                <a:extLst>
                  <a:ext uri="{0D108BD9-81ED-4DB2-BD59-A6C34878D82A}">
                    <a16:rowId xmlns:a16="http://schemas.microsoft.com/office/drawing/2014/main" val="2963259523"/>
                  </a:ext>
                </a:extLst>
              </a:tr>
              <a:tr h="276140">
                <a:tc>
                  <a:txBody>
                    <a:bodyPr/>
                    <a:lstStyle/>
                    <a:p>
                      <a:pPr algn="l">
                        <a:spcAft>
                          <a:spcPts val="1200"/>
                        </a:spcAft>
                      </a:pPr>
                      <a:r>
                        <a:rPr lang="en-IN" sz="900" dirty="0" err="1">
                          <a:effectLst/>
                        </a:rPr>
                        <a:t>Profile.API</a:t>
                      </a:r>
                      <a:endParaRPr lang="en-IN" sz="900" dirty="0">
                        <a:effectLst/>
                        <a:latin typeface="Times New Roman" panose="02020603050405020304" pitchFamily="18" charset="0"/>
                        <a:ea typeface="SimSun" panose="02010600030101010101" pitchFamily="2" charset="-122"/>
                      </a:endParaRPr>
                    </a:p>
                  </a:txBody>
                  <a:tcPr marL="123825" marR="123825" marT="57150" marB="57150" anchor="ctr"/>
                </a:tc>
                <a:tc>
                  <a:txBody>
                    <a:bodyPr/>
                    <a:lstStyle/>
                    <a:p>
                      <a:pPr algn="l">
                        <a:spcAft>
                          <a:spcPts val="1200"/>
                        </a:spcAft>
                      </a:pPr>
                      <a:r>
                        <a:rPr lang="en-IN" sz="900" dirty="0" err="1">
                          <a:effectLst/>
                        </a:rPr>
                        <a:t>profile.api</a:t>
                      </a:r>
                      <a:endParaRPr lang="en-IN" sz="900" dirty="0">
                        <a:effectLst/>
                        <a:latin typeface="Times New Roman" panose="02020603050405020304" pitchFamily="18" charset="0"/>
                        <a:ea typeface="SimSun" panose="02010600030101010101" pitchFamily="2" charset="-122"/>
                      </a:endParaRPr>
                    </a:p>
                  </a:txBody>
                  <a:tcPr marL="123825" marR="123825" marT="57150" marB="57150" anchor="ctr"/>
                </a:tc>
                <a:tc>
                  <a:txBody>
                    <a:bodyPr/>
                    <a:lstStyle/>
                    <a:p>
                      <a:pPr algn="l">
                        <a:spcAft>
                          <a:spcPts val="1200"/>
                        </a:spcAft>
                      </a:pPr>
                      <a:r>
                        <a:rPr lang="en-IN" sz="900">
                          <a:effectLst/>
                        </a:rPr>
                        <a:t>3003:80</a:t>
                      </a:r>
                      <a:endParaRPr lang="en-IN" sz="900">
                        <a:effectLst/>
                        <a:latin typeface="Times New Roman" panose="02020603050405020304" pitchFamily="18" charset="0"/>
                        <a:ea typeface="SimSun" panose="02010600030101010101" pitchFamily="2" charset="-122"/>
                      </a:endParaRPr>
                    </a:p>
                  </a:txBody>
                  <a:tcPr marL="123825" marR="123825" marT="57150" marB="57150" anchor="ctr"/>
                </a:tc>
                <a:extLst>
                  <a:ext uri="{0D108BD9-81ED-4DB2-BD59-A6C34878D82A}">
                    <a16:rowId xmlns:a16="http://schemas.microsoft.com/office/drawing/2014/main" val="2605187689"/>
                  </a:ext>
                </a:extLst>
              </a:tr>
              <a:tr h="258930">
                <a:tc>
                  <a:txBody>
                    <a:bodyPr/>
                    <a:lstStyle/>
                    <a:p>
                      <a:pPr algn="l">
                        <a:spcAft>
                          <a:spcPts val="1200"/>
                        </a:spcAft>
                      </a:pPr>
                      <a:r>
                        <a:rPr lang="en-IN" sz="900" dirty="0" err="1">
                          <a:effectLst/>
                        </a:rPr>
                        <a:t>Identity.API</a:t>
                      </a:r>
                      <a:endParaRPr lang="en-IN" sz="900" dirty="0">
                        <a:effectLst/>
                        <a:latin typeface="Times New Roman" panose="02020603050405020304" pitchFamily="18" charset="0"/>
                        <a:ea typeface="SimSun" panose="02010600030101010101" pitchFamily="2" charset="-122"/>
                      </a:endParaRPr>
                    </a:p>
                  </a:txBody>
                  <a:tcPr marL="123825" marR="123825" marT="57150" marB="57150" anchor="ctr"/>
                </a:tc>
                <a:tc>
                  <a:txBody>
                    <a:bodyPr/>
                    <a:lstStyle/>
                    <a:p>
                      <a:pPr algn="l">
                        <a:spcAft>
                          <a:spcPts val="1200"/>
                        </a:spcAft>
                      </a:pPr>
                      <a:r>
                        <a:rPr lang="en-IN" sz="900" dirty="0" err="1">
                          <a:effectLst/>
                        </a:rPr>
                        <a:t>identity.api</a:t>
                      </a:r>
                      <a:endParaRPr lang="en-IN" sz="900" dirty="0">
                        <a:effectLst/>
                        <a:latin typeface="Times New Roman" panose="02020603050405020304" pitchFamily="18" charset="0"/>
                        <a:ea typeface="SimSun" panose="02010600030101010101" pitchFamily="2" charset="-122"/>
                      </a:endParaRPr>
                    </a:p>
                  </a:txBody>
                  <a:tcPr marL="123825" marR="123825" marT="57150" marB="57150" anchor="ctr"/>
                </a:tc>
                <a:tc>
                  <a:txBody>
                    <a:bodyPr/>
                    <a:lstStyle/>
                    <a:p>
                      <a:pPr algn="l">
                        <a:spcAft>
                          <a:spcPts val="1200"/>
                        </a:spcAft>
                      </a:pPr>
                      <a:r>
                        <a:rPr lang="en-IN" sz="900">
                          <a:effectLst/>
                        </a:rPr>
                        <a:t>3004:80</a:t>
                      </a:r>
                      <a:endParaRPr lang="en-IN" sz="900">
                        <a:effectLst/>
                        <a:latin typeface="Times New Roman" panose="02020603050405020304" pitchFamily="18" charset="0"/>
                        <a:ea typeface="SimSun" panose="02010600030101010101" pitchFamily="2" charset="-122"/>
                      </a:endParaRPr>
                    </a:p>
                  </a:txBody>
                  <a:tcPr marL="123825" marR="123825" marT="57150" marB="57150" anchor="ctr"/>
                </a:tc>
                <a:extLst>
                  <a:ext uri="{0D108BD9-81ED-4DB2-BD59-A6C34878D82A}">
                    <a16:rowId xmlns:a16="http://schemas.microsoft.com/office/drawing/2014/main" val="795181026"/>
                  </a:ext>
                </a:extLst>
              </a:tr>
              <a:tr h="258930">
                <a:tc>
                  <a:txBody>
                    <a:bodyPr/>
                    <a:lstStyle/>
                    <a:p>
                      <a:pPr algn="l">
                        <a:spcAft>
                          <a:spcPts val="1200"/>
                        </a:spcAft>
                      </a:pPr>
                      <a:r>
                        <a:rPr lang="en-IN" sz="900">
                          <a:effectLst/>
                        </a:rPr>
                        <a:t>DataProcessor.API</a:t>
                      </a:r>
                      <a:endParaRPr lang="en-IN" sz="900">
                        <a:effectLst/>
                        <a:latin typeface="Times New Roman" panose="02020603050405020304" pitchFamily="18" charset="0"/>
                        <a:ea typeface="SimSun" panose="02010600030101010101" pitchFamily="2" charset="-122"/>
                      </a:endParaRPr>
                    </a:p>
                  </a:txBody>
                  <a:tcPr marL="123825" marR="123825" marT="57150" marB="57150" anchor="ctr"/>
                </a:tc>
                <a:tc>
                  <a:txBody>
                    <a:bodyPr/>
                    <a:lstStyle/>
                    <a:p>
                      <a:pPr algn="l">
                        <a:spcAft>
                          <a:spcPts val="1200"/>
                        </a:spcAft>
                      </a:pPr>
                      <a:r>
                        <a:rPr lang="en-IN" sz="900" dirty="0">
                          <a:effectLst/>
                        </a:rPr>
                        <a:t>dataprocessor_1.api</a:t>
                      </a:r>
                      <a:endParaRPr lang="en-IN" sz="900" dirty="0">
                        <a:effectLst/>
                        <a:latin typeface="Times New Roman" panose="02020603050405020304" pitchFamily="18" charset="0"/>
                        <a:ea typeface="SimSun" panose="02010600030101010101" pitchFamily="2" charset="-122"/>
                      </a:endParaRPr>
                    </a:p>
                  </a:txBody>
                  <a:tcPr marL="123825" marR="123825" marT="57150" marB="57150" anchor="ctr"/>
                </a:tc>
                <a:tc>
                  <a:txBody>
                    <a:bodyPr/>
                    <a:lstStyle/>
                    <a:p>
                      <a:pPr algn="l">
                        <a:spcAft>
                          <a:spcPts val="1200"/>
                        </a:spcAft>
                      </a:pPr>
                      <a:r>
                        <a:rPr lang="en-IN" sz="900" dirty="0">
                          <a:effectLst/>
                        </a:rPr>
                        <a:t>3005:80</a:t>
                      </a:r>
                      <a:endParaRPr lang="en-IN" sz="900" dirty="0">
                        <a:effectLst/>
                        <a:latin typeface="Times New Roman" panose="02020603050405020304" pitchFamily="18" charset="0"/>
                        <a:ea typeface="SimSun" panose="02010600030101010101" pitchFamily="2" charset="-122"/>
                      </a:endParaRPr>
                    </a:p>
                  </a:txBody>
                  <a:tcPr marL="123825" marR="123825" marT="57150" marB="57150" anchor="ctr"/>
                </a:tc>
                <a:extLst>
                  <a:ext uri="{0D108BD9-81ED-4DB2-BD59-A6C34878D82A}">
                    <a16:rowId xmlns:a16="http://schemas.microsoft.com/office/drawing/2014/main" val="3841389115"/>
                  </a:ext>
                </a:extLst>
              </a:tr>
              <a:tr h="258930">
                <a:tc>
                  <a:txBody>
                    <a:bodyPr/>
                    <a:lstStyle/>
                    <a:p>
                      <a:pPr algn="l">
                        <a:spcAft>
                          <a:spcPts val="1200"/>
                        </a:spcAft>
                      </a:pPr>
                      <a:r>
                        <a:rPr lang="en-IN" sz="900">
                          <a:effectLst/>
                        </a:rPr>
                        <a:t>DataProcessor.API</a:t>
                      </a:r>
                      <a:endParaRPr lang="en-IN" sz="900">
                        <a:effectLst/>
                        <a:latin typeface="Times New Roman" panose="02020603050405020304" pitchFamily="18" charset="0"/>
                        <a:ea typeface="SimSun" panose="02010600030101010101" pitchFamily="2" charset="-122"/>
                      </a:endParaRPr>
                    </a:p>
                  </a:txBody>
                  <a:tcPr marL="123825" marR="123825" marT="57150" marB="57150" anchor="ctr"/>
                </a:tc>
                <a:tc>
                  <a:txBody>
                    <a:bodyPr/>
                    <a:lstStyle/>
                    <a:p>
                      <a:pPr algn="l">
                        <a:spcAft>
                          <a:spcPts val="1200"/>
                        </a:spcAft>
                      </a:pPr>
                      <a:r>
                        <a:rPr lang="en-IN" sz="900" dirty="0">
                          <a:effectLst/>
                        </a:rPr>
                        <a:t>dataprocessor_2.api</a:t>
                      </a:r>
                      <a:endParaRPr lang="en-IN" sz="900" dirty="0">
                        <a:effectLst/>
                        <a:latin typeface="Times New Roman" panose="02020603050405020304" pitchFamily="18" charset="0"/>
                        <a:ea typeface="SimSun" panose="02010600030101010101" pitchFamily="2" charset="-122"/>
                      </a:endParaRPr>
                    </a:p>
                  </a:txBody>
                  <a:tcPr marL="123825" marR="123825" marT="57150" marB="57150" anchor="ctr"/>
                </a:tc>
                <a:tc>
                  <a:txBody>
                    <a:bodyPr/>
                    <a:lstStyle/>
                    <a:p>
                      <a:pPr algn="l">
                        <a:spcAft>
                          <a:spcPts val="1200"/>
                        </a:spcAft>
                      </a:pPr>
                      <a:r>
                        <a:rPr lang="en-IN" sz="900" dirty="0">
                          <a:effectLst/>
                        </a:rPr>
                        <a:t>3006:80</a:t>
                      </a:r>
                      <a:endParaRPr lang="en-IN" sz="900" dirty="0">
                        <a:effectLst/>
                        <a:latin typeface="Times New Roman" panose="02020603050405020304" pitchFamily="18" charset="0"/>
                        <a:ea typeface="SimSun" panose="02010600030101010101" pitchFamily="2" charset="-122"/>
                      </a:endParaRPr>
                    </a:p>
                  </a:txBody>
                  <a:tcPr marL="123825" marR="123825" marT="57150" marB="57150" anchor="ctr"/>
                </a:tc>
                <a:extLst>
                  <a:ext uri="{0D108BD9-81ED-4DB2-BD59-A6C34878D82A}">
                    <a16:rowId xmlns:a16="http://schemas.microsoft.com/office/drawing/2014/main" val="2764716652"/>
                  </a:ext>
                </a:extLst>
              </a:tr>
            </a:tbl>
          </a:graphicData>
        </a:graphic>
      </p:graphicFrame>
    </p:spTree>
    <p:extLst>
      <p:ext uri="{BB962C8B-B14F-4D97-AF65-F5344CB8AC3E}">
        <p14:creationId xmlns:p14="http://schemas.microsoft.com/office/powerpoint/2010/main" val="17444520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rgbClr val="DBD4EB"/>
            </a:gs>
            <a:gs pos="100000">
              <a:srgbClr val="674EA7"/>
            </a:gs>
          </a:gsLst>
          <a:lin ang="10800025" scaled="0"/>
        </a:gradFill>
        <a:effectLst/>
      </p:bgPr>
    </p:bg>
    <p:spTree>
      <p:nvGrpSpPr>
        <p:cNvPr id="1" name="Shape 101"/>
        <p:cNvGrpSpPr/>
        <p:nvPr/>
      </p:nvGrpSpPr>
      <p:grpSpPr>
        <a:xfrm>
          <a:off x="0" y="0"/>
          <a:ext cx="0" cy="0"/>
          <a:chOff x="0" y="0"/>
          <a:chExt cx="0" cy="0"/>
        </a:xfrm>
      </p:grpSpPr>
      <p:sp>
        <p:nvSpPr>
          <p:cNvPr id="102" name="Google Shape;102;p18"/>
          <p:cNvSpPr txBox="1">
            <a:spLocks noGrp="1"/>
          </p:cNvSpPr>
          <p:nvPr>
            <p:ph type="title"/>
          </p:nvPr>
        </p:nvSpPr>
        <p:spPr>
          <a:xfrm>
            <a:off x="704733" y="549680"/>
            <a:ext cx="7038900" cy="9141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200"/>
              <a:buNone/>
            </a:pPr>
            <a:r>
              <a:rPr lang="en" sz="2600">
                <a:solidFill>
                  <a:srgbClr val="EFEFEF"/>
                </a:solidFill>
                <a:latin typeface="Rockwell"/>
                <a:ea typeface="Rockwell"/>
                <a:cs typeface="Rockwell"/>
                <a:sym typeface="Rockwell"/>
              </a:rPr>
              <a:t>Future scope </a:t>
            </a:r>
            <a:endParaRPr sz="2600">
              <a:solidFill>
                <a:srgbClr val="EFEFEF"/>
              </a:solidFill>
              <a:latin typeface="Rockwell"/>
              <a:ea typeface="Rockwell"/>
              <a:cs typeface="Rockwell"/>
              <a:sym typeface="Rockwell"/>
            </a:endParaRPr>
          </a:p>
        </p:txBody>
      </p:sp>
      <p:pic>
        <p:nvPicPr>
          <p:cNvPr id="103" name="Google Shape;103;p18"/>
          <p:cNvPicPr preferRelativeResize="0"/>
          <p:nvPr/>
        </p:nvPicPr>
        <p:blipFill rotWithShape="1">
          <a:blip r:embed="rId3">
            <a:alphaModFix/>
          </a:blip>
          <a:srcRect/>
          <a:stretch/>
        </p:blipFill>
        <p:spPr>
          <a:xfrm>
            <a:off x="7598800" y="130750"/>
            <a:ext cx="1449499" cy="755526"/>
          </a:xfrm>
          <a:prstGeom prst="rect">
            <a:avLst/>
          </a:prstGeom>
          <a:noFill/>
          <a:ln>
            <a:noFill/>
          </a:ln>
        </p:spPr>
      </p:pic>
      <p:sp>
        <p:nvSpPr>
          <p:cNvPr id="104" name="Google Shape;104;p18"/>
          <p:cNvSpPr txBox="1"/>
          <p:nvPr/>
        </p:nvSpPr>
        <p:spPr>
          <a:xfrm>
            <a:off x="255181" y="1757916"/>
            <a:ext cx="8952614" cy="2903359"/>
          </a:xfrm>
          <a:prstGeom prst="rect">
            <a:avLst/>
          </a:prstGeom>
          <a:noFill/>
          <a:ln>
            <a:noFill/>
          </a:ln>
        </p:spPr>
        <p:txBody>
          <a:bodyPr spcFirstLastPara="1" wrap="square" lIns="91425" tIns="91425" rIns="91425" bIns="91425" anchor="t" anchorCtr="0">
            <a:noAutofit/>
          </a:bodyPr>
          <a:lstStyle/>
          <a:p>
            <a:pPr marL="285750" indent="-285750">
              <a:buFont typeface="Wingdings" panose="05000000000000000000" pitchFamily="2" charset="2"/>
              <a:buChar char="ü"/>
            </a:pPr>
            <a:r>
              <a:rPr lang="en-US" dirty="0">
                <a:solidFill>
                  <a:srgbClr val="3B3838"/>
                </a:solidFill>
                <a:effectLst/>
                <a:latin typeface="Times New Roman" panose="02020603050405020304" pitchFamily="18" charset="0"/>
                <a:ea typeface="SimSun" panose="02010600030101010101" pitchFamily="2" charset="-122"/>
              </a:rPr>
              <a:t>Health care is moving into the home increasingly often and involving a mixture of people, a variety of tasks, and a broad diversity of devices and technologies; it is also occurring in a range of residential environments. The factors driving this migration include the rising costs of providing health care; the growing numbers of older adults; the increasing prevalence of chronic disease; improved survival rates of various diseases, injuries, and other conditions (including those of fragile newborns); large numbers of veterans returning from war with serious injuries; and a wide range of technological innovations. The health care that results varies considerably in its safety, effectiveness, and efficiency, as well as its quality and cost.</a:t>
            </a:r>
          </a:p>
          <a:p>
            <a:pPr marL="285750" indent="-285750">
              <a:buFont typeface="Wingdings" panose="05000000000000000000" pitchFamily="2" charset="2"/>
              <a:buChar char="ü"/>
            </a:pPr>
            <a:endParaRPr lang="en-US" dirty="0">
              <a:solidFill>
                <a:srgbClr val="3B3838"/>
              </a:solidFill>
              <a:latin typeface="Times New Roman" panose="02020603050405020304" pitchFamily="18" charset="0"/>
              <a:ea typeface="SimSun" panose="02010600030101010101" pitchFamily="2" charset="-122"/>
            </a:endParaRPr>
          </a:p>
          <a:p>
            <a:pPr marL="285750" indent="-285750">
              <a:buFont typeface="Wingdings" panose="05000000000000000000" pitchFamily="2" charset="2"/>
              <a:buChar char="ü"/>
            </a:pPr>
            <a:r>
              <a:rPr lang="en-US" dirty="0">
                <a:solidFill>
                  <a:srgbClr val="3B3838"/>
                </a:solidFill>
                <a:effectLst/>
                <a:latin typeface="Times New Roman" panose="02020603050405020304" pitchFamily="18" charset="0"/>
                <a:ea typeface="SimSun" panose="02010600030101010101" pitchFamily="2" charset="-122"/>
              </a:rPr>
              <a:t>The committee was charged with examining this major trend in health care delivery and resulting challenges from only one of many perspectives: the study of human factors. From the outset it was clear that the dramatic and evolving change in health care practice and policies presents a broad array of opportunities and problems. Consequently the committee endeavored to maintain focus specifically on how using the human factors approach can provide solutions that support maximizing the safety and quality of health care delivered in the home while empowering both care recipients and caregivers in the effort.</a:t>
            </a:r>
            <a:endParaRPr lang="en-IN" dirty="0">
              <a:effectLst/>
              <a:latin typeface="Times New Roman" panose="02020603050405020304" pitchFamily="18" charset="0"/>
              <a:ea typeface="SimSun" panose="02010600030101010101" pitchFamily="2" charset="-122"/>
            </a:endParaRPr>
          </a:p>
          <a:p>
            <a:endParaRPr lang="en-IN" sz="1200" dirty="0">
              <a:effectLst/>
              <a:latin typeface="Times New Roman" panose="02020603050405020304" pitchFamily="18" charset="0"/>
              <a:ea typeface="SimSun" panose="02010600030101010101" pitchFamily="2" charset="-122"/>
            </a:endParaRPr>
          </a:p>
          <a:p>
            <a:pPr marL="0" lvl="0" indent="0" algn="l" rtl="0">
              <a:spcBef>
                <a:spcPts val="0"/>
              </a:spcBef>
              <a:spcAft>
                <a:spcPts val="0"/>
              </a:spcAft>
              <a:buNone/>
            </a:pPr>
            <a:r>
              <a:rPr lang="en" sz="1200" dirty="0">
                <a:latin typeface="Roboto"/>
                <a:ea typeface="Roboto"/>
                <a:cs typeface="Roboto"/>
                <a:sym typeface="Roboto"/>
              </a:rPr>
              <a:t> </a:t>
            </a:r>
            <a:endParaRPr sz="1200" dirty="0">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rgbClr val="DBD4EB"/>
            </a:gs>
            <a:gs pos="100000">
              <a:srgbClr val="674EA7"/>
            </a:gs>
          </a:gsLst>
          <a:lin ang="10800025" scaled="0"/>
        </a:gradFill>
        <a:effectLst/>
      </p:bgPr>
    </p:bg>
    <p:spTree>
      <p:nvGrpSpPr>
        <p:cNvPr id="1" name="Shape 108"/>
        <p:cNvGrpSpPr/>
        <p:nvPr/>
      </p:nvGrpSpPr>
      <p:grpSpPr>
        <a:xfrm>
          <a:off x="0" y="0"/>
          <a:ext cx="0" cy="0"/>
          <a:chOff x="0" y="0"/>
          <a:chExt cx="0" cy="0"/>
        </a:xfrm>
      </p:grpSpPr>
      <p:sp>
        <p:nvSpPr>
          <p:cNvPr id="109" name="Google Shape;109;p19"/>
          <p:cNvSpPr txBox="1">
            <a:spLocks noGrp="1"/>
          </p:cNvSpPr>
          <p:nvPr>
            <p:ph type="title"/>
          </p:nvPr>
        </p:nvSpPr>
        <p:spPr>
          <a:xfrm>
            <a:off x="704733" y="549680"/>
            <a:ext cx="7038900" cy="9141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200"/>
              <a:buNone/>
            </a:pPr>
            <a:r>
              <a:rPr lang="en" sz="2600">
                <a:solidFill>
                  <a:srgbClr val="EFEFEF"/>
                </a:solidFill>
                <a:latin typeface="Rockwell"/>
                <a:ea typeface="Rockwell"/>
                <a:cs typeface="Rockwell"/>
                <a:sym typeface="Rockwell"/>
              </a:rPr>
              <a:t>Market Viability</a:t>
            </a:r>
            <a:endParaRPr sz="2600">
              <a:solidFill>
                <a:srgbClr val="EFEFEF"/>
              </a:solidFill>
              <a:latin typeface="Rockwell"/>
              <a:ea typeface="Rockwell"/>
              <a:cs typeface="Rockwell"/>
              <a:sym typeface="Rockwell"/>
            </a:endParaRPr>
          </a:p>
        </p:txBody>
      </p:sp>
      <p:pic>
        <p:nvPicPr>
          <p:cNvPr id="110" name="Google Shape;110;p19"/>
          <p:cNvPicPr preferRelativeResize="0"/>
          <p:nvPr/>
        </p:nvPicPr>
        <p:blipFill rotWithShape="1">
          <a:blip r:embed="rId3">
            <a:alphaModFix/>
          </a:blip>
          <a:srcRect/>
          <a:stretch/>
        </p:blipFill>
        <p:spPr>
          <a:xfrm>
            <a:off x="7598800" y="130750"/>
            <a:ext cx="1449499" cy="755526"/>
          </a:xfrm>
          <a:prstGeom prst="rect">
            <a:avLst/>
          </a:prstGeom>
          <a:noFill/>
          <a:ln>
            <a:noFill/>
          </a:ln>
        </p:spPr>
      </p:pic>
      <p:sp>
        <p:nvSpPr>
          <p:cNvPr id="6" name="TextBox 5">
            <a:extLst>
              <a:ext uri="{FF2B5EF4-FFF2-40B4-BE49-F238E27FC236}">
                <a16:creationId xmlns:a16="http://schemas.microsoft.com/office/drawing/2014/main" id="{B26EF2F3-622C-47A1-A462-305BBA180A69}"/>
              </a:ext>
            </a:extLst>
          </p:cNvPr>
          <p:cNvSpPr txBox="1"/>
          <p:nvPr/>
        </p:nvSpPr>
        <p:spPr>
          <a:xfrm>
            <a:off x="255181" y="1882710"/>
            <a:ext cx="8793118" cy="1600438"/>
          </a:xfrm>
          <a:prstGeom prst="rect">
            <a:avLst/>
          </a:prstGeom>
          <a:noFill/>
        </p:spPr>
        <p:txBody>
          <a:bodyPr wrap="square">
            <a:spAutoFit/>
          </a:bodyPr>
          <a:lstStyle/>
          <a:p>
            <a:pPr marL="285750" indent="-285750" rtl="0" fontAlgn="base">
              <a:spcBef>
                <a:spcPts val="0"/>
              </a:spcBef>
              <a:spcAft>
                <a:spcPts val="0"/>
              </a:spcAft>
              <a:buFont typeface="Wingdings" panose="05000000000000000000" pitchFamily="2" charset="2"/>
              <a:buChar char="q"/>
            </a:pPr>
            <a:r>
              <a:rPr lang="en-US" sz="1400" b="0" i="0" u="none" strike="noStrike" dirty="0">
                <a:solidFill>
                  <a:srgbClr val="000000"/>
                </a:solidFill>
                <a:effectLst/>
                <a:latin typeface="Roboto" panose="020B0604020202020204" charset="0"/>
              </a:rPr>
              <a:t>This Product Can be sell in the market with two types of Prospective </a:t>
            </a:r>
          </a:p>
          <a:p>
            <a:pPr rtl="0" fontAlgn="base">
              <a:spcBef>
                <a:spcPts val="0"/>
              </a:spcBef>
              <a:spcAft>
                <a:spcPts val="0"/>
              </a:spcAft>
            </a:pPr>
            <a:br>
              <a:rPr lang="en-US" b="0" dirty="0">
                <a:effectLst/>
              </a:rPr>
            </a:br>
            <a:endParaRPr lang="en-US" b="0" dirty="0">
              <a:effectLst/>
            </a:endParaRPr>
          </a:p>
          <a:p>
            <a:pPr rtl="0" fontAlgn="base">
              <a:spcBef>
                <a:spcPts val="0"/>
              </a:spcBef>
              <a:spcAft>
                <a:spcPts val="0"/>
              </a:spcAft>
            </a:pPr>
            <a:endParaRPr lang="en-US" sz="1400" b="0" i="0" u="none" strike="noStrike" dirty="0">
              <a:solidFill>
                <a:srgbClr val="000000"/>
              </a:solidFill>
              <a:effectLst/>
              <a:latin typeface="Roboto" panose="020B0604020202020204" charset="0"/>
            </a:endParaRPr>
          </a:p>
          <a:p>
            <a:pPr marL="285750" indent="-285750" rtl="0" fontAlgn="base">
              <a:spcBef>
                <a:spcPts val="0"/>
              </a:spcBef>
              <a:spcAft>
                <a:spcPts val="0"/>
              </a:spcAft>
              <a:buFont typeface="Wingdings" panose="05000000000000000000" pitchFamily="2" charset="2"/>
              <a:buChar char="q"/>
            </a:pPr>
            <a:endParaRPr lang="en-US" dirty="0">
              <a:latin typeface="Roboto" panose="020B0604020202020204" charset="0"/>
            </a:endParaRPr>
          </a:p>
          <a:p>
            <a:pPr marL="285750" indent="-285750" rtl="0" fontAlgn="base">
              <a:spcBef>
                <a:spcPts val="0"/>
              </a:spcBef>
              <a:spcAft>
                <a:spcPts val="0"/>
              </a:spcAft>
              <a:buFont typeface="Wingdings" panose="05000000000000000000" pitchFamily="2" charset="2"/>
              <a:buChar char="q"/>
            </a:pPr>
            <a:r>
              <a:rPr lang="en-US" sz="1400" b="0" i="0" u="none" strike="noStrike" dirty="0">
                <a:solidFill>
                  <a:srgbClr val="000000"/>
                </a:solidFill>
                <a:effectLst/>
                <a:latin typeface="Roboto" panose="020B0604020202020204" charset="0"/>
              </a:rPr>
              <a:t>In </a:t>
            </a:r>
            <a:r>
              <a:rPr lang="en-US" sz="1400" b="0" i="0" u="none" strike="noStrike" dirty="0" err="1">
                <a:solidFill>
                  <a:srgbClr val="000000"/>
                </a:solidFill>
                <a:effectLst/>
                <a:latin typeface="Roboto" panose="020B0604020202020204" charset="0"/>
              </a:rPr>
              <a:t>india</a:t>
            </a:r>
            <a:r>
              <a:rPr lang="en-US" sz="1400" b="0" i="0" u="none" strike="noStrike" dirty="0">
                <a:solidFill>
                  <a:srgbClr val="000000"/>
                </a:solidFill>
                <a:effectLst/>
                <a:latin typeface="Roboto" panose="020B0604020202020204" charset="0"/>
              </a:rPr>
              <a:t> There was More than 77% of People using the using smartphones and this was Increased by 15% from 2019  it shows people will to buy the smart devices </a:t>
            </a:r>
          </a:p>
        </p:txBody>
      </p:sp>
      <p:sp>
        <p:nvSpPr>
          <p:cNvPr id="10" name="TextBox 9">
            <a:extLst>
              <a:ext uri="{FF2B5EF4-FFF2-40B4-BE49-F238E27FC236}">
                <a16:creationId xmlns:a16="http://schemas.microsoft.com/office/drawing/2014/main" id="{3EA5129B-C961-45AA-9A91-3E11BBAA34C3}"/>
              </a:ext>
            </a:extLst>
          </p:cNvPr>
          <p:cNvSpPr txBox="1"/>
          <p:nvPr/>
        </p:nvSpPr>
        <p:spPr>
          <a:xfrm>
            <a:off x="1492102" y="3543062"/>
            <a:ext cx="4572000" cy="1600438"/>
          </a:xfrm>
          <a:prstGeom prst="rect">
            <a:avLst/>
          </a:prstGeom>
          <a:noFill/>
        </p:spPr>
        <p:txBody>
          <a:bodyPr wrap="square">
            <a:spAutoFit/>
          </a:bodyPr>
          <a:lstStyle/>
          <a:p>
            <a:pPr marL="285750" indent="-285750" rtl="0" fontAlgn="base">
              <a:spcBef>
                <a:spcPts val="0"/>
              </a:spcBef>
              <a:spcAft>
                <a:spcPts val="0"/>
              </a:spcAft>
              <a:buFont typeface="Wingdings" panose="05000000000000000000" pitchFamily="2" charset="2"/>
              <a:buChar char="§"/>
            </a:pPr>
            <a:r>
              <a:rPr lang="en-US" sz="1400" b="0" i="0" u="none" strike="noStrike" dirty="0">
                <a:solidFill>
                  <a:srgbClr val="000000"/>
                </a:solidFill>
                <a:effectLst/>
                <a:latin typeface="Arial" panose="020B0604020202020204" pitchFamily="34" charset="0"/>
              </a:rPr>
              <a:t>User friendly Smart device</a:t>
            </a:r>
          </a:p>
          <a:p>
            <a:pPr marL="285750" indent="-285750" rtl="0" fontAlgn="base">
              <a:spcBef>
                <a:spcPts val="0"/>
              </a:spcBef>
              <a:spcAft>
                <a:spcPts val="0"/>
              </a:spcAft>
              <a:buFont typeface="Wingdings" panose="05000000000000000000" pitchFamily="2" charset="2"/>
              <a:buChar char="§"/>
            </a:pPr>
            <a:r>
              <a:rPr lang="en-US" sz="1400" b="0" i="0" u="none" strike="noStrike" dirty="0">
                <a:solidFill>
                  <a:srgbClr val="000000"/>
                </a:solidFill>
                <a:effectLst/>
                <a:latin typeface="Arial" panose="020B0604020202020204" pitchFamily="34" charset="0"/>
              </a:rPr>
              <a:t>Affordable for Everyone</a:t>
            </a:r>
          </a:p>
          <a:p>
            <a:pPr marL="285750" indent="-285750" rtl="0" fontAlgn="base">
              <a:spcBef>
                <a:spcPts val="0"/>
              </a:spcBef>
              <a:spcAft>
                <a:spcPts val="0"/>
              </a:spcAft>
              <a:buFont typeface="Wingdings" panose="05000000000000000000" pitchFamily="2" charset="2"/>
              <a:buChar char="§"/>
            </a:pPr>
            <a:r>
              <a:rPr lang="en-US" sz="1400" b="0" i="0" u="none" strike="noStrike" dirty="0">
                <a:solidFill>
                  <a:srgbClr val="000000"/>
                </a:solidFill>
                <a:effectLst/>
                <a:latin typeface="Arial" panose="020B0604020202020204" pitchFamily="34" charset="0"/>
              </a:rPr>
              <a:t>Both Young and Old Generation people can easy access</a:t>
            </a:r>
          </a:p>
          <a:p>
            <a:pPr marL="285750" indent="-285750" rtl="0" fontAlgn="base">
              <a:spcBef>
                <a:spcPts val="0"/>
              </a:spcBef>
              <a:spcAft>
                <a:spcPts val="0"/>
              </a:spcAft>
              <a:buFont typeface="Wingdings" panose="05000000000000000000" pitchFamily="2" charset="2"/>
              <a:buChar char="§"/>
            </a:pPr>
            <a:r>
              <a:rPr lang="en-US" sz="1400" b="0" i="0" u="none" strike="noStrike" dirty="0">
                <a:solidFill>
                  <a:srgbClr val="000000"/>
                </a:solidFill>
                <a:effectLst/>
                <a:latin typeface="Arial" panose="020B0604020202020204" pitchFamily="34" charset="0"/>
              </a:rPr>
              <a:t>Capability with all smartphones</a:t>
            </a:r>
          </a:p>
          <a:p>
            <a:pPr marL="285750" indent="-285750" rtl="0" fontAlgn="base">
              <a:spcBef>
                <a:spcPts val="0"/>
              </a:spcBef>
              <a:spcAft>
                <a:spcPts val="0"/>
              </a:spcAft>
              <a:buFont typeface="Wingdings" panose="05000000000000000000" pitchFamily="2" charset="2"/>
              <a:buChar char="§"/>
            </a:pPr>
            <a:r>
              <a:rPr lang="en-US" sz="1400" b="0" i="0" u="none" strike="noStrike" dirty="0">
                <a:solidFill>
                  <a:srgbClr val="000000"/>
                </a:solidFill>
                <a:effectLst/>
                <a:latin typeface="Arial" panose="020B0604020202020204" pitchFamily="34" charset="0"/>
              </a:rPr>
              <a:t>Totally making in India the cost will be very less compared with existing competitor's device</a:t>
            </a:r>
          </a:p>
        </p:txBody>
      </p:sp>
      <p:sp>
        <p:nvSpPr>
          <p:cNvPr id="5" name="Rectangle: Rounded Corners 4">
            <a:extLst>
              <a:ext uri="{FF2B5EF4-FFF2-40B4-BE49-F238E27FC236}">
                <a16:creationId xmlns:a16="http://schemas.microsoft.com/office/drawing/2014/main" id="{2402EF01-4060-4E86-A5B3-388D2A73A105}"/>
              </a:ext>
            </a:extLst>
          </p:cNvPr>
          <p:cNvSpPr/>
          <p:nvPr/>
        </p:nvSpPr>
        <p:spPr>
          <a:xfrm>
            <a:off x="1176669" y="2222184"/>
            <a:ext cx="1396410" cy="460745"/>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IN" dirty="0"/>
              <a:t> </a:t>
            </a:r>
            <a:r>
              <a:rPr lang="en-IN" b="1" i="0" u="none" strike="noStrike" dirty="0">
                <a:solidFill>
                  <a:srgbClr val="000000"/>
                </a:solidFill>
                <a:effectLst/>
                <a:latin typeface="Arial" panose="020B0604020202020204" pitchFamily="34" charset="0"/>
              </a:rPr>
              <a:t>Commercial</a:t>
            </a:r>
            <a:endParaRPr lang="en-IN" b="1" dirty="0"/>
          </a:p>
        </p:txBody>
      </p:sp>
      <p:sp>
        <p:nvSpPr>
          <p:cNvPr id="7" name="Rectangle: Rounded Corners 6">
            <a:extLst>
              <a:ext uri="{FF2B5EF4-FFF2-40B4-BE49-F238E27FC236}">
                <a16:creationId xmlns:a16="http://schemas.microsoft.com/office/drawing/2014/main" id="{4ADBB29A-DE86-4E2D-8F69-68D26F2C0086}"/>
              </a:ext>
            </a:extLst>
          </p:cNvPr>
          <p:cNvSpPr/>
          <p:nvPr/>
        </p:nvSpPr>
        <p:spPr>
          <a:xfrm>
            <a:off x="3005469" y="2232836"/>
            <a:ext cx="1743740" cy="460745"/>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IN" b="1" i="0" u="none" strike="noStrike" dirty="0">
                <a:solidFill>
                  <a:srgbClr val="000000"/>
                </a:solidFill>
                <a:effectLst/>
                <a:latin typeface="Arial" panose="020B0604020202020204" pitchFamily="34" charset="0"/>
              </a:rPr>
              <a:t>Medical Equipment</a:t>
            </a:r>
            <a:endParaRPr lang="en-IN" b="1" dirty="0"/>
          </a:p>
        </p:txBody>
      </p:sp>
    </p:spTree>
  </p:cSld>
  <p:clrMapOvr>
    <a:masterClrMapping/>
  </p:clrMapOvr>
</p:sld>
</file>

<file path=ppt/theme/theme1.xml><?xml version="1.0" encoding="utf-8"?>
<a:theme xmlns:a="http://schemas.openxmlformats.org/drawingml/2006/main"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279</TotalTime>
  <Words>1323</Words>
  <Application>Microsoft Office PowerPoint</Application>
  <PresentationFormat>On-screen Show (16:9)</PresentationFormat>
  <Paragraphs>244</Paragraphs>
  <Slides>11</Slides>
  <Notes>9</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11</vt:i4>
      </vt:variant>
    </vt:vector>
  </HeadingPairs>
  <TitlesOfParts>
    <vt:vector size="21" baseType="lpstr">
      <vt:lpstr>Rockwell</vt:lpstr>
      <vt:lpstr>Times New Roman</vt:lpstr>
      <vt:lpstr>Arial</vt:lpstr>
      <vt:lpstr>Trebuchet MS</vt:lpstr>
      <vt:lpstr>Segoe UI</vt:lpstr>
      <vt:lpstr>Roboto</vt:lpstr>
      <vt:lpstr>Calibri</vt:lpstr>
      <vt:lpstr>Impact</vt:lpstr>
      <vt:lpstr>Wingdings</vt:lpstr>
      <vt:lpstr>Material</vt:lpstr>
      <vt:lpstr>PowerPoint Presentation</vt:lpstr>
      <vt:lpstr>Introduction </vt:lpstr>
      <vt:lpstr>Development of your techstack Web Application Microservice  </vt:lpstr>
      <vt:lpstr>WORKING</vt:lpstr>
      <vt:lpstr>MECHANISUM</vt:lpstr>
      <vt:lpstr>SYSTEM DESIGN</vt:lpstr>
      <vt:lpstr>SYSTEM IMPLIMENTATION</vt:lpstr>
      <vt:lpstr>Future scope </vt:lpstr>
      <vt:lpstr>Market Viability</vt:lpstr>
      <vt:lpstr>How our “app” makes India Atmanirbhar</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ananthakrishnan vs</dc:creator>
  <cp:lastModifiedBy>prem zelian</cp:lastModifiedBy>
  <cp:revision>18</cp:revision>
  <dcterms:modified xsi:type="dcterms:W3CDTF">2020-08-19T09:55:39Z</dcterms:modified>
</cp:coreProperties>
</file>