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7C455-9EC3-44CC-88F4-586731307119}" v="61" dt="2022-06-10T11:44:01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5_9bM7Hzk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D7CAE9-1662-0C5F-8072-74F0A9AA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899207"/>
            <a:ext cx="12028713" cy="507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0C8A3-9C5E-89C3-5867-9CCA9925BF7D}"/>
              </a:ext>
            </a:extLst>
          </p:cNvPr>
          <p:cNvSpPr txBox="1"/>
          <p:nvPr/>
        </p:nvSpPr>
        <p:spPr>
          <a:xfrm>
            <a:off x="8077200" y="185057"/>
            <a:ext cx="40386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Link: </a:t>
            </a:r>
            <a:r>
              <a:rPr lang="en-US" sz="1600" dirty="0">
                <a:cs typeface="Segoe UI"/>
                <a:hlinkClick r:id="rId3"/>
              </a:rPr>
              <a:t>Data Transfer from VM to Blob Storage</a:t>
            </a:r>
            <a:r>
              <a:rPr lang="en-US" sz="16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376CDA3-DD23-E084-DF38-8E6FACEF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22171"/>
            <a:ext cx="10668000" cy="4066400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5EB5A5-EBDE-245E-50C1-33B6686B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4448753"/>
            <a:ext cx="8120742" cy="2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1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6576E7-7712-7BE4-CCD6-2B73E4D5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71" y="-1932"/>
            <a:ext cx="4082143" cy="2387834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377D8C1-03E6-FFDE-80D1-5B2AFD63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42836"/>
            <a:ext cx="4343400" cy="1582615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D899EB-34AE-289F-EC59-8A5EE965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2387013"/>
            <a:ext cx="7859486" cy="285686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4C177D0-4BE0-1FF3-DDB7-E8A90188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428" y="4630363"/>
            <a:ext cx="9013370" cy="22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2022-06-10T11:34:05Z</dcterms:created>
  <dcterms:modified xsi:type="dcterms:W3CDTF">2022-06-10T11:44:38Z</dcterms:modified>
</cp:coreProperties>
</file>