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4B4BC-B342-499A-B852-86DD5B1B8501}" v="183" dt="2022-06-09T04:11:5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playlist?list=PLMWaZteqtEaIZxPCw_0AO1GsqESq3hZc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207D99-1107-4F3E-6F79-56FD91C3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7267"/>
            <a:ext cx="7554685" cy="407646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F5FF8D-B311-8B40-F7AC-2D9258BB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58" y="4134692"/>
            <a:ext cx="8436427" cy="2725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78A20-0DE1-17DC-8380-B5C305770CE3}"/>
              </a:ext>
            </a:extLst>
          </p:cNvPr>
          <p:cNvSpPr txBox="1"/>
          <p:nvPr/>
        </p:nvSpPr>
        <p:spPr>
          <a:xfrm>
            <a:off x="7772400" y="674915"/>
            <a:ext cx="42563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Link: </a:t>
            </a:r>
            <a:r>
              <a:rPr lang="en-US" sz="2000" dirty="0">
                <a:cs typeface="Segoe UI"/>
                <a:hlinkClick r:id="rId4"/>
              </a:rPr>
              <a:t>Azure Synapse Analytics Playlist</a:t>
            </a:r>
            <a:r>
              <a:rPr lang="en-US" sz="2000" dirty="0"/>
              <a:t> </a:t>
            </a:r>
            <a:r>
              <a:rPr lang="en-US" sz="20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A7F1241-9604-1B3A-2AC2-B6A84106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68"/>
            <a:ext cx="12137570" cy="52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72534-DA7F-82FE-E136-05657930097F}"/>
              </a:ext>
            </a:extLst>
          </p:cNvPr>
          <p:cNvSpPr txBox="1"/>
          <p:nvPr/>
        </p:nvSpPr>
        <p:spPr>
          <a:xfrm>
            <a:off x="0" y="119743"/>
            <a:ext cx="46046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Analyze data with Serverless SQL</a:t>
            </a:r>
            <a:r>
              <a:rPr lang="en-US" sz="1400" dirty="0">
                <a:cs typeface="Calibri"/>
              </a:rPr>
              <a:t> </a:t>
            </a:r>
            <a:endParaRPr lang="en-US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DA4B85-C7C5-1A2C-8123-1FE6D05D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584550"/>
            <a:ext cx="6324600" cy="33702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711DB1-4E3B-47A3-9CA9-DCF76548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43" y="651246"/>
            <a:ext cx="4931226" cy="3302164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5594F2-0398-198A-2198-30762D59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971" y="4013597"/>
            <a:ext cx="8186056" cy="28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6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651899-825B-89B9-3C08-6A016050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4" y="136926"/>
            <a:ext cx="7402285" cy="2635941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867F98E-3663-B159-6957-7331C596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" y="3286260"/>
            <a:ext cx="9710056" cy="23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C55F0C3-E8F5-31C3-1895-006B4367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729322"/>
            <a:ext cx="12006942" cy="5246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93685-4465-024F-EC11-121AFB109202}"/>
              </a:ext>
            </a:extLst>
          </p:cNvPr>
          <p:cNvSpPr txBox="1"/>
          <p:nvPr/>
        </p:nvSpPr>
        <p:spPr>
          <a:xfrm>
            <a:off x="0" y="119743"/>
            <a:ext cx="68362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Analyze data with Spark Pool (Using Py Spark)</a:t>
            </a:r>
            <a:r>
              <a:rPr lang="en-US" sz="1400" dirty="0">
                <a:cs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BE6C5F-D506-BA7D-F5DE-E0BADF91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" y="4084"/>
            <a:ext cx="12148457" cy="61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D80B19-7DE7-C72A-B7E4-6E5E2DEC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65091"/>
            <a:ext cx="12083142" cy="66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</cp:revision>
  <dcterms:created xsi:type="dcterms:W3CDTF">2022-06-09T03:56:20Z</dcterms:created>
  <dcterms:modified xsi:type="dcterms:W3CDTF">2022-06-09T04:12:31Z</dcterms:modified>
</cp:coreProperties>
</file>