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968F7-E0AC-3D94-D482-4C9E5FA80356}" v="213" dt="2021-09-08T10:03:30.034"/>
    <p1510:client id="{7A3AD229-9785-CE30-003A-A65EFC9953C3}" v="3" dt="2021-09-08T10:17:38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7A3AD229-9785-CE30-003A-A65EFC9953C3}"/>
    <pc:docChg chg="modSld">
      <pc:chgData name="Vignesh Vallavan" userId="S::vigneshvallavan@virtusa.com::95dcde7f-0d3d-43b2-8ac2-0ffc19e831a3" providerId="AD" clId="Web-{7A3AD229-9785-CE30-003A-A65EFC9953C3}" dt="2021-09-08T10:17:38.105" v="0" actId="20577"/>
      <pc:docMkLst>
        <pc:docMk/>
      </pc:docMkLst>
      <pc:sldChg chg="modSp">
        <pc:chgData name="Vignesh Vallavan" userId="S::vigneshvallavan@virtusa.com::95dcde7f-0d3d-43b2-8ac2-0ffc19e831a3" providerId="AD" clId="Web-{7A3AD229-9785-CE30-003A-A65EFC9953C3}" dt="2021-09-08T10:17:38.105" v="0" actId="20577"/>
        <pc:sldMkLst>
          <pc:docMk/>
          <pc:sldMk cId="3770480580" sldId="258"/>
        </pc:sldMkLst>
        <pc:spChg chg="mod">
          <ac:chgData name="Vignesh Vallavan" userId="S::vigneshvallavan@virtusa.com::95dcde7f-0d3d-43b2-8ac2-0ffc19e831a3" providerId="AD" clId="Web-{7A3AD229-9785-CE30-003A-A65EFC9953C3}" dt="2021-09-08T10:17:38.105" v="0" actId="20577"/>
          <ac:spMkLst>
            <pc:docMk/>
            <pc:sldMk cId="3770480580" sldId="258"/>
            <ac:spMk id="6" creationId="{D7116794-2876-4B96-B828-74AE5763109B}"/>
          </ac:spMkLst>
        </pc:spChg>
      </pc:sldChg>
    </pc:docChg>
  </pc:docChgLst>
  <pc:docChgLst>
    <pc:chgData name="Vignesh Vallavan" userId="S::vigneshvallavan@virtusa.com::95dcde7f-0d3d-43b2-8ac2-0ffc19e831a3" providerId="AD" clId="Web-{6A6968F7-E0AC-3D94-D482-4C9E5FA80356}"/>
    <pc:docChg chg="addSld delSld modSld">
      <pc:chgData name="Vignesh Vallavan" userId="S::vigneshvallavan@virtusa.com::95dcde7f-0d3d-43b2-8ac2-0ffc19e831a3" providerId="AD" clId="Web-{6A6968F7-E0AC-3D94-D482-4C9E5FA80356}" dt="2021-09-08T10:03:30.034" v="142" actId="1076"/>
      <pc:docMkLst>
        <pc:docMk/>
      </pc:docMkLst>
      <pc:sldChg chg="addSp delSp modSp mod setBg setClrOvrMap">
        <pc:chgData name="Vignesh Vallavan" userId="S::vigneshvallavan@virtusa.com::95dcde7f-0d3d-43b2-8ac2-0ffc19e831a3" providerId="AD" clId="Web-{6A6968F7-E0AC-3D94-D482-4C9E5FA80356}" dt="2021-09-08T10:03:30.034" v="142" actId="1076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6A6968F7-E0AC-3D94-D482-4C9E5FA80356}" dt="2021-09-08T09:40:41.964" v="2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Vignesh Vallavan" userId="S::vigneshvallavan@virtusa.com::95dcde7f-0d3d-43b2-8ac2-0ffc19e831a3" providerId="AD" clId="Web-{6A6968F7-E0AC-3D94-D482-4C9E5FA80356}" dt="2021-09-08T09:40:41.339" v="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ignesh Vallavan" userId="S::vigneshvallavan@virtusa.com::95dcde7f-0d3d-43b2-8ac2-0ffc19e831a3" providerId="AD" clId="Web-{6A6968F7-E0AC-3D94-D482-4C9E5FA80356}" dt="2021-09-08T09:51:59.163" v="76"/>
          <ac:spMkLst>
            <pc:docMk/>
            <pc:sldMk cId="109857222" sldId="256"/>
            <ac:spMk id="5" creationId="{25F5E870-8FDC-4F32-81A6-51BC7B3B69B7}"/>
          </ac:spMkLst>
        </pc:spChg>
        <pc:spChg chg="add del mod">
          <ac:chgData name="Vignesh Vallavan" userId="S::vigneshvallavan@virtusa.com::95dcde7f-0d3d-43b2-8ac2-0ffc19e831a3" providerId="AD" clId="Web-{6A6968F7-E0AC-3D94-D482-4C9E5FA80356}" dt="2021-09-08T09:52:00.757" v="77"/>
          <ac:spMkLst>
            <pc:docMk/>
            <pc:sldMk cId="109857222" sldId="256"/>
            <ac:spMk id="6" creationId="{D7116794-2876-4B96-B828-74AE5763109B}"/>
          </ac:spMkLst>
        </pc:spChg>
        <pc:spChg chg="add mod ord">
          <ac:chgData name="Vignesh Vallavan" userId="S::vigneshvallavan@virtusa.com::95dcde7f-0d3d-43b2-8ac2-0ffc19e831a3" providerId="AD" clId="Web-{6A6968F7-E0AC-3D94-D482-4C9E5FA80356}" dt="2021-09-08T10:01:02.032" v="116"/>
          <ac:spMkLst>
            <pc:docMk/>
            <pc:sldMk cId="109857222" sldId="256"/>
            <ac:spMk id="7" creationId="{07677AA2-BE98-485C-9B3C-76BA7767D581}"/>
          </ac:spMkLst>
        </pc:spChg>
        <pc:spChg chg="add del mod">
          <ac:chgData name="Vignesh Vallavan" userId="S::vigneshvallavan@virtusa.com::95dcde7f-0d3d-43b2-8ac2-0ffc19e831a3" providerId="AD" clId="Web-{6A6968F7-E0AC-3D94-D482-4C9E5FA80356}" dt="2021-09-08T09:59:57.499" v="111"/>
          <ac:spMkLst>
            <pc:docMk/>
            <pc:sldMk cId="109857222" sldId="256"/>
            <ac:spMk id="9" creationId="{A0DD7421-18B4-4C2C-BE70-FF57788216D5}"/>
          </ac:spMkLst>
        </pc:spChg>
        <pc:spChg chg="add del">
          <ac:chgData name="Vignesh Vallavan" userId="S::vigneshvallavan@virtusa.com::95dcde7f-0d3d-43b2-8ac2-0ffc19e831a3" providerId="AD" clId="Web-{6A6968F7-E0AC-3D94-D482-4C9E5FA80356}" dt="2021-09-08T10:00:24.875" v="114"/>
          <ac:spMkLst>
            <pc:docMk/>
            <pc:sldMk cId="109857222" sldId="256"/>
            <ac:spMk id="13" creationId="{FB5B0058-AF13-4859-B429-4EDDE2A26F7F}"/>
          </ac:spMkLst>
        </pc:spChg>
        <pc:spChg chg="add del mod">
          <ac:chgData name="Vignesh Vallavan" userId="S::vigneshvallavan@virtusa.com::95dcde7f-0d3d-43b2-8ac2-0ffc19e831a3" providerId="AD" clId="Web-{6A6968F7-E0AC-3D94-D482-4C9E5FA80356}" dt="2021-09-08T10:01:56.658" v="128"/>
          <ac:spMkLst>
            <pc:docMk/>
            <pc:sldMk cId="109857222" sldId="256"/>
            <ac:spMk id="14" creationId="{64D9C9CF-2BB5-45B7-96E4-95E2F747F6F4}"/>
          </ac:spMkLst>
        </pc:spChg>
        <pc:spChg chg="add del">
          <ac:chgData name="Vignesh Vallavan" userId="S::vigneshvallavan@virtusa.com::95dcde7f-0d3d-43b2-8ac2-0ffc19e831a3" providerId="AD" clId="Web-{6A6968F7-E0AC-3D94-D482-4C9E5FA80356}" dt="2021-09-08T10:00:24.875" v="114"/>
          <ac:spMkLst>
            <pc:docMk/>
            <pc:sldMk cId="109857222" sldId="256"/>
            <ac:spMk id="15" creationId="{D84C2E9E-0B5D-4B5F-9A1F-70EBDCE39034}"/>
          </ac:spMkLst>
        </pc:spChg>
        <pc:spChg chg="add del">
          <ac:chgData name="Vignesh Vallavan" userId="S::vigneshvallavan@virtusa.com::95dcde7f-0d3d-43b2-8ac2-0ffc19e831a3" providerId="AD" clId="Web-{6A6968F7-E0AC-3D94-D482-4C9E5FA80356}" dt="2021-09-08T10:01:02.032" v="116"/>
          <ac:spMkLst>
            <pc:docMk/>
            <pc:sldMk cId="109857222" sldId="256"/>
            <ac:spMk id="20" creationId="{FB5B0058-AF13-4859-B429-4EDDE2A26F7F}"/>
          </ac:spMkLst>
        </pc:spChg>
        <pc:spChg chg="add">
          <ac:chgData name="Vignesh Vallavan" userId="S::vigneshvallavan@virtusa.com::95dcde7f-0d3d-43b2-8ac2-0ffc19e831a3" providerId="AD" clId="Web-{6A6968F7-E0AC-3D94-D482-4C9E5FA80356}" dt="2021-09-08T10:01:02.032" v="116"/>
          <ac:spMkLst>
            <pc:docMk/>
            <pc:sldMk cId="109857222" sldId="256"/>
            <ac:spMk id="29" creationId="{0671A8AE-40A1-4631-A6B8-581AFF065482}"/>
          </ac:spMkLst>
        </pc:spChg>
        <pc:spChg chg="add">
          <ac:chgData name="Vignesh Vallavan" userId="S::vigneshvallavan@virtusa.com::95dcde7f-0d3d-43b2-8ac2-0ffc19e831a3" providerId="AD" clId="Web-{6A6968F7-E0AC-3D94-D482-4C9E5FA80356}" dt="2021-09-08T10:01:02.032" v="116"/>
          <ac:spMkLst>
            <pc:docMk/>
            <pc:sldMk cId="109857222" sldId="256"/>
            <ac:spMk id="31" creationId="{AB58EF07-17C2-48CF-ABB0-EEF1F17CB8F0}"/>
          </ac:spMkLst>
        </pc:spChg>
        <pc:spChg chg="add">
          <ac:chgData name="Vignesh Vallavan" userId="S::vigneshvallavan@virtusa.com::95dcde7f-0d3d-43b2-8ac2-0ffc19e831a3" providerId="AD" clId="Web-{6A6968F7-E0AC-3D94-D482-4C9E5FA80356}" dt="2021-09-08T10:01:02.032" v="116"/>
          <ac:spMkLst>
            <pc:docMk/>
            <pc:sldMk cId="109857222" sldId="256"/>
            <ac:spMk id="33" creationId="{AF2F604E-43BE-4DC3-B983-E071523364F8}"/>
          </ac:spMkLst>
        </pc:spChg>
        <pc:spChg chg="add">
          <ac:chgData name="Vignesh Vallavan" userId="S::vigneshvallavan@virtusa.com::95dcde7f-0d3d-43b2-8ac2-0ffc19e831a3" providerId="AD" clId="Web-{6A6968F7-E0AC-3D94-D482-4C9E5FA80356}" dt="2021-09-08T10:01:02.032" v="116"/>
          <ac:spMkLst>
            <pc:docMk/>
            <pc:sldMk cId="109857222" sldId="256"/>
            <ac:spMk id="35" creationId="{08C9B587-E65E-4B52-B37C-ABEBB6E87928}"/>
          </ac:spMkLst>
        </pc:spChg>
        <pc:picChg chg="add del mod">
          <ac:chgData name="Vignesh Vallavan" userId="S::vigneshvallavan@virtusa.com::95dcde7f-0d3d-43b2-8ac2-0ffc19e831a3" providerId="AD" clId="Web-{6A6968F7-E0AC-3D94-D482-4C9E5FA80356}" dt="2021-09-08T09:52:02.023" v="78"/>
          <ac:picMkLst>
            <pc:docMk/>
            <pc:sldMk cId="109857222" sldId="256"/>
            <ac:picMk id="4" creationId="{82F26069-D832-4DE6-9355-CD3412D99669}"/>
          </ac:picMkLst>
        </pc:picChg>
        <pc:picChg chg="add del mod">
          <ac:chgData name="Vignesh Vallavan" userId="S::vigneshvallavan@virtusa.com::95dcde7f-0d3d-43b2-8ac2-0ffc19e831a3" providerId="AD" clId="Web-{6A6968F7-E0AC-3D94-D482-4C9E5FA80356}" dt="2021-09-08T10:00:15.562" v="113"/>
          <ac:picMkLst>
            <pc:docMk/>
            <pc:sldMk cId="109857222" sldId="256"/>
            <ac:picMk id="8" creationId="{AC8C28C2-126A-4F3C-BEAF-A24F695E34A8}"/>
          </ac:picMkLst>
        </pc:picChg>
        <pc:picChg chg="add mod">
          <ac:chgData name="Vignesh Vallavan" userId="S::vigneshvallavan@virtusa.com::95dcde7f-0d3d-43b2-8ac2-0ffc19e831a3" providerId="AD" clId="Web-{6A6968F7-E0AC-3D94-D482-4C9E5FA80356}" dt="2021-09-08T10:01:27.142" v="123" actId="1076"/>
          <ac:picMkLst>
            <pc:docMk/>
            <pc:sldMk cId="109857222" sldId="256"/>
            <ac:picMk id="11" creationId="{9C5F3B12-FC57-4BC2-9E7A-3B7CF1986838}"/>
          </ac:picMkLst>
        </pc:picChg>
        <pc:picChg chg="add del mod">
          <ac:chgData name="Vignesh Vallavan" userId="S::vigneshvallavan@virtusa.com::95dcde7f-0d3d-43b2-8ac2-0ffc19e831a3" providerId="AD" clId="Web-{6A6968F7-E0AC-3D94-D482-4C9E5FA80356}" dt="2021-09-08T10:03:09.018" v="137"/>
          <ac:picMkLst>
            <pc:docMk/>
            <pc:sldMk cId="109857222" sldId="256"/>
            <ac:picMk id="12" creationId="{C0331D12-AF86-4AF4-8AD4-708838DB4D32}"/>
          </ac:picMkLst>
        </pc:picChg>
        <pc:picChg chg="add mod">
          <ac:chgData name="Vignesh Vallavan" userId="S::vigneshvallavan@virtusa.com::95dcde7f-0d3d-43b2-8ac2-0ffc19e831a3" providerId="AD" clId="Web-{6A6968F7-E0AC-3D94-D482-4C9E5FA80356}" dt="2021-09-08T10:03:30.034" v="142" actId="1076"/>
          <ac:picMkLst>
            <pc:docMk/>
            <pc:sldMk cId="109857222" sldId="256"/>
            <ac:picMk id="17" creationId="{7CC27452-51A7-4F3B-9F60-5A40D0237566}"/>
          </ac:picMkLst>
        </pc:picChg>
        <pc:cxnChg chg="add del">
          <ac:chgData name="Vignesh Vallavan" userId="S::vigneshvallavan@virtusa.com::95dcde7f-0d3d-43b2-8ac2-0ffc19e831a3" providerId="AD" clId="Web-{6A6968F7-E0AC-3D94-D482-4C9E5FA80356}" dt="2021-09-08T10:01:02.032" v="116"/>
          <ac:cxnSpMkLst>
            <pc:docMk/>
            <pc:sldMk cId="109857222" sldId="256"/>
            <ac:cxnSpMk id="22" creationId="{EC4521DE-248E-440D-AAD6-FD9E7D34B3BF}"/>
          </ac:cxnSpMkLst>
        </pc:cxnChg>
        <pc:cxnChg chg="add del">
          <ac:chgData name="Vignesh Vallavan" userId="S::vigneshvallavan@virtusa.com::95dcde7f-0d3d-43b2-8ac2-0ffc19e831a3" providerId="AD" clId="Web-{6A6968F7-E0AC-3D94-D482-4C9E5FA80356}" dt="2021-09-08T10:01:02.032" v="116"/>
          <ac:cxnSpMkLst>
            <pc:docMk/>
            <pc:sldMk cId="109857222" sldId="256"/>
            <ac:cxnSpMk id="24" creationId="{442C13FA-4C0F-42D0-9626-5BA6040D8C31}"/>
          </ac:cxnSpMkLst>
        </pc:cxnChg>
      </pc:sldChg>
      <pc:sldChg chg="addSp delSp modSp add replId">
        <pc:chgData name="Vignesh Vallavan" userId="S::vigneshvallavan@virtusa.com::95dcde7f-0d3d-43b2-8ac2-0ffc19e831a3" providerId="AD" clId="Web-{6A6968F7-E0AC-3D94-D482-4C9E5FA80356}" dt="2021-09-08T09:48:03.956" v="32" actId="20577"/>
        <pc:sldMkLst>
          <pc:docMk/>
          <pc:sldMk cId="2843354658" sldId="257"/>
        </pc:sldMkLst>
        <pc:spChg chg="add mod">
          <ac:chgData name="Vignesh Vallavan" userId="S::vigneshvallavan@virtusa.com::95dcde7f-0d3d-43b2-8ac2-0ffc19e831a3" providerId="AD" clId="Web-{6A6968F7-E0AC-3D94-D482-4C9E5FA80356}" dt="2021-09-08T09:48:03.956" v="32" actId="20577"/>
          <ac:spMkLst>
            <pc:docMk/>
            <pc:sldMk cId="2843354658" sldId="257"/>
            <ac:spMk id="5" creationId="{B36E9B24-85AC-421F-A8BC-6933B05ABC24}"/>
          </ac:spMkLst>
        </pc:spChg>
        <pc:picChg chg="add mod">
          <ac:chgData name="Vignesh Vallavan" userId="S::vigneshvallavan@virtusa.com::95dcde7f-0d3d-43b2-8ac2-0ffc19e831a3" providerId="AD" clId="Web-{6A6968F7-E0AC-3D94-D482-4C9E5FA80356}" dt="2021-09-08T09:42:56.513" v="12" actId="1076"/>
          <ac:picMkLst>
            <pc:docMk/>
            <pc:sldMk cId="2843354658" sldId="257"/>
            <ac:picMk id="2" creationId="{DD6FFA5A-1F80-49DC-A74B-24B7C34E21D1}"/>
          </ac:picMkLst>
        </pc:picChg>
        <pc:picChg chg="add mod">
          <ac:chgData name="Vignesh Vallavan" userId="S::vigneshvallavan@virtusa.com::95dcde7f-0d3d-43b2-8ac2-0ffc19e831a3" providerId="AD" clId="Web-{6A6968F7-E0AC-3D94-D482-4C9E5FA80356}" dt="2021-09-08T09:44:28.437" v="18" actId="1076"/>
          <ac:picMkLst>
            <pc:docMk/>
            <pc:sldMk cId="2843354658" sldId="257"/>
            <ac:picMk id="3" creationId="{F6CC170D-DF5A-45F7-BF47-F878EC31A317}"/>
          </ac:picMkLst>
        </pc:picChg>
        <pc:picChg chg="del">
          <ac:chgData name="Vignesh Vallavan" userId="S::vigneshvallavan@virtusa.com::95dcde7f-0d3d-43b2-8ac2-0ffc19e831a3" providerId="AD" clId="Web-{6A6968F7-E0AC-3D94-D482-4C9E5FA80356}" dt="2021-09-08T09:42:01.419" v="8"/>
          <ac:picMkLst>
            <pc:docMk/>
            <pc:sldMk cId="2843354658" sldId="257"/>
            <ac:picMk id="4" creationId="{82F26069-D832-4DE6-9355-CD3412D99669}"/>
          </ac:picMkLst>
        </pc:picChg>
      </pc:sldChg>
      <pc:sldChg chg="new del">
        <pc:chgData name="Vignesh Vallavan" userId="S::vigneshvallavan@virtusa.com::95dcde7f-0d3d-43b2-8ac2-0ffc19e831a3" providerId="AD" clId="Web-{6A6968F7-E0AC-3D94-D482-4C9E5FA80356}" dt="2021-09-08T09:45:08.516" v="20"/>
        <pc:sldMkLst>
          <pc:docMk/>
          <pc:sldMk cId="1125208935" sldId="258"/>
        </pc:sldMkLst>
      </pc:sldChg>
      <pc:sldChg chg="add replId">
        <pc:chgData name="Vignesh Vallavan" userId="S::vigneshvallavan@virtusa.com::95dcde7f-0d3d-43b2-8ac2-0ffc19e831a3" providerId="AD" clId="Web-{6A6968F7-E0AC-3D94-D482-4C9E5FA80356}" dt="2021-09-08T09:51:50.632" v="75"/>
        <pc:sldMkLst>
          <pc:docMk/>
          <pc:sldMk cId="377048058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Desktop Alert Software - Pop-up Notifications | DeskAlerts">
            <a:extLst>
              <a:ext uri="{FF2B5EF4-FFF2-40B4-BE49-F238E27FC236}">
                <a16:creationId xmlns:a16="http://schemas.microsoft.com/office/drawing/2014/main" id="{9C5F3B12-FC57-4BC2-9E7A-3B7CF1986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8" r="19912" b="1099"/>
          <a:stretch/>
        </p:blipFill>
        <p:spPr>
          <a:xfrm>
            <a:off x="2843131" y="-126990"/>
            <a:ext cx="9385154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77AA2-BE98-485C-9B3C-76BA7767D581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Desktop Notification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7" descr="Icon&#10;&#10;Description automatically generated">
            <a:extLst>
              <a:ext uri="{FF2B5EF4-FFF2-40B4-BE49-F238E27FC236}">
                <a16:creationId xmlns:a16="http://schemas.microsoft.com/office/drawing/2014/main" id="{7CC27452-51A7-4F3B-9F60-5A40D023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442" y="50296"/>
            <a:ext cx="1433397" cy="113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2F26069-D832-4DE6-9355-CD3412D9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71" y="1576920"/>
            <a:ext cx="7352369" cy="5083016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25F5E870-8FDC-4F32-81A6-51BC7B3B69B7}"/>
              </a:ext>
            </a:extLst>
          </p:cNvPr>
          <p:cNvSpPr txBox="1"/>
          <p:nvPr/>
        </p:nvSpPr>
        <p:spPr>
          <a:xfrm>
            <a:off x="133815" y="198863"/>
            <a:ext cx="367246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Python Snippet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7116794-2876-4B96-B828-74AE5763109B}"/>
              </a:ext>
            </a:extLst>
          </p:cNvPr>
          <p:cNvSpPr txBox="1"/>
          <p:nvPr/>
        </p:nvSpPr>
        <p:spPr>
          <a:xfrm>
            <a:off x="562607" y="931438"/>
            <a:ext cx="553100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Install pynotifier in Python 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&lt;pip install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py</a:t>
            </a:r>
            <a:r>
              <a:rPr lang="en-US" dirty="0">
                <a:solidFill>
                  <a:srgbClr val="FF0000"/>
                </a:solidFill>
                <a:cs typeface="Calibri"/>
              </a:rPr>
              <a:t>-notifier&gt;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r>
              <a:rPr lang="en-US" dirty="0">
                <a:cs typeface="Calibri"/>
              </a:rPr>
              <a:t>             --&gt; For generating Desktop Notification</a:t>
            </a:r>
          </a:p>
        </p:txBody>
      </p:sp>
    </p:spTree>
    <p:extLst>
      <p:ext uri="{BB962C8B-B14F-4D97-AF65-F5344CB8AC3E}">
        <p14:creationId xmlns:p14="http://schemas.microsoft.com/office/powerpoint/2010/main" val="377048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D6FFA5A-1F80-49DC-A74B-24B7C34E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37" y="656293"/>
            <a:ext cx="10344614" cy="2385901"/>
          </a:xfrm>
          <a:prstGeom prst="rect">
            <a:avLst/>
          </a:prstGeo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F6CC170D-DF5A-45F7-BF47-F878EC31A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37" y="3819944"/>
            <a:ext cx="10163628" cy="2272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E9B24-85AC-421F-A8BC-6933B05ABC24}"/>
              </a:ext>
            </a:extLst>
          </p:cNvPr>
          <p:cNvSpPr txBox="1"/>
          <p:nvPr/>
        </p:nvSpPr>
        <p:spPr>
          <a:xfrm>
            <a:off x="224971" y="12518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84335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74</cp:revision>
  <dcterms:created xsi:type="dcterms:W3CDTF">2021-09-08T09:40:26Z</dcterms:created>
  <dcterms:modified xsi:type="dcterms:W3CDTF">2021-09-08T10:17:44Z</dcterms:modified>
</cp:coreProperties>
</file>