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C99B1-4DCF-8C7B-A90C-91FCBF547DB0}" v="138" dt="2021-09-06T11:05:2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1DAC99B1-4DCF-8C7B-A90C-91FCBF547DB0}"/>
    <pc:docChg chg="addSld delSld modSld sldOrd addMainMaster delMainMaster">
      <pc:chgData name="Vignesh Vallavan" userId="S::vigneshvallavan@virtusa.com::95dcde7f-0d3d-43b2-8ac2-0ffc19e831a3" providerId="AD" clId="Web-{1DAC99B1-4DCF-8C7B-A90C-91FCBF547DB0}" dt="2021-09-06T11:05:24.027" v="91" actId="20577"/>
      <pc:docMkLst>
        <pc:docMk/>
      </pc:docMkLst>
      <pc:sldChg chg="addSp delSp modSp del mod setBg modClrScheme chgLayout">
        <pc:chgData name="Vignesh Vallavan" userId="S::vigneshvallavan@virtusa.com::95dcde7f-0d3d-43b2-8ac2-0ffc19e831a3" providerId="AD" clId="Web-{1DAC99B1-4DCF-8C7B-A90C-91FCBF547DB0}" dt="2021-09-06T11:04:12.041" v="39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1DAC99B1-4DCF-8C7B-A90C-91FCBF547DB0}" dt="2021-09-06T11:00:06.536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1DAC99B1-4DCF-8C7B-A90C-91FCBF547DB0}" dt="2021-09-06T11:00:03.926" v="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ignesh Vallavan" userId="S::vigneshvallavan@virtusa.com::95dcde7f-0d3d-43b2-8ac2-0ffc19e831a3" providerId="AD" clId="Web-{1DAC99B1-4DCF-8C7B-A90C-91FCBF547DB0}" dt="2021-09-06T11:02:05.445" v="18"/>
          <ac:spMkLst>
            <pc:docMk/>
            <pc:sldMk cId="109857222" sldId="256"/>
            <ac:spMk id="7" creationId="{42A4FC2C-047E-45A5-965D-8E1E3BF09BC6}"/>
          </ac:spMkLst>
        </pc:spChg>
        <pc:spChg chg="add del">
          <ac:chgData name="Vignesh Vallavan" userId="S::vigneshvallavan@virtusa.com::95dcde7f-0d3d-43b2-8ac2-0ffc19e831a3" providerId="AD" clId="Web-{1DAC99B1-4DCF-8C7B-A90C-91FCBF547DB0}" dt="2021-09-06T11:01:50.319" v="14"/>
          <ac:spMkLst>
            <pc:docMk/>
            <pc:sldMk cId="109857222" sldId="256"/>
            <ac:spMk id="9" creationId="{AF2A46FC-A8BE-4771-BE51-D9123E91856E}"/>
          </ac:spMkLst>
        </pc:spChg>
        <pc:spChg chg="add del">
          <ac:chgData name="Vignesh Vallavan" userId="S::vigneshvallavan@virtusa.com::95dcde7f-0d3d-43b2-8ac2-0ffc19e831a3" providerId="AD" clId="Web-{1DAC99B1-4DCF-8C7B-A90C-91FCBF547DB0}" dt="2021-09-06T11:01:31.788" v="10"/>
          <ac:spMkLst>
            <pc:docMk/>
            <pc:sldMk cId="109857222" sldId="256"/>
            <ac:spMk id="10" creationId="{5F879AC3-D4CE-493C-ADC7-06205677F4F8}"/>
          </ac:spMkLst>
        </pc:spChg>
        <pc:spChg chg="add del">
          <ac:chgData name="Vignesh Vallavan" userId="S::vigneshvallavan@virtusa.com::95dcde7f-0d3d-43b2-8ac2-0ffc19e831a3" providerId="AD" clId="Web-{1DAC99B1-4DCF-8C7B-A90C-91FCBF547DB0}" dt="2021-09-06T11:02:01.179" v="16"/>
          <ac:spMkLst>
            <pc:docMk/>
            <pc:sldMk cId="109857222" sldId="256"/>
            <ac:spMk id="11" creationId="{1ED52943-D9A6-4232-B4BE-53FAACC5C030}"/>
          </ac:spMkLst>
        </pc:spChg>
        <pc:spChg chg="add del">
          <ac:chgData name="Vignesh Vallavan" userId="S::vigneshvallavan@virtusa.com::95dcde7f-0d3d-43b2-8ac2-0ffc19e831a3" providerId="AD" clId="Web-{1DAC99B1-4DCF-8C7B-A90C-91FCBF547DB0}" dt="2021-09-06T11:01:31.788" v="10"/>
          <ac:spMkLst>
            <pc:docMk/>
            <pc:sldMk cId="109857222" sldId="256"/>
            <ac:spMk id="12" creationId="{736F0DFD-0954-464F-BF12-DD2E6F6E0380}"/>
          </ac:spMkLst>
        </pc:spChg>
        <pc:spChg chg="add del">
          <ac:chgData name="Vignesh Vallavan" userId="S::vigneshvallavan@virtusa.com::95dcde7f-0d3d-43b2-8ac2-0ffc19e831a3" providerId="AD" clId="Web-{1DAC99B1-4DCF-8C7B-A90C-91FCBF547DB0}" dt="2021-09-06T11:02:01.179" v="16"/>
          <ac:spMkLst>
            <pc:docMk/>
            <pc:sldMk cId="109857222" sldId="256"/>
            <ac:spMk id="14" creationId="{DDC2CCCE-4BDA-4775-BF98-9E9AA024F3B8}"/>
          </ac:spMkLst>
        </pc:spChg>
        <pc:picChg chg="add del mod">
          <ac:chgData name="Vignesh Vallavan" userId="S::vigneshvallavan@virtusa.com::95dcde7f-0d3d-43b2-8ac2-0ffc19e831a3" providerId="AD" clId="Web-{1DAC99B1-4DCF-8C7B-A90C-91FCBF547DB0}" dt="2021-09-06T11:00:13.411" v="3"/>
          <ac:picMkLst>
            <pc:docMk/>
            <pc:sldMk cId="109857222" sldId="256"/>
            <ac:picMk id="4" creationId="{8A73909D-56CA-41E7-9258-50B76920F3E1}"/>
          </ac:picMkLst>
        </pc:picChg>
        <pc:picChg chg="add del mod">
          <ac:chgData name="Vignesh Vallavan" userId="S::vigneshvallavan@virtusa.com::95dcde7f-0d3d-43b2-8ac2-0ffc19e831a3" providerId="AD" clId="Web-{1DAC99B1-4DCF-8C7B-A90C-91FCBF547DB0}" dt="2021-09-06T11:03:34.056" v="30"/>
          <ac:picMkLst>
            <pc:docMk/>
            <pc:sldMk cId="109857222" sldId="256"/>
            <ac:picMk id="5" creationId="{26D827AE-29D5-4FA7-88AB-16ED9ABA5453}"/>
          </ac:picMkLst>
        </pc:picChg>
      </pc:sldChg>
      <pc:sldChg chg="addSp delSp modSp new mod setBg">
        <pc:chgData name="Vignesh Vallavan" userId="S::vigneshvallavan@virtusa.com::95dcde7f-0d3d-43b2-8ac2-0ffc19e831a3" providerId="AD" clId="Web-{1DAC99B1-4DCF-8C7B-A90C-91FCBF547DB0}" dt="2021-09-06T11:05:24.027" v="91" actId="20577"/>
        <pc:sldMkLst>
          <pc:docMk/>
          <pc:sldMk cId="109562081" sldId="257"/>
        </pc:sldMkLst>
        <pc:spChg chg="del">
          <ac:chgData name="Vignesh Vallavan" userId="S::vigneshvallavan@virtusa.com::95dcde7f-0d3d-43b2-8ac2-0ffc19e831a3" providerId="AD" clId="Web-{1DAC99B1-4DCF-8C7B-A90C-91FCBF547DB0}" dt="2021-09-06T11:02:16.148" v="22"/>
          <ac:spMkLst>
            <pc:docMk/>
            <pc:sldMk cId="109562081" sldId="257"/>
            <ac:spMk id="2" creationId="{591CE977-83C8-4838-8450-CE4C80674F42}"/>
          </ac:spMkLst>
        </pc:spChg>
        <pc:spChg chg="del">
          <ac:chgData name="Vignesh Vallavan" userId="S::vigneshvallavan@virtusa.com::95dcde7f-0d3d-43b2-8ac2-0ffc19e831a3" providerId="AD" clId="Web-{1DAC99B1-4DCF-8C7B-A90C-91FCBF547DB0}" dt="2021-09-06T11:02:14.726" v="21"/>
          <ac:spMkLst>
            <pc:docMk/>
            <pc:sldMk cId="109562081" sldId="257"/>
            <ac:spMk id="3" creationId="{38685384-DAD2-46FA-ABD1-6B0EADCA253C}"/>
          </ac:spMkLst>
        </pc:spChg>
        <pc:spChg chg="add mod">
          <ac:chgData name="Vignesh Vallavan" userId="S::vigneshvallavan@virtusa.com::95dcde7f-0d3d-43b2-8ac2-0ffc19e831a3" providerId="AD" clId="Web-{1DAC99B1-4DCF-8C7B-A90C-91FCBF547DB0}" dt="2021-09-06T11:05:24.027" v="91" actId="20577"/>
          <ac:spMkLst>
            <pc:docMk/>
            <pc:sldMk cId="109562081" sldId="257"/>
            <ac:spMk id="5" creationId="{848B3DFB-DDF6-45D2-A9D6-107627250073}"/>
          </ac:spMkLst>
        </pc:spChg>
        <pc:spChg chg="add">
          <ac:chgData name="Vignesh Vallavan" userId="S::vigneshvallavan@virtusa.com::95dcde7f-0d3d-43b2-8ac2-0ffc19e831a3" providerId="AD" clId="Web-{1DAC99B1-4DCF-8C7B-A90C-91FCBF547DB0}" dt="2021-09-06T11:03:17.837" v="28"/>
          <ac:spMkLst>
            <pc:docMk/>
            <pc:sldMk cId="109562081" sldId="257"/>
            <ac:spMk id="9" creationId="{01D0AF59-99C3-4251-AB9A-C966C6AD4400}"/>
          </ac:spMkLst>
        </pc:spChg>
        <pc:spChg chg="add">
          <ac:chgData name="Vignesh Vallavan" userId="S::vigneshvallavan@virtusa.com::95dcde7f-0d3d-43b2-8ac2-0ffc19e831a3" providerId="AD" clId="Web-{1DAC99B1-4DCF-8C7B-A90C-91FCBF547DB0}" dt="2021-09-06T11:03:17.837" v="28"/>
          <ac:spMkLst>
            <pc:docMk/>
            <pc:sldMk cId="109562081" sldId="257"/>
            <ac:spMk id="11" creationId="{1855405F-37A2-4869-9154-F8BE3BECE6C3}"/>
          </ac:spMkLst>
        </pc:spChg>
        <pc:picChg chg="add mod">
          <ac:chgData name="Vignesh Vallavan" userId="S::vigneshvallavan@virtusa.com::95dcde7f-0d3d-43b2-8ac2-0ffc19e831a3" providerId="AD" clId="Web-{1DAC99B1-4DCF-8C7B-A90C-91FCBF547DB0}" dt="2021-09-06T11:03:17.837" v="28"/>
          <ac:picMkLst>
            <pc:docMk/>
            <pc:sldMk cId="109562081" sldId="257"/>
            <ac:picMk id="4" creationId="{B7B0ED11-2835-4EE0-9922-7CBBD7000BD3}"/>
          </ac:picMkLst>
        </pc:picChg>
      </pc:sldChg>
      <pc:sldChg chg="addSp delSp modSp add ord replId">
        <pc:chgData name="Vignesh Vallavan" userId="S::vigneshvallavan@virtusa.com::95dcde7f-0d3d-43b2-8ac2-0ffc19e831a3" providerId="AD" clId="Web-{1DAC99B1-4DCF-8C7B-A90C-91FCBF547DB0}" dt="2021-09-06T11:05:05.074" v="86" actId="20577"/>
        <pc:sldMkLst>
          <pc:docMk/>
          <pc:sldMk cId="3280008479" sldId="258"/>
        </pc:sldMkLst>
        <pc:spChg chg="add mod">
          <ac:chgData name="Vignesh Vallavan" userId="S::vigneshvallavan@virtusa.com::95dcde7f-0d3d-43b2-8ac2-0ffc19e831a3" providerId="AD" clId="Web-{1DAC99B1-4DCF-8C7B-A90C-91FCBF547DB0}" dt="2021-09-06T11:05:05.074" v="86" actId="20577"/>
          <ac:spMkLst>
            <pc:docMk/>
            <pc:sldMk cId="3280008479" sldId="258"/>
            <ac:spMk id="3" creationId="{0C1AEEF4-E137-4C8C-8C16-8A43E1F24396}"/>
          </ac:spMkLst>
        </pc:spChg>
        <pc:picChg chg="add mod">
          <ac:chgData name="Vignesh Vallavan" userId="S::vigneshvallavan@virtusa.com::95dcde7f-0d3d-43b2-8ac2-0ffc19e831a3" providerId="AD" clId="Web-{1DAC99B1-4DCF-8C7B-A90C-91FCBF547DB0}" dt="2021-09-06T11:04:08.432" v="37" actId="1076"/>
          <ac:picMkLst>
            <pc:docMk/>
            <pc:sldMk cId="3280008479" sldId="258"/>
            <ac:picMk id="2" creationId="{480B6765-261F-4868-9F30-69B90A2942F5}"/>
          </ac:picMkLst>
        </pc:picChg>
        <pc:picChg chg="del">
          <ac:chgData name="Vignesh Vallavan" userId="S::vigneshvallavan@virtusa.com::95dcde7f-0d3d-43b2-8ac2-0ffc19e831a3" providerId="AD" clId="Web-{1DAC99B1-4DCF-8C7B-A90C-91FCBF547DB0}" dt="2021-09-06T11:03:51.369" v="34"/>
          <ac:picMkLst>
            <pc:docMk/>
            <pc:sldMk cId="3280008479" sldId="258"/>
            <ac:picMk id="4" creationId="{B7B0ED11-2835-4EE0-9922-7CBBD7000BD3}"/>
          </ac:picMkLst>
        </pc:picChg>
      </pc:sldChg>
      <pc:sldMasterChg chg="add del addSldLayout delSldLayout">
        <pc:chgData name="Vignesh Vallavan" userId="S::vigneshvallavan@virtusa.com::95dcde7f-0d3d-43b2-8ac2-0ffc19e831a3" providerId="AD" clId="Web-{1DAC99B1-4DCF-8C7B-A90C-91FCBF547DB0}" dt="2021-09-06T11:02:01.179" v="16"/>
        <pc:sldMasterMkLst>
          <pc:docMk/>
          <pc:sldMasterMk cId="2460954070" sldId="2147483660"/>
        </pc:sldMasterMkLst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Vignesh Vallavan" userId="S::vigneshvallavan@virtusa.com::95dcde7f-0d3d-43b2-8ac2-0ffc19e831a3" providerId="AD" clId="Web-{1DAC99B1-4DCF-8C7B-A90C-91FCBF547DB0}" dt="2021-09-06T11:01:50.319" v="14"/>
        <pc:sldMasterMkLst>
          <pc:docMk/>
          <pc:sldMasterMk cId="4264069238" sldId="2147483698"/>
        </pc:sldMasterMkLst>
        <pc:sldLayoutChg chg="add del">
          <pc:chgData name="Vignesh Vallavan" userId="S::vigneshvallavan@virtusa.com::95dcde7f-0d3d-43b2-8ac2-0ffc19e831a3" providerId="AD" clId="Web-{1DAC99B1-4DCF-8C7B-A90C-91FCBF547DB0}" dt="2021-09-06T11:01:50.319" v="14"/>
          <pc:sldLayoutMkLst>
            <pc:docMk/>
            <pc:sldMasterMk cId="4264069238" sldId="2147483698"/>
            <pc:sldLayoutMk cId="2851169369" sldId="2147483687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1:50.319" v="14"/>
          <pc:sldLayoutMkLst>
            <pc:docMk/>
            <pc:sldMasterMk cId="4264069238" sldId="2147483698"/>
            <pc:sldLayoutMk cId="2159513555" sldId="2147483688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1:50.319" v="14"/>
          <pc:sldLayoutMkLst>
            <pc:docMk/>
            <pc:sldMasterMk cId="4264069238" sldId="2147483698"/>
            <pc:sldLayoutMk cId="1641036425" sldId="2147483689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1:50.319" v="14"/>
          <pc:sldLayoutMkLst>
            <pc:docMk/>
            <pc:sldMasterMk cId="4264069238" sldId="2147483698"/>
            <pc:sldLayoutMk cId="4039359002" sldId="2147483690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1:50.319" v="14"/>
          <pc:sldLayoutMkLst>
            <pc:docMk/>
            <pc:sldMasterMk cId="4264069238" sldId="2147483698"/>
            <pc:sldLayoutMk cId="2145673003" sldId="2147483691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1:50.319" v="14"/>
          <pc:sldLayoutMkLst>
            <pc:docMk/>
            <pc:sldMasterMk cId="4264069238" sldId="2147483698"/>
            <pc:sldLayoutMk cId="3256216309" sldId="2147483692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1:50.319" v="14"/>
          <pc:sldLayoutMkLst>
            <pc:docMk/>
            <pc:sldMasterMk cId="4264069238" sldId="2147483698"/>
            <pc:sldLayoutMk cId="3600024907" sldId="2147483693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1:50.319" v="14"/>
          <pc:sldLayoutMkLst>
            <pc:docMk/>
            <pc:sldMasterMk cId="4264069238" sldId="2147483698"/>
            <pc:sldLayoutMk cId="1328630891" sldId="2147483694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1:50.319" v="14"/>
          <pc:sldLayoutMkLst>
            <pc:docMk/>
            <pc:sldMasterMk cId="4264069238" sldId="2147483698"/>
            <pc:sldLayoutMk cId="656457585" sldId="2147483695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1:50.319" v="14"/>
          <pc:sldLayoutMkLst>
            <pc:docMk/>
            <pc:sldMasterMk cId="4264069238" sldId="2147483698"/>
            <pc:sldLayoutMk cId="3658857028" sldId="2147483696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1:50.319" v="14"/>
          <pc:sldLayoutMkLst>
            <pc:docMk/>
            <pc:sldMasterMk cId="4264069238" sldId="2147483698"/>
            <pc:sldLayoutMk cId="211718201" sldId="2147483697"/>
          </pc:sldLayoutMkLst>
        </pc:sldLayoutChg>
      </pc:sldMasterChg>
      <pc:sldMasterChg chg="add del addSldLayout delSldLayout">
        <pc:chgData name="Vignesh Vallavan" userId="S::vigneshvallavan@virtusa.com::95dcde7f-0d3d-43b2-8ac2-0ffc19e831a3" providerId="AD" clId="Web-{1DAC99B1-4DCF-8C7B-A90C-91FCBF547DB0}" dt="2021-09-06T11:02:01.179" v="16"/>
        <pc:sldMasterMkLst>
          <pc:docMk/>
          <pc:sldMasterMk cId="2004660059" sldId="2147483763"/>
        </pc:sldMasterMkLst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004660059" sldId="2147483763"/>
            <pc:sldLayoutMk cId="3023537801" sldId="2147483752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004660059" sldId="2147483763"/>
            <pc:sldLayoutMk cId="4213473070" sldId="2147483753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004660059" sldId="2147483763"/>
            <pc:sldLayoutMk cId="3937855225" sldId="2147483754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004660059" sldId="2147483763"/>
            <pc:sldLayoutMk cId="2537774764" sldId="2147483755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004660059" sldId="2147483763"/>
            <pc:sldLayoutMk cId="918203887" sldId="2147483756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004660059" sldId="2147483763"/>
            <pc:sldLayoutMk cId="522045049" sldId="2147483757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004660059" sldId="2147483763"/>
            <pc:sldLayoutMk cId="2580932008" sldId="2147483758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004660059" sldId="2147483763"/>
            <pc:sldLayoutMk cId="2656477299" sldId="2147483759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004660059" sldId="2147483763"/>
            <pc:sldLayoutMk cId="3666891855" sldId="2147483760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004660059" sldId="2147483763"/>
            <pc:sldLayoutMk cId="879162374" sldId="2147483761"/>
          </pc:sldLayoutMkLst>
        </pc:sldLayoutChg>
        <pc:sldLayoutChg chg="add del">
          <pc:chgData name="Vignesh Vallavan" userId="S::vigneshvallavan@virtusa.com::95dcde7f-0d3d-43b2-8ac2-0ffc19e831a3" providerId="AD" clId="Web-{1DAC99B1-4DCF-8C7B-A90C-91FCBF547DB0}" dt="2021-09-06T11:02:01.179" v="16"/>
          <pc:sldLayoutMkLst>
            <pc:docMk/>
            <pc:sldMasterMk cId="2004660059" sldId="2147483763"/>
            <pc:sldLayoutMk cId="1183875829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80B6765-261F-4868-9F30-69B90A294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59" y="661654"/>
            <a:ext cx="8987882" cy="552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1AEEF4-E137-4C8C-8C16-8A43E1F24396}"/>
              </a:ext>
            </a:extLst>
          </p:cNvPr>
          <p:cNvSpPr txBox="1"/>
          <p:nvPr/>
        </p:nvSpPr>
        <p:spPr>
          <a:xfrm>
            <a:off x="347546" y="143107"/>
            <a:ext cx="56796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Extract URL From text file using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328000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7B0ED11-2835-4EE0-9922-7CBBD700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2" y="643467"/>
            <a:ext cx="8222975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8B3DFB-DDF6-45D2-A9D6-107627250073}"/>
              </a:ext>
            </a:extLst>
          </p:cNvPr>
          <p:cNvSpPr txBox="1"/>
          <p:nvPr/>
        </p:nvSpPr>
        <p:spPr>
          <a:xfrm>
            <a:off x="347546" y="143107"/>
            <a:ext cx="56796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956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</cp:revision>
  <dcterms:created xsi:type="dcterms:W3CDTF">2021-09-06T10:59:34Z</dcterms:created>
  <dcterms:modified xsi:type="dcterms:W3CDTF">2021-09-06T11:05:30Z</dcterms:modified>
</cp:coreProperties>
</file>