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F38C7-7177-C4C6-A7F8-510C1F499187}" v="342" dt="2021-09-20T12:23:20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C0CF38C7-7177-C4C6-A7F8-510C1F499187}"/>
    <pc:docChg chg="addSld delSld modSld sldOrd">
      <pc:chgData name="Vignesh Vallavan" userId="S::vigneshvallavan@virtusa.com::95dcde7f-0d3d-43b2-8ac2-0ffc19e831a3" providerId="AD" clId="Web-{C0CF38C7-7177-C4C6-A7F8-510C1F499187}" dt="2021-09-20T12:23:20.548" v="234" actId="1076"/>
      <pc:docMkLst>
        <pc:docMk/>
      </pc:docMkLst>
      <pc:sldChg chg="del">
        <pc:chgData name="Vignesh Vallavan" userId="S::vigneshvallavan@virtusa.com::95dcde7f-0d3d-43b2-8ac2-0ffc19e831a3" providerId="AD" clId="Web-{C0CF38C7-7177-C4C6-A7F8-510C1F499187}" dt="2021-09-20T12:05:17.760" v="4"/>
        <pc:sldMkLst>
          <pc:docMk/>
          <pc:sldMk cId="109857222" sldId="256"/>
        </pc:sldMkLst>
      </pc:sldChg>
      <pc:sldChg chg="add del ord">
        <pc:chgData name="Vignesh Vallavan" userId="S::vigneshvallavan@virtusa.com::95dcde7f-0d3d-43b2-8ac2-0ffc19e831a3" providerId="AD" clId="Web-{C0CF38C7-7177-C4C6-A7F8-510C1F499187}" dt="2021-09-20T12:20:00.238" v="192"/>
        <pc:sldMkLst>
          <pc:docMk/>
          <pc:sldMk cId="855605511" sldId="257"/>
        </pc:sldMkLst>
      </pc:sldChg>
      <pc:sldChg chg="addSp delSp modSp add">
        <pc:chgData name="Vignesh Vallavan" userId="S::vigneshvallavan@virtusa.com::95dcde7f-0d3d-43b2-8ac2-0ffc19e831a3" providerId="AD" clId="Web-{C0CF38C7-7177-C4C6-A7F8-510C1F499187}" dt="2021-09-20T12:13:53.090" v="119" actId="1076"/>
        <pc:sldMkLst>
          <pc:docMk/>
          <pc:sldMk cId="2553666926" sldId="258"/>
        </pc:sldMkLst>
        <pc:picChg chg="del">
          <ac:chgData name="Vignesh Vallavan" userId="S::vigneshvallavan@virtusa.com::95dcde7f-0d3d-43b2-8ac2-0ffc19e831a3" providerId="AD" clId="Web-{C0CF38C7-7177-C4C6-A7F8-510C1F499187}" dt="2021-09-20T12:10:26.342" v="90"/>
          <ac:picMkLst>
            <pc:docMk/>
            <pc:sldMk cId="2553666926" sldId="258"/>
            <ac:picMk id="2" creationId="{2D3522E3-A6D6-466D-8210-2773F368319E}"/>
          </ac:picMkLst>
        </pc:picChg>
        <pc:picChg chg="del">
          <ac:chgData name="Vignesh Vallavan" userId="S::vigneshvallavan@virtusa.com::95dcde7f-0d3d-43b2-8ac2-0ffc19e831a3" providerId="AD" clId="Web-{C0CF38C7-7177-C4C6-A7F8-510C1F499187}" dt="2021-09-20T12:10:26.842" v="91"/>
          <ac:picMkLst>
            <pc:docMk/>
            <pc:sldMk cId="2553666926" sldId="258"/>
            <ac:picMk id="3" creationId="{0E000F1D-93DD-47F7-8F63-04F31D99C33E}"/>
          </ac:picMkLst>
        </pc:picChg>
        <pc:picChg chg="del">
          <ac:chgData name="Vignesh Vallavan" userId="S::vigneshvallavan@virtusa.com::95dcde7f-0d3d-43b2-8ac2-0ffc19e831a3" providerId="AD" clId="Web-{C0CF38C7-7177-C4C6-A7F8-510C1F499187}" dt="2021-09-20T12:10:25.124" v="89"/>
          <ac:picMkLst>
            <pc:docMk/>
            <pc:sldMk cId="2553666926" sldId="258"/>
            <ac:picMk id="4" creationId="{8B3EDB3F-0E31-4822-B1C3-96E5F5351C96}"/>
          </ac:picMkLst>
        </pc:picChg>
        <pc:picChg chg="add mod">
          <ac:chgData name="Vignesh Vallavan" userId="S::vigneshvallavan@virtusa.com::95dcde7f-0d3d-43b2-8ac2-0ffc19e831a3" providerId="AD" clId="Web-{C0CF38C7-7177-C4C6-A7F8-510C1F499187}" dt="2021-09-20T12:13:25.604" v="111" actId="1076"/>
          <ac:picMkLst>
            <pc:docMk/>
            <pc:sldMk cId="2553666926" sldId="258"/>
            <ac:picMk id="6" creationId="{DBD09A75-0D02-43C6-AFA5-86FD7DA1EAD8}"/>
          </ac:picMkLst>
        </pc:picChg>
        <pc:picChg chg="add del mod">
          <ac:chgData name="Vignesh Vallavan" userId="S::vigneshvallavan@virtusa.com::95dcde7f-0d3d-43b2-8ac2-0ffc19e831a3" providerId="AD" clId="Web-{C0CF38C7-7177-C4C6-A7F8-510C1F499187}" dt="2021-09-20T12:11:19.268" v="99"/>
          <ac:picMkLst>
            <pc:docMk/>
            <pc:sldMk cId="2553666926" sldId="258"/>
            <ac:picMk id="7" creationId="{2E24E864-DEA1-40EB-893C-043C46B25440}"/>
          </ac:picMkLst>
        </pc:picChg>
        <pc:picChg chg="add mod">
          <ac:chgData name="Vignesh Vallavan" userId="S::vigneshvallavan@virtusa.com::95dcde7f-0d3d-43b2-8ac2-0ffc19e831a3" providerId="AD" clId="Web-{C0CF38C7-7177-C4C6-A7F8-510C1F499187}" dt="2021-09-20T12:13:53.090" v="119" actId="1076"/>
          <ac:picMkLst>
            <pc:docMk/>
            <pc:sldMk cId="2553666926" sldId="258"/>
            <ac:picMk id="8" creationId="{558E6BA0-B26F-46EB-8421-BEC421915532}"/>
          </ac:picMkLst>
        </pc:picChg>
        <pc:picChg chg="add mod">
          <ac:chgData name="Vignesh Vallavan" userId="S::vigneshvallavan@virtusa.com::95dcde7f-0d3d-43b2-8ac2-0ffc19e831a3" providerId="AD" clId="Web-{C0CF38C7-7177-C4C6-A7F8-510C1F499187}" dt="2021-09-20T12:13:44.699" v="116" actId="1076"/>
          <ac:picMkLst>
            <pc:docMk/>
            <pc:sldMk cId="2553666926" sldId="258"/>
            <ac:picMk id="9" creationId="{CD01614B-ACE8-45F1-B7EE-01DC9506457B}"/>
          </ac:picMkLst>
        </pc:picChg>
      </pc:sldChg>
      <pc:sldChg chg="addSp delSp modSp add mod setBg">
        <pc:chgData name="Vignesh Vallavan" userId="S::vigneshvallavan@virtusa.com::95dcde7f-0d3d-43b2-8ac2-0ffc19e831a3" providerId="AD" clId="Web-{C0CF38C7-7177-C4C6-A7F8-510C1F499187}" dt="2021-09-20T12:10:15.935" v="88" actId="20577"/>
        <pc:sldMkLst>
          <pc:docMk/>
          <pc:sldMk cId="2589324499" sldId="259"/>
        </pc:sldMkLst>
        <pc:spChg chg="mod ord">
          <ac:chgData name="Vignesh Vallavan" userId="S::vigneshvallavan@virtusa.com::95dcde7f-0d3d-43b2-8ac2-0ffc19e831a3" providerId="AD" clId="Web-{C0CF38C7-7177-C4C6-A7F8-510C1F499187}" dt="2021-09-20T12:09:34.355" v="73" actId="20577"/>
          <ac:spMkLst>
            <pc:docMk/>
            <pc:sldMk cId="2589324499" sldId="259"/>
            <ac:spMk id="6" creationId="{084391E5-E69B-470F-87CD-C417CBB37F30}"/>
          </ac:spMkLst>
        </pc:spChg>
        <pc:spChg chg="mod">
          <ac:chgData name="Vignesh Vallavan" userId="S::vigneshvallavan@virtusa.com::95dcde7f-0d3d-43b2-8ac2-0ffc19e831a3" providerId="AD" clId="Web-{C0CF38C7-7177-C4C6-A7F8-510C1F499187}" dt="2021-09-20T12:07:50.864" v="34"/>
          <ac:spMkLst>
            <pc:docMk/>
            <pc:sldMk cId="2589324499" sldId="259"/>
            <ac:spMk id="7" creationId="{E754ADE0-7079-4401-9B45-3D92DE2E7AAD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09:04.634" v="63" actId="1076"/>
          <ac:spMkLst>
            <pc:docMk/>
            <pc:sldMk cId="2589324499" sldId="259"/>
            <ac:spMk id="9" creationId="{3FB15259-20A2-40DB-BE47-20C7C232C7C7}"/>
          </ac:spMkLst>
        </pc:spChg>
        <pc:spChg chg="add">
          <ac:chgData name="Vignesh Vallavan" userId="S::vigneshvallavan@virtusa.com::95dcde7f-0d3d-43b2-8ac2-0ffc19e831a3" providerId="AD" clId="Web-{C0CF38C7-7177-C4C6-A7F8-510C1F499187}" dt="2021-09-20T12:07:50.864" v="34"/>
          <ac:spMkLst>
            <pc:docMk/>
            <pc:sldMk cId="2589324499" sldId="259"/>
            <ac:spMk id="13" creationId="{33CD251C-A887-4D2F-925B-FC097198538B}"/>
          </ac:spMkLst>
        </pc:spChg>
        <pc:spChg chg="add">
          <ac:chgData name="Vignesh Vallavan" userId="S::vigneshvallavan@virtusa.com::95dcde7f-0d3d-43b2-8ac2-0ffc19e831a3" providerId="AD" clId="Web-{C0CF38C7-7177-C4C6-A7F8-510C1F499187}" dt="2021-09-20T12:07:50.864" v="34"/>
          <ac:spMkLst>
            <pc:docMk/>
            <pc:sldMk cId="2589324499" sldId="259"/>
            <ac:spMk id="15" creationId="{3B2069EE-A08E-44F0-B3F9-3CF8CC2DCAD5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10:15.935" v="88" actId="20577"/>
          <ac:spMkLst>
            <pc:docMk/>
            <pc:sldMk cId="2589324499" sldId="259"/>
            <ac:spMk id="16" creationId="{D4DBEAFB-08C1-41DF-B6DA-6FCC06745238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10:10.138" v="85" actId="20577"/>
          <ac:spMkLst>
            <pc:docMk/>
            <pc:sldMk cId="2589324499" sldId="259"/>
            <ac:spMk id="20" creationId="{8265CC6F-628A-4579-A726-32B983DF9505}"/>
          </ac:spMkLst>
        </pc:spChg>
        <pc:grpChg chg="add">
          <ac:chgData name="Vignesh Vallavan" userId="S::vigneshvallavan@virtusa.com::95dcde7f-0d3d-43b2-8ac2-0ffc19e831a3" providerId="AD" clId="Web-{C0CF38C7-7177-C4C6-A7F8-510C1F499187}" dt="2021-09-20T12:07:50.864" v="34"/>
          <ac:grpSpMkLst>
            <pc:docMk/>
            <pc:sldMk cId="2589324499" sldId="259"/>
            <ac:grpSpMk id="17" creationId="{9C6E8597-0CCE-4A8A-9326-AA52691A1C81}"/>
          </ac:grpSpMkLst>
        </pc:grpChg>
        <pc:picChg chg="add mod ord">
          <ac:chgData name="Vignesh Vallavan" userId="S::vigneshvallavan@virtusa.com::95dcde7f-0d3d-43b2-8ac2-0ffc19e831a3" providerId="AD" clId="Web-{C0CF38C7-7177-C4C6-A7F8-510C1F499187}" dt="2021-09-20T12:08:07.521" v="40" actId="1076"/>
          <ac:picMkLst>
            <pc:docMk/>
            <pc:sldMk cId="2589324499" sldId="259"/>
            <ac:picMk id="2" creationId="{F86A8601-213A-463B-A59F-88E5FFDCBCE8}"/>
          </ac:picMkLst>
        </pc:picChg>
        <pc:picChg chg="add mod">
          <ac:chgData name="Vignesh Vallavan" userId="S::vigneshvallavan@virtusa.com::95dcde7f-0d3d-43b2-8ac2-0ffc19e831a3" providerId="AD" clId="Web-{C0CF38C7-7177-C4C6-A7F8-510C1F499187}" dt="2021-09-20T12:08:36.617" v="50" actId="14100"/>
          <ac:picMkLst>
            <pc:docMk/>
            <pc:sldMk cId="2589324499" sldId="259"/>
            <ac:picMk id="3" creationId="{1FE9500B-FD6C-4351-8AAF-9419B22B7866}"/>
          </ac:picMkLst>
        </pc:picChg>
        <pc:picChg chg="del">
          <ac:chgData name="Vignesh Vallavan" userId="S::vigneshvallavan@virtusa.com::95dcde7f-0d3d-43b2-8ac2-0ffc19e831a3" providerId="AD" clId="Web-{C0CF38C7-7177-C4C6-A7F8-510C1F499187}" dt="2021-09-20T12:06:09.857" v="22"/>
          <ac:picMkLst>
            <pc:docMk/>
            <pc:sldMk cId="2589324499" sldId="259"/>
            <ac:picMk id="4" creationId="{D13657E8-54A0-4C82-AF03-7E669ECA6C1C}"/>
          </ac:picMkLst>
        </pc:picChg>
        <pc:picChg chg="del">
          <ac:chgData name="Vignesh Vallavan" userId="S::vigneshvallavan@virtusa.com::95dcde7f-0d3d-43b2-8ac2-0ffc19e831a3" providerId="AD" clId="Web-{C0CF38C7-7177-C4C6-A7F8-510C1F499187}" dt="2021-09-20T12:06:10.873" v="23"/>
          <ac:picMkLst>
            <pc:docMk/>
            <pc:sldMk cId="2589324499" sldId="259"/>
            <ac:picMk id="5" creationId="{5D2277E4-EF9D-457A-9AEC-08911164F2B3}"/>
          </ac:picMkLst>
        </pc:picChg>
        <pc:picChg chg="add mod">
          <ac:chgData name="Vignesh Vallavan" userId="S::vigneshvallavan@virtusa.com::95dcde7f-0d3d-43b2-8ac2-0ffc19e831a3" providerId="AD" clId="Web-{C0CF38C7-7177-C4C6-A7F8-510C1F499187}" dt="2021-09-20T12:08:31.413" v="48" actId="1076"/>
          <ac:picMkLst>
            <pc:docMk/>
            <pc:sldMk cId="2589324499" sldId="259"/>
            <ac:picMk id="8" creationId="{85019DED-95B4-4BBD-9A22-6371E62ABB4C}"/>
          </ac:picMkLst>
        </pc:picChg>
      </pc:sldChg>
      <pc:sldChg chg="modSp add">
        <pc:chgData name="Vignesh Vallavan" userId="S::vigneshvallavan@virtusa.com::95dcde7f-0d3d-43b2-8ac2-0ffc19e831a3" providerId="AD" clId="Web-{C0CF38C7-7177-C4C6-A7F8-510C1F499187}" dt="2021-09-20T12:05:50.387" v="18" actId="14100"/>
        <pc:sldMkLst>
          <pc:docMk/>
          <pc:sldMk cId="3999814964" sldId="260"/>
        </pc:sldMkLst>
        <pc:spChg chg="mod">
          <ac:chgData name="Vignesh Vallavan" userId="S::vigneshvallavan@virtusa.com::95dcde7f-0d3d-43b2-8ac2-0ffc19e831a3" providerId="AD" clId="Web-{C0CF38C7-7177-C4C6-A7F8-510C1F499187}" dt="2021-09-20T12:05:50.387" v="18" actId="14100"/>
          <ac:spMkLst>
            <pc:docMk/>
            <pc:sldMk cId="3999814964" sldId="260"/>
            <ac:spMk id="4" creationId="{8C37BBD4-4D12-4224-8B46-27E34AF3F6D3}"/>
          </ac:spMkLst>
        </pc:spChg>
      </pc:sldChg>
      <pc:sldChg chg="addSp delSp modSp new">
        <pc:chgData name="Vignesh Vallavan" userId="S::vigneshvallavan@virtusa.com::95dcde7f-0d3d-43b2-8ac2-0ffc19e831a3" providerId="AD" clId="Web-{C0CF38C7-7177-C4C6-A7F8-510C1F499187}" dt="2021-09-20T12:21:26.994" v="204"/>
        <pc:sldMkLst>
          <pc:docMk/>
          <pc:sldMk cId="1550043972" sldId="261"/>
        </pc:sldMkLst>
        <pc:spChg chg="del">
          <ac:chgData name="Vignesh Vallavan" userId="S::vigneshvallavan@virtusa.com::95dcde7f-0d3d-43b2-8ac2-0ffc19e831a3" providerId="AD" clId="Web-{C0CF38C7-7177-C4C6-A7F8-510C1F499187}" dt="2021-09-20T12:14:15.154" v="122"/>
          <ac:spMkLst>
            <pc:docMk/>
            <pc:sldMk cId="1550043972" sldId="261"/>
            <ac:spMk id="2" creationId="{D44F5429-855E-4F02-ACBF-136A666EB285}"/>
          </ac:spMkLst>
        </pc:spChg>
        <pc:spChg chg="del">
          <ac:chgData name="Vignesh Vallavan" userId="S::vigneshvallavan@virtusa.com::95dcde7f-0d3d-43b2-8ac2-0ffc19e831a3" providerId="AD" clId="Web-{C0CF38C7-7177-C4C6-A7F8-510C1F499187}" dt="2021-09-20T12:14:14.451" v="121"/>
          <ac:spMkLst>
            <pc:docMk/>
            <pc:sldMk cId="1550043972" sldId="261"/>
            <ac:spMk id="3" creationId="{3581B66D-2BE5-4385-BD84-AF970E3D340C}"/>
          </ac:spMkLst>
        </pc:spChg>
        <pc:spChg chg="add">
          <ac:chgData name="Vignesh Vallavan" userId="S::vigneshvallavan@virtusa.com::95dcde7f-0d3d-43b2-8ac2-0ffc19e831a3" providerId="AD" clId="Web-{C0CF38C7-7177-C4C6-A7F8-510C1F499187}" dt="2021-09-20T12:16:01.067" v="147"/>
          <ac:spMkLst>
            <pc:docMk/>
            <pc:sldMk cId="1550043972" sldId="261"/>
            <ac:spMk id="7" creationId="{366977B5-874E-462C-93DB-A2C9B3968A6B}"/>
          </ac:spMkLst>
        </pc:spChg>
        <pc:spChg chg="add">
          <ac:chgData name="Vignesh Vallavan" userId="S::vigneshvallavan@virtusa.com::95dcde7f-0d3d-43b2-8ac2-0ffc19e831a3" providerId="AD" clId="Web-{C0CF38C7-7177-C4C6-A7F8-510C1F499187}" dt="2021-09-20T12:16:21.568" v="149"/>
          <ac:spMkLst>
            <pc:docMk/>
            <pc:sldMk cId="1550043972" sldId="261"/>
            <ac:spMk id="11" creationId="{1F686604-B3C8-4893-B019-9515854B0C68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17:25.557" v="159" actId="20577"/>
          <ac:spMkLst>
            <pc:docMk/>
            <pc:sldMk cId="1550043972" sldId="261"/>
            <ac:spMk id="13" creationId="{D5AC50AB-38CB-4654-B78C-B22AEAC8C602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19:23.189" v="185" actId="1076"/>
          <ac:spMkLst>
            <pc:docMk/>
            <pc:sldMk cId="1550043972" sldId="261"/>
            <ac:spMk id="17" creationId="{3D6EA2A1-35C2-4AE7-976F-BDD4AEE64B45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19:26.314" v="186" actId="1076"/>
          <ac:spMkLst>
            <pc:docMk/>
            <pc:sldMk cId="1550043972" sldId="261"/>
            <ac:spMk id="21" creationId="{9D5CC245-22B5-43DA-AE7F-F9B78426168A}"/>
          </ac:spMkLst>
        </pc:spChg>
        <pc:picChg chg="add mod">
          <ac:chgData name="Vignesh Vallavan" userId="S::vigneshvallavan@virtusa.com::95dcde7f-0d3d-43b2-8ac2-0ffc19e831a3" providerId="AD" clId="Web-{C0CF38C7-7177-C4C6-A7F8-510C1F499187}" dt="2021-09-20T12:15:47.675" v="144" actId="1076"/>
          <ac:picMkLst>
            <pc:docMk/>
            <pc:sldMk cId="1550043972" sldId="261"/>
            <ac:picMk id="4" creationId="{21F826B8-168C-448E-949E-9647CCC21436}"/>
          </ac:picMkLst>
        </pc:picChg>
        <pc:picChg chg="add mod">
          <ac:chgData name="Vignesh Vallavan" userId="S::vigneshvallavan@virtusa.com::95dcde7f-0d3d-43b2-8ac2-0ffc19e831a3" providerId="AD" clId="Web-{C0CF38C7-7177-C4C6-A7F8-510C1F499187}" dt="2021-09-20T12:15:51.941" v="146" actId="1076"/>
          <ac:picMkLst>
            <pc:docMk/>
            <pc:sldMk cId="1550043972" sldId="261"/>
            <ac:picMk id="5" creationId="{C843BB8B-0BCC-4CF3-B1A3-3E7A2EA037DB}"/>
          </ac:picMkLst>
        </pc:picChg>
        <pc:picChg chg="add del mod">
          <ac:chgData name="Vignesh Vallavan" userId="S::vigneshvallavan@virtusa.com::95dcde7f-0d3d-43b2-8ac2-0ffc19e831a3" providerId="AD" clId="Web-{C0CF38C7-7177-C4C6-A7F8-510C1F499187}" dt="2021-09-20T12:21:26.994" v="204"/>
          <ac:picMkLst>
            <pc:docMk/>
            <pc:sldMk cId="1550043972" sldId="261"/>
            <ac:picMk id="23" creationId="{DD5BB42A-5B9F-431A-B98B-842496BA8D71}"/>
          </ac:picMkLst>
        </pc:picChg>
        <pc:cxnChg chg="add mod">
          <ac:chgData name="Vignesh Vallavan" userId="S::vigneshvallavan@virtusa.com::95dcde7f-0d3d-43b2-8ac2-0ffc19e831a3" providerId="AD" clId="Web-{C0CF38C7-7177-C4C6-A7F8-510C1F499187}" dt="2021-09-20T12:19:48.066" v="191" actId="14100"/>
          <ac:cxnSpMkLst>
            <pc:docMk/>
            <pc:sldMk cId="1550043972" sldId="261"/>
            <ac:cxnSpMk id="9" creationId="{49847111-76A4-41B3-897A-5C4D4837AC0F}"/>
          </ac:cxnSpMkLst>
        </pc:cxnChg>
        <pc:cxnChg chg="add del mod">
          <ac:chgData name="Vignesh Vallavan" userId="S::vigneshvallavan@virtusa.com::95dcde7f-0d3d-43b2-8ac2-0ffc19e831a3" providerId="AD" clId="Web-{C0CF38C7-7177-C4C6-A7F8-510C1F499187}" dt="2021-09-20T12:19:19.298" v="184"/>
          <ac:cxnSpMkLst>
            <pc:docMk/>
            <pc:sldMk cId="1550043972" sldId="261"/>
            <ac:cxnSpMk id="15" creationId="{6DE977E7-7AAB-4190-ABF0-6263C90A3CBF}"/>
          </ac:cxnSpMkLst>
        </pc:cxnChg>
        <pc:cxnChg chg="add mod">
          <ac:chgData name="Vignesh Vallavan" userId="S::vigneshvallavan@virtusa.com::95dcde7f-0d3d-43b2-8ac2-0ffc19e831a3" providerId="AD" clId="Web-{C0CF38C7-7177-C4C6-A7F8-510C1F499187}" dt="2021-09-20T12:19:34.424" v="188" actId="14100"/>
          <ac:cxnSpMkLst>
            <pc:docMk/>
            <pc:sldMk cId="1550043972" sldId="261"/>
            <ac:cxnSpMk id="19" creationId="{5CE7AFA0-55D6-46A9-A5EE-E498B41A8254}"/>
          </ac:cxnSpMkLst>
        </pc:cxnChg>
      </pc:sldChg>
      <pc:sldChg chg="addSp delSp modSp new">
        <pc:chgData name="Vignesh Vallavan" userId="S::vigneshvallavan@virtusa.com::95dcde7f-0d3d-43b2-8ac2-0ffc19e831a3" providerId="AD" clId="Web-{C0CF38C7-7177-C4C6-A7F8-510C1F499187}" dt="2021-09-20T12:23:20.548" v="234" actId="1076"/>
        <pc:sldMkLst>
          <pc:docMk/>
          <pc:sldMk cId="644529239" sldId="262"/>
        </pc:sldMkLst>
        <pc:spChg chg="del">
          <ac:chgData name="Vignesh Vallavan" userId="S::vigneshvallavan@virtusa.com::95dcde7f-0d3d-43b2-8ac2-0ffc19e831a3" providerId="AD" clId="Web-{C0CF38C7-7177-C4C6-A7F8-510C1F499187}" dt="2021-09-20T12:20:05.989" v="195"/>
          <ac:spMkLst>
            <pc:docMk/>
            <pc:sldMk cId="644529239" sldId="262"/>
            <ac:spMk id="2" creationId="{F54B694D-60C7-45A5-91D2-12D7AE05367C}"/>
          </ac:spMkLst>
        </pc:spChg>
        <pc:spChg chg="del">
          <ac:chgData name="Vignesh Vallavan" userId="S::vigneshvallavan@virtusa.com::95dcde7f-0d3d-43b2-8ac2-0ffc19e831a3" providerId="AD" clId="Web-{C0CF38C7-7177-C4C6-A7F8-510C1F499187}" dt="2021-09-20T12:20:05.958" v="194"/>
          <ac:spMkLst>
            <pc:docMk/>
            <pc:sldMk cId="644529239" sldId="262"/>
            <ac:spMk id="3" creationId="{5626361E-6AB8-4AD4-B85B-1E8830430E64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21:59.684" v="207" actId="1076"/>
          <ac:spMkLst>
            <pc:docMk/>
            <pc:sldMk cId="644529239" sldId="262"/>
            <ac:spMk id="5" creationId="{EE1E5968-5B86-427C-B468-62B3C36CD573}"/>
          </ac:spMkLst>
        </pc:spChg>
        <pc:spChg chg="add mod">
          <ac:chgData name="Vignesh Vallavan" userId="S::vigneshvallavan@virtusa.com::95dcde7f-0d3d-43b2-8ac2-0ffc19e831a3" providerId="AD" clId="Web-{C0CF38C7-7177-C4C6-A7F8-510C1F499187}" dt="2021-09-20T12:23:13.079" v="233" actId="20577"/>
          <ac:spMkLst>
            <pc:docMk/>
            <pc:sldMk cId="644529239" sldId="262"/>
            <ac:spMk id="7" creationId="{CCC3AF4A-4213-462E-A7EB-C990C7DCBA95}"/>
          </ac:spMkLst>
        </pc:spChg>
        <pc:picChg chg="add mod">
          <ac:chgData name="Vignesh Vallavan" userId="S::vigneshvallavan@virtusa.com::95dcde7f-0d3d-43b2-8ac2-0ffc19e831a3" providerId="AD" clId="Web-{C0CF38C7-7177-C4C6-A7F8-510C1F499187}" dt="2021-09-20T12:21:52.980" v="206" actId="1076"/>
          <ac:picMkLst>
            <pc:docMk/>
            <pc:sldMk cId="644529239" sldId="262"/>
            <ac:picMk id="4" creationId="{A91EEE51-79A1-4365-9981-909EB1129C77}"/>
          </ac:picMkLst>
        </pc:picChg>
        <pc:picChg chg="add mod">
          <ac:chgData name="Vignesh Vallavan" userId="S::vigneshvallavan@virtusa.com::95dcde7f-0d3d-43b2-8ac2-0ffc19e831a3" providerId="AD" clId="Web-{C0CF38C7-7177-C4C6-A7F8-510C1F499187}" dt="2021-09-20T12:23:20.548" v="234" actId="1076"/>
          <ac:picMkLst>
            <pc:docMk/>
            <pc:sldMk cId="644529239" sldId="262"/>
            <ac:picMk id="6" creationId="{6972DFC9-5901-4E1E-922D-00A9F205E1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jiang.com/fullstackpython-4.4-flas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7BBD4-4D12-4224-8B46-27E34AF3F6D3}"/>
              </a:ext>
            </a:extLst>
          </p:cNvPr>
          <p:cNvSpPr txBox="1"/>
          <p:nvPr/>
        </p:nvSpPr>
        <p:spPr>
          <a:xfrm>
            <a:off x="489098" y="1106034"/>
            <a:ext cx="6375806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Python Flask – </a:t>
            </a:r>
            <a:endParaRPr lang="en-US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Click Event Processing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65A0BD7F-F785-4269-B994-2E6E5C0A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168" y="3073"/>
            <a:ext cx="1772773" cy="139576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CAC6A95-CE68-40EA-9C93-68DEA452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56900" y="4657582"/>
            <a:ext cx="4708833" cy="18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54ADE0-7079-4401-9B45-3D92DE2E7AAD}"/>
              </a:ext>
            </a:extLst>
          </p:cNvPr>
          <p:cNvSpPr txBox="1"/>
          <p:nvPr/>
        </p:nvSpPr>
        <p:spPr>
          <a:xfrm>
            <a:off x="767289" y="1487285"/>
            <a:ext cx="4220967" cy="1717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Flask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1FE9500B-FD6C-4351-8AAF-9419B22B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368" y="5349343"/>
            <a:ext cx="6568635" cy="899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391E5-E69B-470F-87CD-C417CBB37F30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Flask &lt;pip install flask&gt; 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a python file  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a folder &lt;templates &gt; 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--&gt; Holds html files 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 a folder &lt;static&gt; 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--&gt; Holds image files 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86A8601-213A-463B-A59F-88E5FFDC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242" y="524950"/>
            <a:ext cx="6313492" cy="1064966"/>
          </a:xfrm>
          <a:prstGeom prst="rect">
            <a:avLst/>
          </a:prstGeom>
        </p:spPr>
      </p:pic>
      <p:pic>
        <p:nvPicPr>
          <p:cNvPr id="8" name="Picture 8" descr="A picture containing text, clothing, trouser&#10;&#10;Description automatically generated">
            <a:extLst>
              <a:ext uri="{FF2B5EF4-FFF2-40B4-BE49-F238E27FC236}">
                <a16:creationId xmlns:a16="http://schemas.microsoft.com/office/drawing/2014/main" id="{85019DED-95B4-4BBD-9A22-6371E62AB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67" y="2897420"/>
            <a:ext cx="5626365" cy="996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15259-20A2-40DB-BE47-20C7C232C7C7}"/>
              </a:ext>
            </a:extLst>
          </p:cNvPr>
          <p:cNvSpPr txBox="1"/>
          <p:nvPr/>
        </p:nvSpPr>
        <p:spPr>
          <a:xfrm>
            <a:off x="5625790" y="152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Flask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BEAFB-08C1-41DF-B6DA-6FCC06745238}"/>
              </a:ext>
            </a:extLst>
          </p:cNvPr>
          <p:cNvSpPr txBox="1"/>
          <p:nvPr/>
        </p:nvSpPr>
        <p:spPr>
          <a:xfrm>
            <a:off x="6239107" y="24941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Folder: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/>
              <a:t>static 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5CC6F-628A-4579-A726-32B983DF9505}"/>
              </a:ext>
            </a:extLst>
          </p:cNvPr>
          <p:cNvSpPr txBox="1"/>
          <p:nvPr/>
        </p:nvSpPr>
        <p:spPr>
          <a:xfrm>
            <a:off x="5625790" y="49753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Folder:</a:t>
            </a:r>
            <a:r>
              <a:rPr lang="en-US" b="1" dirty="0"/>
              <a:t> templates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C3A8A-5C79-4634-867F-63F11D58DB14}"/>
              </a:ext>
            </a:extLst>
          </p:cNvPr>
          <p:cNvSpPr txBox="1"/>
          <p:nvPr/>
        </p:nvSpPr>
        <p:spPr>
          <a:xfrm>
            <a:off x="-70624" y="-4274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Snippets</a:t>
            </a:r>
            <a:endParaRPr lang="en-US" sz="280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BD09A75-0D02-43C6-AFA5-86FD7DA1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" y="484292"/>
            <a:ext cx="6897028" cy="4941561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58E6BA0-B26F-46EB-8421-BEC421915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57" y="489496"/>
            <a:ext cx="5122125" cy="6018396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D01614B-ACE8-45F1-B7EE-01DC9506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" y="5573460"/>
            <a:ext cx="3458734" cy="12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1F826B8-168C-448E-949E-9647CCC2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7" y="759203"/>
            <a:ext cx="9656952" cy="4112958"/>
          </a:xfrm>
          <a:prstGeom prst="rect">
            <a:avLst/>
          </a:prstGeom>
        </p:spPr>
      </p:pic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843BB8B-0BCC-4CF3-B1A3-3E7A2EA0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93" y="5680761"/>
            <a:ext cx="9619774" cy="839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977B5-874E-462C-93DB-A2C9B3968A6B}"/>
              </a:ext>
            </a:extLst>
          </p:cNvPr>
          <p:cNvSpPr txBox="1"/>
          <p:nvPr/>
        </p:nvSpPr>
        <p:spPr>
          <a:xfrm>
            <a:off x="-70624" y="-61332"/>
            <a:ext cx="171171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/>
              <a:t>Output: 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9847111-76A4-41B3-897A-5C4D4837AC0F}"/>
              </a:ext>
            </a:extLst>
          </p:cNvPr>
          <p:cNvCxnSpPr/>
          <p:nvPr/>
        </p:nvCxnSpPr>
        <p:spPr>
          <a:xfrm flipV="1">
            <a:off x="429090" y="1111175"/>
            <a:ext cx="440473" cy="8883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686604-B3C8-4893-B019-9515854B0C68}"/>
              </a:ext>
            </a:extLst>
          </p:cNvPr>
          <p:cNvSpPr/>
          <p:nvPr/>
        </p:nvSpPr>
        <p:spPr>
          <a:xfrm>
            <a:off x="60867" y="2012331"/>
            <a:ext cx="2406803" cy="845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C50AB-38CB-4654-B78C-B22AEAC8C602}"/>
              </a:ext>
            </a:extLst>
          </p:cNvPr>
          <p:cNvSpPr txBox="1"/>
          <p:nvPr/>
        </p:nvSpPr>
        <p:spPr>
          <a:xfrm>
            <a:off x="7202" y="2116640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Line 12 :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@app.route("\")</a:t>
            </a:r>
          </a:p>
          <a:p>
            <a:r>
              <a:rPr lang="en-US" dirty="0">
                <a:cs typeface="Calibri"/>
              </a:rPr>
              <a:t>index.html file loaded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EA2A1-35C2-4AE7-976F-BDD4AEE64B45}"/>
              </a:ext>
            </a:extLst>
          </p:cNvPr>
          <p:cNvSpPr/>
          <p:nvPr/>
        </p:nvSpPr>
        <p:spPr>
          <a:xfrm>
            <a:off x="60867" y="4177526"/>
            <a:ext cx="3819290" cy="8456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CE7AFA0-55D6-46A9-A5EE-E498B41A8254}"/>
              </a:ext>
            </a:extLst>
          </p:cNvPr>
          <p:cNvCxnSpPr>
            <a:cxnSpLocks/>
          </p:cNvCxnSpPr>
          <p:nvPr/>
        </p:nvCxnSpPr>
        <p:spPr>
          <a:xfrm>
            <a:off x="215357" y="5019674"/>
            <a:ext cx="802886" cy="100732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5CC245-22B5-43DA-AE7F-F9B78426168A}"/>
              </a:ext>
            </a:extLst>
          </p:cNvPr>
          <p:cNvSpPr txBox="1"/>
          <p:nvPr/>
        </p:nvSpPr>
        <p:spPr>
          <a:xfrm>
            <a:off x="3716" y="4278351"/>
            <a:ext cx="412780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Line 16 :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@app.route("\move_forward")</a:t>
            </a:r>
            <a:endParaRPr lang="en-US" dirty="0"/>
          </a:p>
          <a:p>
            <a:r>
              <a:rPr lang="en-US" dirty="0"/>
              <a:t>demo2.html file loaded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04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91EEE51-79A1-4365-9981-909EB112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83" y="605207"/>
            <a:ext cx="6060687" cy="2869073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E1E5968-5B86-427C-B468-62B3C36CD573}"/>
              </a:ext>
            </a:extLst>
          </p:cNvPr>
          <p:cNvSpPr txBox="1"/>
          <p:nvPr/>
        </p:nvSpPr>
        <p:spPr>
          <a:xfrm>
            <a:off x="1360449" y="1713571"/>
            <a:ext cx="2743200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Terminal View --&gt;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72DFC9-5901-4E1E-922D-00A9F205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87" y="4298710"/>
            <a:ext cx="7677606" cy="890409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CC3AF4A-4213-462E-A7EB-C990C7DCBA95}"/>
              </a:ext>
            </a:extLst>
          </p:cNvPr>
          <p:cNvSpPr txBox="1"/>
          <p:nvPr/>
        </p:nvSpPr>
        <p:spPr>
          <a:xfrm>
            <a:off x="1360449" y="4510668"/>
            <a:ext cx="2743200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Result: click_events.txt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--&gt;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52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</cp:revision>
  <dcterms:created xsi:type="dcterms:W3CDTF">2021-09-20T12:04:00Z</dcterms:created>
  <dcterms:modified xsi:type="dcterms:W3CDTF">2021-09-20T12:23:30Z</dcterms:modified>
</cp:coreProperties>
</file>