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5248F-7202-344B-800C-37EE37B531BA}" v="6" dt="2021-09-15T11:32:29.434"/>
    <p1510:client id="{754885B1-726E-E564-A3FE-45110E35B968}" v="530" dt="2021-09-15T12:16:19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754885B1-726E-E564-A3FE-45110E35B968}"/>
    <pc:docChg chg="addSld delSld modSld sldOrd">
      <pc:chgData name="Vignesh Vallavan" userId="S::vigneshvallavan@virtusa.com::95dcde7f-0d3d-43b2-8ac2-0ffc19e831a3" providerId="AD" clId="Web-{754885B1-726E-E564-A3FE-45110E35B968}" dt="2021-09-15T12:16:19.483" v="388" actId="1076"/>
      <pc:docMkLst>
        <pc:docMk/>
      </pc:docMkLst>
      <pc:sldChg chg="addSp modSp">
        <pc:chgData name="Vignesh Vallavan" userId="S::vigneshvallavan@virtusa.com::95dcde7f-0d3d-43b2-8ac2-0ffc19e831a3" providerId="AD" clId="Web-{754885B1-726E-E564-A3FE-45110E35B968}" dt="2021-09-15T12:16:19.483" v="388" actId="1076"/>
        <pc:sldMkLst>
          <pc:docMk/>
          <pc:sldMk cId="109857222" sldId="256"/>
        </pc:sldMkLst>
        <pc:spChg chg="add mod">
          <ac:chgData name="Vignesh Vallavan" userId="S::vigneshvallavan@virtusa.com::95dcde7f-0d3d-43b2-8ac2-0ffc19e831a3" providerId="AD" clId="Web-{754885B1-726E-E564-A3FE-45110E35B968}" dt="2021-09-15T12:16:19.483" v="388" actId="1076"/>
          <ac:spMkLst>
            <pc:docMk/>
            <pc:sldMk cId="109857222" sldId="256"/>
            <ac:spMk id="5" creationId="{EF5C3A8A-5C79-4634-867F-63F11D58DB14}"/>
          </ac:spMkLst>
        </pc:spChg>
        <pc:picChg chg="add mod">
          <ac:chgData name="Vignesh Vallavan" userId="S::vigneshvallavan@virtusa.com::95dcde7f-0d3d-43b2-8ac2-0ffc19e831a3" providerId="AD" clId="Web-{754885B1-726E-E564-A3FE-45110E35B968}" dt="2021-09-15T11:34:24.648" v="9" actId="1076"/>
          <ac:picMkLst>
            <pc:docMk/>
            <pc:sldMk cId="109857222" sldId="256"/>
            <ac:picMk id="2" creationId="{2D3522E3-A6D6-466D-8210-2773F368319E}"/>
          </ac:picMkLst>
        </pc:picChg>
        <pc:picChg chg="add mod">
          <ac:chgData name="Vignesh Vallavan" userId="S::vigneshvallavan@virtusa.com::95dcde7f-0d3d-43b2-8ac2-0ffc19e831a3" providerId="AD" clId="Web-{754885B1-726E-E564-A3FE-45110E35B968}" dt="2021-09-15T11:34:54.961" v="13" actId="1076"/>
          <ac:picMkLst>
            <pc:docMk/>
            <pc:sldMk cId="109857222" sldId="256"/>
            <ac:picMk id="3" creationId="{0E000F1D-93DD-47F7-8F63-04F31D99C33E}"/>
          </ac:picMkLst>
        </pc:picChg>
        <pc:picChg chg="mod">
          <ac:chgData name="Vignesh Vallavan" userId="S::vigneshvallavan@virtusa.com::95dcde7f-0d3d-43b2-8ac2-0ffc19e831a3" providerId="AD" clId="Web-{754885B1-726E-E564-A3FE-45110E35B968}" dt="2021-09-15T11:34:57.305" v="14" actId="1076"/>
          <ac:picMkLst>
            <pc:docMk/>
            <pc:sldMk cId="109857222" sldId="256"/>
            <ac:picMk id="4" creationId="{8B3EDB3F-0E31-4822-B1C3-96E5F5351C96}"/>
          </ac:picMkLst>
        </pc:picChg>
      </pc:sldChg>
      <pc:sldChg chg="addSp delSp modSp new">
        <pc:chgData name="Vignesh Vallavan" userId="S::vigneshvallavan@virtusa.com::95dcde7f-0d3d-43b2-8ac2-0ffc19e831a3" providerId="AD" clId="Web-{754885B1-726E-E564-A3FE-45110E35B968}" dt="2021-09-15T12:07:49.535" v="327" actId="14100"/>
        <pc:sldMkLst>
          <pc:docMk/>
          <pc:sldMk cId="2554724597" sldId="257"/>
        </pc:sldMkLst>
        <pc:spChg chg="del">
          <ac:chgData name="Vignesh Vallavan" userId="S::vigneshvallavan@virtusa.com::95dcde7f-0d3d-43b2-8ac2-0ffc19e831a3" providerId="AD" clId="Web-{754885B1-726E-E564-A3FE-45110E35B968}" dt="2021-09-15T11:35:13.009" v="17"/>
          <ac:spMkLst>
            <pc:docMk/>
            <pc:sldMk cId="2554724597" sldId="257"/>
            <ac:spMk id="2" creationId="{09B92CB3-4679-40F4-A065-CA79029FC5A5}"/>
          </ac:spMkLst>
        </pc:spChg>
        <pc:spChg chg="del">
          <ac:chgData name="Vignesh Vallavan" userId="S::vigneshvallavan@virtusa.com::95dcde7f-0d3d-43b2-8ac2-0ffc19e831a3" providerId="AD" clId="Web-{754885B1-726E-E564-A3FE-45110E35B968}" dt="2021-09-15T11:35:12.008" v="16"/>
          <ac:spMkLst>
            <pc:docMk/>
            <pc:sldMk cId="2554724597" sldId="257"/>
            <ac:spMk id="3" creationId="{5BF8AA99-A041-4389-A962-7F92A0DDE842}"/>
          </ac:spMkLst>
        </pc:spChg>
        <pc:spChg chg="add mod">
          <ac:chgData name="Vignesh Vallavan" userId="S::vigneshvallavan@virtusa.com::95dcde7f-0d3d-43b2-8ac2-0ffc19e831a3" providerId="AD" clId="Web-{754885B1-726E-E564-A3FE-45110E35B968}" dt="2021-09-15T12:07:28.488" v="322" actId="1076"/>
          <ac:spMkLst>
            <pc:docMk/>
            <pc:sldMk cId="2554724597" sldId="257"/>
            <ac:spMk id="8" creationId="{3CE53555-4F0E-434A-A50D-954D21872139}"/>
          </ac:spMkLst>
        </pc:spChg>
        <pc:spChg chg="add del mod">
          <ac:chgData name="Vignesh Vallavan" userId="S::vigneshvallavan@virtusa.com::95dcde7f-0d3d-43b2-8ac2-0ffc19e831a3" providerId="AD" clId="Web-{754885B1-726E-E564-A3FE-45110E35B968}" dt="2021-09-15T12:03:26.280" v="295"/>
          <ac:spMkLst>
            <pc:docMk/>
            <pc:sldMk cId="2554724597" sldId="257"/>
            <ac:spMk id="9" creationId="{8F4D35F2-AD79-484D-9019-A9D021EA1D1A}"/>
          </ac:spMkLst>
        </pc:spChg>
        <pc:spChg chg="add del mod">
          <ac:chgData name="Vignesh Vallavan" userId="S::vigneshvallavan@virtusa.com::95dcde7f-0d3d-43b2-8ac2-0ffc19e831a3" providerId="AD" clId="Web-{754885B1-726E-E564-A3FE-45110E35B968}" dt="2021-09-15T12:01:58.543" v="285"/>
          <ac:spMkLst>
            <pc:docMk/>
            <pc:sldMk cId="2554724597" sldId="257"/>
            <ac:spMk id="10" creationId="{0A7ADAB6-017A-47CE-925F-DC6603D99F76}"/>
          </ac:spMkLst>
        </pc:spChg>
        <pc:spChg chg="add del mod">
          <ac:chgData name="Vignesh Vallavan" userId="S::vigneshvallavan@virtusa.com::95dcde7f-0d3d-43b2-8ac2-0ffc19e831a3" providerId="AD" clId="Web-{754885B1-726E-E564-A3FE-45110E35B968}" dt="2021-09-15T12:02:33.872" v="289"/>
          <ac:spMkLst>
            <pc:docMk/>
            <pc:sldMk cId="2554724597" sldId="257"/>
            <ac:spMk id="11" creationId="{8FEA5D93-4257-48C0-8A12-22D05FF516B8}"/>
          </ac:spMkLst>
        </pc:spChg>
        <pc:spChg chg="add del mod">
          <ac:chgData name="Vignesh Vallavan" userId="S::vigneshvallavan@virtusa.com::95dcde7f-0d3d-43b2-8ac2-0ffc19e831a3" providerId="AD" clId="Web-{754885B1-726E-E564-A3FE-45110E35B968}" dt="2021-09-15T12:01:00.886" v="277"/>
          <ac:spMkLst>
            <pc:docMk/>
            <pc:sldMk cId="2554724597" sldId="257"/>
            <ac:spMk id="12" creationId="{9EAB05E2-15E8-4252-A717-8A5BAC07F05E}"/>
          </ac:spMkLst>
        </pc:spChg>
        <pc:spChg chg="add del mod">
          <ac:chgData name="Vignesh Vallavan" userId="S::vigneshvallavan@virtusa.com::95dcde7f-0d3d-43b2-8ac2-0ffc19e831a3" providerId="AD" clId="Web-{754885B1-726E-E564-A3FE-45110E35B968}" dt="2021-09-15T11:52:54.547" v="211"/>
          <ac:spMkLst>
            <pc:docMk/>
            <pc:sldMk cId="2554724597" sldId="257"/>
            <ac:spMk id="13" creationId="{8F04201E-42A6-4AC6-8D7D-9DA8872D5C24}"/>
          </ac:spMkLst>
        </pc:spChg>
        <pc:spChg chg="add mod">
          <ac:chgData name="Vignesh Vallavan" userId="S::vigneshvallavan@virtusa.com::95dcde7f-0d3d-43b2-8ac2-0ffc19e831a3" providerId="AD" clId="Web-{754885B1-726E-E564-A3FE-45110E35B968}" dt="2021-09-15T12:03:38.842" v="298"/>
          <ac:spMkLst>
            <pc:docMk/>
            <pc:sldMk cId="2554724597" sldId="257"/>
            <ac:spMk id="19" creationId="{59994627-533D-481A-871C-F36BDB302D32}"/>
          </ac:spMkLst>
        </pc:spChg>
        <pc:spChg chg="add mod">
          <ac:chgData name="Vignesh Vallavan" userId="S::vigneshvallavan@virtusa.com::95dcde7f-0d3d-43b2-8ac2-0ffc19e831a3" providerId="AD" clId="Web-{754885B1-726E-E564-A3FE-45110E35B968}" dt="2021-09-15T12:03:10.889" v="293"/>
          <ac:spMkLst>
            <pc:docMk/>
            <pc:sldMk cId="2554724597" sldId="257"/>
            <ac:spMk id="20" creationId="{A90DB062-DF7E-46C4-9837-E3E71A714A12}"/>
          </ac:spMkLst>
        </pc:spChg>
        <pc:spChg chg="add mod">
          <ac:chgData name="Vignesh Vallavan" userId="S::vigneshvallavan@virtusa.com::95dcde7f-0d3d-43b2-8ac2-0ffc19e831a3" providerId="AD" clId="Web-{754885B1-726E-E564-A3FE-45110E35B968}" dt="2021-09-15T12:02:52.013" v="290"/>
          <ac:spMkLst>
            <pc:docMk/>
            <pc:sldMk cId="2554724597" sldId="257"/>
            <ac:spMk id="21" creationId="{26699FC4-7A10-4E03-9958-77FD3CE36FDA}"/>
          </ac:spMkLst>
        </pc:spChg>
        <pc:spChg chg="add mod">
          <ac:chgData name="Vignesh Vallavan" userId="S::vigneshvallavan@virtusa.com::95dcde7f-0d3d-43b2-8ac2-0ffc19e831a3" providerId="AD" clId="Web-{754885B1-726E-E564-A3FE-45110E35B968}" dt="2021-09-15T12:00:56.901" v="275"/>
          <ac:spMkLst>
            <pc:docMk/>
            <pc:sldMk cId="2554724597" sldId="257"/>
            <ac:spMk id="22" creationId="{8DDF2890-EFB4-4BF7-BDDF-161C201C5EDE}"/>
          </ac:spMkLst>
        </pc:spChg>
        <pc:spChg chg="add mod">
          <ac:chgData name="Vignesh Vallavan" userId="S::vigneshvallavan@virtusa.com::95dcde7f-0d3d-43b2-8ac2-0ffc19e831a3" providerId="AD" clId="Web-{754885B1-726E-E564-A3FE-45110E35B968}" dt="2021-09-15T12:01:16.371" v="281" actId="1076"/>
          <ac:spMkLst>
            <pc:docMk/>
            <pc:sldMk cId="2554724597" sldId="257"/>
            <ac:spMk id="24" creationId="{98E55637-4694-4B72-8BBD-50D3DF030CD0}"/>
          </ac:spMkLst>
        </pc:spChg>
        <pc:spChg chg="add mod">
          <ac:chgData name="Vignesh Vallavan" userId="S::vigneshvallavan@virtusa.com::95dcde7f-0d3d-43b2-8ac2-0ffc19e831a3" providerId="AD" clId="Web-{754885B1-726E-E564-A3FE-45110E35B968}" dt="2021-09-15T12:04:42.719" v="302" actId="14100"/>
          <ac:spMkLst>
            <pc:docMk/>
            <pc:sldMk cId="2554724597" sldId="257"/>
            <ac:spMk id="25" creationId="{920326EC-66DB-425D-A3B0-09E5F9476A06}"/>
          </ac:spMkLst>
        </pc:spChg>
        <pc:spChg chg="add mod">
          <ac:chgData name="Vignesh Vallavan" userId="S::vigneshvallavan@virtusa.com::95dcde7f-0d3d-43b2-8ac2-0ffc19e831a3" providerId="AD" clId="Web-{754885B1-726E-E564-A3FE-45110E35B968}" dt="2021-09-15T12:06:09.877" v="312" actId="14100"/>
          <ac:spMkLst>
            <pc:docMk/>
            <pc:sldMk cId="2554724597" sldId="257"/>
            <ac:spMk id="26" creationId="{B3E20037-AE77-4B16-B247-247FF0067B81}"/>
          </ac:spMkLst>
        </pc:spChg>
        <pc:spChg chg="add">
          <ac:chgData name="Vignesh Vallavan" userId="S::vigneshvallavan@virtusa.com::95dcde7f-0d3d-43b2-8ac2-0ffc19e831a3" providerId="AD" clId="Web-{754885B1-726E-E564-A3FE-45110E35B968}" dt="2021-09-15T12:03:27.514" v="296"/>
          <ac:spMkLst>
            <pc:docMk/>
            <pc:sldMk cId="2554724597" sldId="257"/>
            <ac:spMk id="27" creationId="{385DAEA1-F591-4962-822A-035D2EC75387}"/>
          </ac:spMkLst>
        </pc:spChg>
        <pc:spChg chg="add mod">
          <ac:chgData name="Vignesh Vallavan" userId="S::vigneshvallavan@virtusa.com::95dcde7f-0d3d-43b2-8ac2-0ffc19e831a3" providerId="AD" clId="Web-{754885B1-726E-E564-A3FE-45110E35B968}" dt="2021-09-15T12:07:49.535" v="327" actId="14100"/>
          <ac:spMkLst>
            <pc:docMk/>
            <pc:sldMk cId="2554724597" sldId="257"/>
            <ac:spMk id="31" creationId="{1383792E-96E0-498A-B40A-8D9F19011606}"/>
          </ac:spMkLst>
        </pc:spChg>
        <pc:picChg chg="add mod">
          <ac:chgData name="Vignesh Vallavan" userId="S::vigneshvallavan@virtusa.com::95dcde7f-0d3d-43b2-8ac2-0ffc19e831a3" providerId="AD" clId="Web-{754885B1-726E-E564-A3FE-45110E35B968}" dt="2021-09-15T12:04:27.281" v="301"/>
          <ac:picMkLst>
            <pc:docMk/>
            <pc:sldMk cId="2554724597" sldId="257"/>
            <ac:picMk id="4" creationId="{DEC79C27-106F-4271-8ADE-B02F5BB81DB0}"/>
          </ac:picMkLst>
        </pc:picChg>
        <pc:picChg chg="add mod">
          <ac:chgData name="Vignesh Vallavan" userId="S::vigneshvallavan@virtusa.com::95dcde7f-0d3d-43b2-8ac2-0ffc19e831a3" providerId="AD" clId="Web-{754885B1-726E-E564-A3FE-45110E35B968}" dt="2021-09-15T12:04:17.359" v="300"/>
          <ac:picMkLst>
            <pc:docMk/>
            <pc:sldMk cId="2554724597" sldId="257"/>
            <ac:picMk id="5" creationId="{E1A841EC-E2C3-468A-A81C-A6C178496DF3}"/>
          </ac:picMkLst>
        </pc:picChg>
        <pc:picChg chg="add mod">
          <ac:chgData name="Vignesh Vallavan" userId="S::vigneshvallavan@virtusa.com::95dcde7f-0d3d-43b2-8ac2-0ffc19e831a3" providerId="AD" clId="Web-{754885B1-726E-E564-A3FE-45110E35B968}" dt="2021-09-15T12:03:58.702" v="299"/>
          <ac:picMkLst>
            <pc:docMk/>
            <pc:sldMk cId="2554724597" sldId="257"/>
            <ac:picMk id="6" creationId="{63EB9529-4CAB-44C0-9FB7-1A1A9A04232E}"/>
          </ac:picMkLst>
        </pc:picChg>
        <pc:picChg chg="add mod">
          <ac:chgData name="Vignesh Vallavan" userId="S::vigneshvallavan@virtusa.com::95dcde7f-0d3d-43b2-8ac2-0ffc19e831a3" providerId="AD" clId="Web-{754885B1-726E-E564-A3FE-45110E35B968}" dt="2021-09-15T11:39:59.046" v="51" actId="14100"/>
          <ac:picMkLst>
            <pc:docMk/>
            <pc:sldMk cId="2554724597" sldId="257"/>
            <ac:picMk id="7" creationId="{BB343B9D-BB72-404F-A198-DB0771E2A806}"/>
          </ac:picMkLst>
        </pc:picChg>
        <pc:cxnChg chg="add mod">
          <ac:chgData name="Vignesh Vallavan" userId="S::vigneshvallavan@virtusa.com::95dcde7f-0d3d-43b2-8ac2-0ffc19e831a3" providerId="AD" clId="Web-{754885B1-726E-E564-A3FE-45110E35B968}" dt="2021-09-15T12:05:53.361" v="311" actId="14100"/>
          <ac:cxnSpMkLst>
            <pc:docMk/>
            <pc:sldMk cId="2554724597" sldId="257"/>
            <ac:cxnSpMk id="14" creationId="{760152D5-F2EF-478E-A970-35D032207BF2}"/>
          </ac:cxnSpMkLst>
        </pc:cxnChg>
        <pc:cxnChg chg="add mod">
          <ac:chgData name="Vignesh Vallavan" userId="S::vigneshvallavan@virtusa.com::95dcde7f-0d3d-43b2-8ac2-0ffc19e831a3" providerId="AD" clId="Web-{754885B1-726E-E564-A3FE-45110E35B968}" dt="2021-09-15T12:00:25.229" v="269"/>
          <ac:cxnSpMkLst>
            <pc:docMk/>
            <pc:sldMk cId="2554724597" sldId="257"/>
            <ac:cxnSpMk id="15" creationId="{2AC511B9-D9BA-4CD4-BFAF-8AA11D0D4C36}"/>
          </ac:cxnSpMkLst>
        </pc:cxnChg>
        <pc:cxnChg chg="add mod">
          <ac:chgData name="Vignesh Vallavan" userId="S::vigneshvallavan@virtusa.com::95dcde7f-0d3d-43b2-8ac2-0ffc19e831a3" providerId="AD" clId="Web-{754885B1-726E-E564-A3FE-45110E35B968}" dt="2021-09-15T12:05:33.407" v="310" actId="1076"/>
          <ac:cxnSpMkLst>
            <pc:docMk/>
            <pc:sldMk cId="2554724597" sldId="257"/>
            <ac:cxnSpMk id="16" creationId="{0CD1EC70-93C0-4149-8E5E-7996D6AA2DAA}"/>
          </ac:cxnSpMkLst>
        </pc:cxnChg>
        <pc:cxnChg chg="add mod">
          <ac:chgData name="Vignesh Vallavan" userId="S::vigneshvallavan@virtusa.com::95dcde7f-0d3d-43b2-8ac2-0ffc19e831a3" providerId="AD" clId="Web-{754885B1-726E-E564-A3FE-45110E35B968}" dt="2021-09-15T12:01:46.434" v="283"/>
          <ac:cxnSpMkLst>
            <pc:docMk/>
            <pc:sldMk cId="2554724597" sldId="257"/>
            <ac:cxnSpMk id="17" creationId="{BCE296B8-7960-4FBD-8DCD-300431703CA0}"/>
          </ac:cxnSpMkLst>
        </pc:cxnChg>
        <pc:cxnChg chg="add mod">
          <ac:chgData name="Vignesh Vallavan" userId="S::vigneshvallavan@virtusa.com::95dcde7f-0d3d-43b2-8ac2-0ffc19e831a3" providerId="AD" clId="Web-{754885B1-726E-E564-A3FE-45110E35B968}" dt="2021-09-15T12:06:20.283" v="315" actId="1076"/>
          <ac:cxnSpMkLst>
            <pc:docMk/>
            <pc:sldMk cId="2554724597" sldId="257"/>
            <ac:cxnSpMk id="18" creationId="{E6722411-3F26-4ABC-9414-A92CDD4E30CE}"/>
          </ac:cxnSpMkLst>
        </pc:cxnChg>
        <pc:cxnChg chg="add del">
          <ac:chgData name="Vignesh Vallavan" userId="S::vigneshvallavan@virtusa.com::95dcde7f-0d3d-43b2-8ac2-0ffc19e831a3" providerId="AD" clId="Web-{754885B1-726E-E564-A3FE-45110E35B968}" dt="2021-09-15T12:00:10.650" v="267"/>
          <ac:cxnSpMkLst>
            <pc:docMk/>
            <pc:sldMk cId="2554724597" sldId="257"/>
            <ac:cxnSpMk id="23" creationId="{B8176B2E-C5D3-4E7B-808F-485D8C82EA4F}"/>
          </ac:cxnSpMkLst>
        </pc:cxnChg>
        <pc:cxnChg chg="add mod">
          <ac:chgData name="Vignesh Vallavan" userId="S::vigneshvallavan@virtusa.com::95dcde7f-0d3d-43b2-8ac2-0ffc19e831a3" providerId="AD" clId="Web-{754885B1-726E-E564-A3FE-45110E35B968}" dt="2021-09-15T12:05:02.453" v="305" actId="14100"/>
          <ac:cxnSpMkLst>
            <pc:docMk/>
            <pc:sldMk cId="2554724597" sldId="257"/>
            <ac:cxnSpMk id="28" creationId="{E28B2C4A-7540-4156-ADB7-A728FAA77138}"/>
          </ac:cxnSpMkLst>
        </pc:cxnChg>
        <pc:cxnChg chg="add mod">
          <ac:chgData name="Vignesh Vallavan" userId="S::vigneshvallavan@virtusa.com::95dcde7f-0d3d-43b2-8ac2-0ffc19e831a3" providerId="AD" clId="Web-{754885B1-726E-E564-A3FE-45110E35B968}" dt="2021-09-15T12:05:28.532" v="309" actId="14100"/>
          <ac:cxnSpMkLst>
            <pc:docMk/>
            <pc:sldMk cId="2554724597" sldId="257"/>
            <ac:cxnSpMk id="29" creationId="{9D5841B7-6160-4F5B-B16B-E44C59D55364}"/>
          </ac:cxnSpMkLst>
        </pc:cxnChg>
        <pc:cxnChg chg="add mod">
          <ac:chgData name="Vignesh Vallavan" userId="S::vigneshvallavan@virtusa.com::95dcde7f-0d3d-43b2-8ac2-0ffc19e831a3" providerId="AD" clId="Web-{754885B1-726E-E564-A3FE-45110E35B968}" dt="2021-09-15T12:06:35.362" v="317" actId="14100"/>
          <ac:cxnSpMkLst>
            <pc:docMk/>
            <pc:sldMk cId="2554724597" sldId="257"/>
            <ac:cxnSpMk id="30" creationId="{2302149C-9833-4469-A64D-2B253336B566}"/>
          </ac:cxnSpMkLst>
        </pc:cxnChg>
      </pc:sldChg>
      <pc:sldChg chg="addSp delSp modSp new ord">
        <pc:chgData name="Vignesh Vallavan" userId="S::vigneshvallavan@virtusa.com::95dcde7f-0d3d-43b2-8ac2-0ffc19e831a3" providerId="AD" clId="Web-{754885B1-726E-E564-A3FE-45110E35B968}" dt="2021-09-15T11:44:32.224" v="90" actId="1076"/>
        <pc:sldMkLst>
          <pc:docMk/>
          <pc:sldMk cId="929013277" sldId="258"/>
        </pc:sldMkLst>
        <pc:spChg chg="del">
          <ac:chgData name="Vignesh Vallavan" userId="S::vigneshvallavan@virtusa.com::95dcde7f-0d3d-43b2-8ac2-0ffc19e831a3" providerId="AD" clId="Web-{754885B1-726E-E564-A3FE-45110E35B968}" dt="2021-09-15T11:40:08.063" v="54"/>
          <ac:spMkLst>
            <pc:docMk/>
            <pc:sldMk cId="929013277" sldId="258"/>
            <ac:spMk id="2" creationId="{217BF231-5A1C-4203-A1CD-0782F83C9EE6}"/>
          </ac:spMkLst>
        </pc:spChg>
        <pc:spChg chg="del">
          <ac:chgData name="Vignesh Vallavan" userId="S::vigneshvallavan@virtusa.com::95dcde7f-0d3d-43b2-8ac2-0ffc19e831a3" providerId="AD" clId="Web-{754885B1-726E-E564-A3FE-45110E35B968}" dt="2021-09-15T11:40:07.359" v="53"/>
          <ac:spMkLst>
            <pc:docMk/>
            <pc:sldMk cId="929013277" sldId="258"/>
            <ac:spMk id="3" creationId="{B6875434-59BE-4692-88AF-2CFBAF866AD2}"/>
          </ac:spMkLst>
        </pc:spChg>
        <pc:spChg chg="add mod">
          <ac:chgData name="Vignesh Vallavan" userId="S::vigneshvallavan@virtusa.com::95dcde7f-0d3d-43b2-8ac2-0ffc19e831a3" providerId="AD" clId="Web-{754885B1-726E-E564-A3FE-45110E35B968}" dt="2021-09-15T11:44:32.224" v="90" actId="1076"/>
          <ac:spMkLst>
            <pc:docMk/>
            <pc:sldMk cId="929013277" sldId="258"/>
            <ac:spMk id="6" creationId="{084391E5-E69B-470F-87CD-C417CBB37F30}"/>
          </ac:spMkLst>
        </pc:spChg>
        <pc:spChg chg="add mod">
          <ac:chgData name="Vignesh Vallavan" userId="S::vigneshvallavan@virtusa.com::95dcde7f-0d3d-43b2-8ac2-0ffc19e831a3" providerId="AD" clId="Web-{754885B1-726E-E564-A3FE-45110E35B968}" dt="2021-09-15T11:44:27.224" v="89" actId="20577"/>
          <ac:spMkLst>
            <pc:docMk/>
            <pc:sldMk cId="929013277" sldId="258"/>
            <ac:spMk id="7" creationId="{E754ADE0-7079-4401-9B45-3D92DE2E7AAD}"/>
          </ac:spMkLst>
        </pc:spChg>
        <pc:picChg chg="add mod">
          <ac:chgData name="Vignesh Vallavan" userId="S::vigneshvallavan@virtusa.com::95dcde7f-0d3d-43b2-8ac2-0ffc19e831a3" providerId="AD" clId="Web-{754885B1-726E-E564-A3FE-45110E35B968}" dt="2021-09-15T11:43:06.801" v="83" actId="1076"/>
          <ac:picMkLst>
            <pc:docMk/>
            <pc:sldMk cId="929013277" sldId="258"/>
            <ac:picMk id="4" creationId="{D13657E8-54A0-4C82-AF03-7E669ECA6C1C}"/>
          </ac:picMkLst>
        </pc:picChg>
        <pc:picChg chg="add mod">
          <ac:chgData name="Vignesh Vallavan" userId="S::vigneshvallavan@virtusa.com::95dcde7f-0d3d-43b2-8ac2-0ffc19e831a3" providerId="AD" clId="Web-{754885B1-726E-E564-A3FE-45110E35B968}" dt="2021-09-15T11:41:48.283" v="65" actId="1076"/>
          <ac:picMkLst>
            <pc:docMk/>
            <pc:sldMk cId="929013277" sldId="258"/>
            <ac:picMk id="5" creationId="{5D2277E4-EF9D-457A-9AEC-08911164F2B3}"/>
          </ac:picMkLst>
        </pc:picChg>
      </pc:sldChg>
      <pc:sldChg chg="addSp delSp modSp new del mod ord setBg">
        <pc:chgData name="Vignesh Vallavan" userId="S::vigneshvallavan@virtusa.com::95dcde7f-0d3d-43b2-8ac2-0ffc19e831a3" providerId="AD" clId="Web-{754885B1-726E-E564-A3FE-45110E35B968}" dt="2021-09-15T12:13:06.276" v="378"/>
        <pc:sldMkLst>
          <pc:docMk/>
          <pc:sldMk cId="436578800" sldId="259"/>
        </pc:sldMkLst>
        <pc:spChg chg="del">
          <ac:chgData name="Vignesh Vallavan" userId="S::vigneshvallavan@virtusa.com::95dcde7f-0d3d-43b2-8ac2-0ffc19e831a3" providerId="AD" clId="Web-{754885B1-726E-E564-A3FE-45110E35B968}" dt="2021-09-15T12:08:20.770" v="331"/>
          <ac:spMkLst>
            <pc:docMk/>
            <pc:sldMk cId="436578800" sldId="259"/>
            <ac:spMk id="2" creationId="{CEB63DAC-3FDA-4B29-BF4B-7F041D2DF96C}"/>
          </ac:spMkLst>
        </pc:spChg>
        <pc:spChg chg="del">
          <ac:chgData name="Vignesh Vallavan" userId="S::vigneshvallavan@virtusa.com::95dcde7f-0d3d-43b2-8ac2-0ffc19e831a3" providerId="AD" clId="Web-{754885B1-726E-E564-A3FE-45110E35B968}" dt="2021-09-15T12:08:19.473" v="330"/>
          <ac:spMkLst>
            <pc:docMk/>
            <pc:sldMk cId="436578800" sldId="259"/>
            <ac:spMk id="3" creationId="{0428C95D-822B-4064-BE22-EBFA400143EA}"/>
          </ac:spMkLst>
        </pc:spChg>
        <pc:spChg chg="add mod">
          <ac:chgData name="Vignesh Vallavan" userId="S::vigneshvallavan@virtusa.com::95dcde7f-0d3d-43b2-8ac2-0ffc19e831a3" providerId="AD" clId="Web-{754885B1-726E-E564-A3FE-45110E35B968}" dt="2021-09-15T12:10:11.882" v="351"/>
          <ac:spMkLst>
            <pc:docMk/>
            <pc:sldMk cId="436578800" sldId="259"/>
            <ac:spMk id="4" creationId="{27089FD9-6E32-47FB-954B-931837F2D1E9}"/>
          </ac:spMkLst>
        </pc:spChg>
        <pc:spChg chg="add">
          <ac:chgData name="Vignesh Vallavan" userId="S::vigneshvallavan@virtusa.com::95dcde7f-0d3d-43b2-8ac2-0ffc19e831a3" providerId="AD" clId="Web-{754885B1-726E-E564-A3FE-45110E35B968}" dt="2021-09-15T12:10:11.882" v="351"/>
          <ac:spMkLst>
            <pc:docMk/>
            <pc:sldMk cId="436578800" sldId="259"/>
            <ac:spMk id="9" creationId="{943CAA20-3569-4189-9E48-239A229A86CA}"/>
          </ac:spMkLst>
        </pc:spChg>
        <pc:spChg chg="add">
          <ac:chgData name="Vignesh Vallavan" userId="S::vigneshvallavan@virtusa.com::95dcde7f-0d3d-43b2-8ac2-0ffc19e831a3" providerId="AD" clId="Web-{754885B1-726E-E564-A3FE-45110E35B968}" dt="2021-09-15T12:10:11.882" v="351"/>
          <ac:spMkLst>
            <pc:docMk/>
            <pc:sldMk cId="436578800" sldId="259"/>
            <ac:spMk id="11" creationId="{DA542B6D-E775-4832-91DC-2D20F857813A}"/>
          </ac:spMkLst>
        </pc:spChg>
        <pc:picChg chg="add del mod">
          <ac:chgData name="Vignesh Vallavan" userId="S::vigneshvallavan@virtusa.com::95dcde7f-0d3d-43b2-8ac2-0ffc19e831a3" providerId="AD" clId="Web-{754885B1-726E-E564-A3FE-45110E35B968}" dt="2021-09-15T12:09:37.006" v="350"/>
          <ac:picMkLst>
            <pc:docMk/>
            <pc:sldMk cId="436578800" sldId="259"/>
            <ac:picMk id="5" creationId="{B5DD3AAD-B0DF-4175-81AF-E2F6C3A64CCA}"/>
          </ac:picMkLst>
        </pc:picChg>
        <pc:picChg chg="add mod">
          <ac:chgData name="Vignesh Vallavan" userId="S::vigneshvallavan@virtusa.com::95dcde7f-0d3d-43b2-8ac2-0ffc19e831a3" providerId="AD" clId="Web-{754885B1-726E-E564-A3FE-45110E35B968}" dt="2021-09-15T12:10:24.195" v="355" actId="1076"/>
          <ac:picMkLst>
            <pc:docMk/>
            <pc:sldMk cId="436578800" sldId="259"/>
            <ac:picMk id="6" creationId="{656B276C-4898-46FC-9602-3311A1AD7766}"/>
          </ac:picMkLst>
        </pc:picChg>
      </pc:sldChg>
      <pc:sldChg chg="new del">
        <pc:chgData name="Vignesh Vallavan" userId="S::vigneshvallavan@virtusa.com::95dcde7f-0d3d-43b2-8ac2-0ffc19e831a3" providerId="AD" clId="Web-{754885B1-726E-E564-A3FE-45110E35B968}" dt="2021-09-15T11:52:32.266" v="207"/>
        <pc:sldMkLst>
          <pc:docMk/>
          <pc:sldMk cId="2772176883" sldId="259"/>
        </pc:sldMkLst>
      </pc:sldChg>
      <pc:sldChg chg="addSp delSp modSp add mod ord setClrOvrMap">
        <pc:chgData name="Vignesh Vallavan" userId="S::vigneshvallavan@virtusa.com::95dcde7f-0d3d-43b2-8ac2-0ffc19e831a3" providerId="AD" clId="Web-{754885B1-726E-E564-A3FE-45110E35B968}" dt="2021-09-15T12:14:17.996" v="387" actId="20577"/>
        <pc:sldMkLst>
          <pc:docMk/>
          <pc:sldMk cId="954201989" sldId="260"/>
        </pc:sldMkLst>
        <pc:spChg chg="add del mod">
          <ac:chgData name="Vignesh Vallavan" userId="S::vigneshvallavan@virtusa.com::95dcde7f-0d3d-43b2-8ac2-0ffc19e831a3" providerId="AD" clId="Web-{754885B1-726E-E564-A3FE-45110E35B968}" dt="2021-09-15T12:13:02.307" v="377"/>
          <ac:spMkLst>
            <pc:docMk/>
            <pc:sldMk cId="954201989" sldId="260"/>
            <ac:spMk id="3" creationId="{5CD2D575-49A5-4A21-9194-73E6A43CA895}"/>
          </ac:spMkLst>
        </pc:spChg>
        <pc:spChg chg="mod">
          <ac:chgData name="Vignesh Vallavan" userId="S::vigneshvallavan@virtusa.com::95dcde7f-0d3d-43b2-8ac2-0ffc19e831a3" providerId="AD" clId="Web-{754885B1-726E-E564-A3FE-45110E35B968}" dt="2021-09-15T12:14:17.996" v="387" actId="20577"/>
          <ac:spMkLst>
            <pc:docMk/>
            <pc:sldMk cId="954201989" sldId="260"/>
            <ac:spMk id="4" creationId="{8C37BBD4-4D12-4224-8B46-27E34AF3F6D3}"/>
          </ac:spMkLst>
        </pc:spChg>
        <pc:spChg chg="del">
          <ac:chgData name="Vignesh Vallavan" userId="S::vigneshvallavan@virtusa.com::95dcde7f-0d3d-43b2-8ac2-0ffc19e831a3" providerId="AD" clId="Web-{754885B1-726E-E564-A3FE-45110E35B968}" dt="2021-09-15T12:13:57.449" v="383"/>
          <ac:spMkLst>
            <pc:docMk/>
            <pc:sldMk cId="954201989" sldId="260"/>
            <ac:spMk id="36" creationId="{0671A8AE-40A1-4631-A6B8-581AFF065482}"/>
          </ac:spMkLst>
        </pc:spChg>
        <pc:spChg chg="del">
          <ac:chgData name="Vignesh Vallavan" userId="S::vigneshvallavan@virtusa.com::95dcde7f-0d3d-43b2-8ac2-0ffc19e831a3" providerId="AD" clId="Web-{754885B1-726E-E564-A3FE-45110E35B968}" dt="2021-09-15T12:13:57.449" v="383"/>
          <ac:spMkLst>
            <pc:docMk/>
            <pc:sldMk cId="954201989" sldId="260"/>
            <ac:spMk id="38" creationId="{AB58EF07-17C2-48CF-ABB0-EEF1F17CB8F0}"/>
          </ac:spMkLst>
        </pc:spChg>
        <pc:spChg chg="del">
          <ac:chgData name="Vignesh Vallavan" userId="S::vigneshvallavan@virtusa.com::95dcde7f-0d3d-43b2-8ac2-0ffc19e831a3" providerId="AD" clId="Web-{754885B1-726E-E564-A3FE-45110E35B968}" dt="2021-09-15T12:13:57.449" v="383"/>
          <ac:spMkLst>
            <pc:docMk/>
            <pc:sldMk cId="954201989" sldId="260"/>
            <ac:spMk id="40" creationId="{AF2F604E-43BE-4DC3-B983-E071523364F8}"/>
          </ac:spMkLst>
        </pc:spChg>
        <pc:spChg chg="del">
          <ac:chgData name="Vignesh Vallavan" userId="S::vigneshvallavan@virtusa.com::95dcde7f-0d3d-43b2-8ac2-0ffc19e831a3" providerId="AD" clId="Web-{754885B1-726E-E564-A3FE-45110E35B968}" dt="2021-09-15T12:13:57.449" v="383"/>
          <ac:spMkLst>
            <pc:docMk/>
            <pc:sldMk cId="954201989" sldId="260"/>
            <ac:spMk id="42" creationId="{08C9B587-E65E-4B52-B37C-ABEBB6E87928}"/>
          </ac:spMkLst>
        </pc:spChg>
        <pc:spChg chg="add">
          <ac:chgData name="Vignesh Vallavan" userId="S::vigneshvallavan@virtusa.com::95dcde7f-0d3d-43b2-8ac2-0ffc19e831a3" providerId="AD" clId="Web-{754885B1-726E-E564-A3FE-45110E35B968}" dt="2021-09-15T12:13:57.449" v="383"/>
          <ac:spMkLst>
            <pc:docMk/>
            <pc:sldMk cId="954201989" sldId="260"/>
            <ac:spMk id="47" creationId="{FB33DC6A-1F1C-4A06-834E-CFF88F1C0BB9}"/>
          </ac:spMkLst>
        </pc:spChg>
        <pc:spChg chg="add">
          <ac:chgData name="Vignesh Vallavan" userId="S::vigneshvallavan@virtusa.com::95dcde7f-0d3d-43b2-8ac2-0ffc19e831a3" providerId="AD" clId="Web-{754885B1-726E-E564-A3FE-45110E35B968}" dt="2021-09-15T12:13:57.449" v="383"/>
          <ac:spMkLst>
            <pc:docMk/>
            <pc:sldMk cId="954201989" sldId="260"/>
            <ac:spMk id="49" creationId="{0FE1D5CF-87B8-4A8A-AD3C-01D06A60769B}"/>
          </ac:spMkLst>
        </pc:spChg>
        <pc:spChg chg="add">
          <ac:chgData name="Vignesh Vallavan" userId="S::vigneshvallavan@virtusa.com::95dcde7f-0d3d-43b2-8ac2-0ffc19e831a3" providerId="AD" clId="Web-{754885B1-726E-E564-A3FE-45110E35B968}" dt="2021-09-15T12:13:57.449" v="383"/>
          <ac:spMkLst>
            <pc:docMk/>
            <pc:sldMk cId="954201989" sldId="260"/>
            <ac:spMk id="51" creationId="{60926200-45C2-41E9-839F-31CD5FE4CD59}"/>
          </ac:spMkLst>
        </pc:spChg>
        <pc:spChg chg="add">
          <ac:chgData name="Vignesh Vallavan" userId="S::vigneshvallavan@virtusa.com::95dcde7f-0d3d-43b2-8ac2-0ffc19e831a3" providerId="AD" clId="Web-{754885B1-726E-E564-A3FE-45110E35B968}" dt="2021-09-15T12:13:57.449" v="383"/>
          <ac:spMkLst>
            <pc:docMk/>
            <pc:sldMk cId="954201989" sldId="260"/>
            <ac:spMk id="53" creationId="{AF2F604E-43BE-4DC3-B983-E071523364F8}"/>
          </ac:spMkLst>
        </pc:spChg>
        <pc:spChg chg="add">
          <ac:chgData name="Vignesh Vallavan" userId="S::vigneshvallavan@virtusa.com::95dcde7f-0d3d-43b2-8ac2-0ffc19e831a3" providerId="AD" clId="Web-{754885B1-726E-E564-A3FE-45110E35B968}" dt="2021-09-15T12:13:57.449" v="383"/>
          <ac:spMkLst>
            <pc:docMk/>
            <pc:sldMk cId="954201989" sldId="260"/>
            <ac:spMk id="55" creationId="{08C9B587-E65E-4B52-B37C-ABEBB6E87928}"/>
          </ac:spMkLst>
        </pc:spChg>
        <pc:picChg chg="add mod">
          <ac:chgData name="Vignesh Vallavan" userId="S::vigneshvallavan@virtusa.com::95dcde7f-0d3d-43b2-8ac2-0ffc19e831a3" providerId="AD" clId="Web-{754885B1-726E-E564-A3FE-45110E35B968}" dt="2021-09-15T12:14:17.965" v="386" actId="1076"/>
          <ac:picMkLst>
            <pc:docMk/>
            <pc:sldMk cId="954201989" sldId="260"/>
            <ac:picMk id="2" creationId="{4CAC6A95-CE68-40EA-9C93-68DEA45262D9}"/>
          </ac:picMkLst>
        </pc:picChg>
        <pc:picChg chg="del">
          <ac:chgData name="Vignesh Vallavan" userId="S::vigneshvallavan@virtusa.com::95dcde7f-0d3d-43b2-8ac2-0ffc19e831a3" providerId="AD" clId="Web-{754885B1-726E-E564-A3FE-45110E35B968}" dt="2021-09-15T12:11:26.602" v="360"/>
          <ac:picMkLst>
            <pc:docMk/>
            <pc:sldMk cId="954201989" sldId="260"/>
            <ac:picMk id="14" creationId="{EBBD3B5E-8685-4892-9F70-B39E0CC3F3F7}"/>
          </ac:picMkLst>
        </pc:picChg>
        <pc:picChg chg="add del mod">
          <ac:chgData name="Vignesh Vallavan" userId="S::vigneshvallavan@virtusa.com::95dcde7f-0d3d-43b2-8ac2-0ffc19e831a3" providerId="AD" clId="Web-{754885B1-726E-E564-A3FE-45110E35B968}" dt="2021-09-15T12:14:17.903" v="385" actId="1076"/>
          <ac:picMkLst>
            <pc:docMk/>
            <pc:sldMk cId="954201989" sldId="260"/>
            <ac:picMk id="21" creationId="{65A0BD7F-F785-4269-B994-2E6E5C0AB73C}"/>
          </ac:picMkLst>
        </pc:picChg>
      </pc:sldChg>
    </pc:docChg>
  </pc:docChgLst>
  <pc:docChgLst>
    <pc:chgData name="Vignesh Vallavan" userId="S::vigneshvallavan@virtusa.com::95dcde7f-0d3d-43b2-8ac2-0ffc19e831a3" providerId="AD" clId="Web-{52E5248F-7202-344B-800C-37EE37B531BA}"/>
    <pc:docChg chg="modSld">
      <pc:chgData name="Vignesh Vallavan" userId="S::vigneshvallavan@virtusa.com::95dcde7f-0d3d-43b2-8ac2-0ffc19e831a3" providerId="AD" clId="Web-{52E5248F-7202-344B-800C-37EE37B531BA}" dt="2021-09-15T11:32:29.434" v="4" actId="14100"/>
      <pc:docMkLst>
        <pc:docMk/>
      </pc:docMkLst>
      <pc:sldChg chg="addSp delSp modSp">
        <pc:chgData name="Vignesh Vallavan" userId="S::vigneshvallavan@virtusa.com::95dcde7f-0d3d-43b2-8ac2-0ffc19e831a3" providerId="AD" clId="Web-{52E5248F-7202-344B-800C-37EE37B531BA}" dt="2021-09-15T11:32:29.434" v="4" actId="14100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52E5248F-7202-344B-800C-37EE37B531BA}" dt="2021-09-15T11:31:55.887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52E5248F-7202-344B-800C-37EE37B531BA}" dt="2021-09-15T11:31:48.418" v="0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Vignesh Vallavan" userId="S::vigneshvallavan@virtusa.com::95dcde7f-0d3d-43b2-8ac2-0ffc19e831a3" providerId="AD" clId="Web-{52E5248F-7202-344B-800C-37EE37B531BA}" dt="2021-09-15T11:32:29.434" v="4" actId="14100"/>
          <ac:picMkLst>
            <pc:docMk/>
            <pc:sldMk cId="109857222" sldId="256"/>
            <ac:picMk id="4" creationId="{8B3EDB3F-0E31-4822-B1C3-96E5F5351C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jiang.com/fullstackpython-4.4-flas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7BBD4-4D12-4224-8B46-27E34AF3F6D3}"/>
              </a:ext>
            </a:extLst>
          </p:cNvPr>
          <p:cNvSpPr txBox="1"/>
          <p:nvPr/>
        </p:nvSpPr>
        <p:spPr>
          <a:xfrm>
            <a:off x="489098" y="1106034"/>
            <a:ext cx="5019074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Python Flask - Demo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1" name="Picture 21" descr="Icon&#10;&#10;Description automatically generated">
            <a:extLst>
              <a:ext uri="{FF2B5EF4-FFF2-40B4-BE49-F238E27FC236}">
                <a16:creationId xmlns:a16="http://schemas.microsoft.com/office/drawing/2014/main" id="{65A0BD7F-F785-4269-B994-2E6E5C0AB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168" y="3073"/>
            <a:ext cx="1772773" cy="1395761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4CAC6A95-CE68-40EA-9C93-68DEA4526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56900" y="4657582"/>
            <a:ext cx="4708833" cy="184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0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13657E8-54A0-4C82-AF03-7E669ECA6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16" y="2916304"/>
            <a:ext cx="7361660" cy="1248417"/>
          </a:xfrm>
          <a:prstGeom prst="rect">
            <a:avLst/>
          </a:prstGeo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D2277E4-EF9D-457A-9AEC-08911164F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815" y="5000025"/>
            <a:ext cx="7361662" cy="1494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4391E5-E69B-470F-87CD-C417CBB37F30}"/>
              </a:ext>
            </a:extLst>
          </p:cNvPr>
          <p:cNvSpPr txBox="1"/>
          <p:nvPr/>
        </p:nvSpPr>
        <p:spPr>
          <a:xfrm>
            <a:off x="765717" y="979449"/>
            <a:ext cx="7315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Install Flask </a:t>
            </a:r>
            <a:r>
              <a:rPr lang="en-US" sz="2000">
                <a:solidFill>
                  <a:srgbClr val="FF0000"/>
                </a:solidFill>
                <a:cs typeface="Calibri"/>
              </a:rPr>
              <a:t>&lt;pip install flask&gt; 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Create a python file  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Create a folder &lt;templates &gt;  --&gt; Holds html files 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Create a folder &lt;static&gt;  --&gt; Holds image files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4ADE0-7079-4401-9B45-3D92DE2E7AAD}"/>
              </a:ext>
            </a:extLst>
          </p:cNvPr>
          <p:cNvSpPr txBox="1"/>
          <p:nvPr/>
        </p:nvSpPr>
        <p:spPr>
          <a:xfrm>
            <a:off x="115229" y="18027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92901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B3EDB3F-0E31-4822-B1C3-96E5F5351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4" y="1988127"/>
            <a:ext cx="4555272" cy="4777451"/>
          </a:xfrm>
          <a:prstGeom prst="rect">
            <a:avLst/>
          </a:prstGeom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D3522E3-A6D6-466D-8210-2773F3683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839" y="443187"/>
            <a:ext cx="6525320" cy="2784234"/>
          </a:xfrm>
          <a:prstGeom prst="rect">
            <a:avLst/>
          </a:prstGeom>
        </p:spPr>
      </p:pic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0E000F1D-93DD-47F7-8F63-04F31D99C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840" y="3948139"/>
            <a:ext cx="6525319" cy="2818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5C3A8A-5C79-4634-867F-63F11D58DB14}"/>
              </a:ext>
            </a:extLst>
          </p:cNvPr>
          <p:cNvSpPr txBox="1"/>
          <p:nvPr/>
        </p:nvSpPr>
        <p:spPr>
          <a:xfrm>
            <a:off x="-70624" y="-4274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Snippets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EC79C27-106F-4271-8ADE-B02F5BB8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085" y="2433723"/>
            <a:ext cx="7956390" cy="123784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A841EC-E2C3-468A-A81C-A6C178496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3" y="3999255"/>
            <a:ext cx="7538220" cy="117336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EB9529-4CAB-44C0-9FB7-1A1A9A042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768" y="5647648"/>
            <a:ext cx="7621855" cy="81307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BB343B9D-BB72-404F-A198-DB0771E2A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083" y="97904"/>
            <a:ext cx="5800490" cy="2090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E53555-4F0E-434A-A50D-954D21872139}"/>
              </a:ext>
            </a:extLst>
          </p:cNvPr>
          <p:cNvSpPr txBox="1"/>
          <p:nvPr/>
        </p:nvSpPr>
        <p:spPr>
          <a:xfrm>
            <a:off x="1360449" y="607742"/>
            <a:ext cx="2743200" cy="36933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Terminal View --&gt;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60152D5-F2EF-478E-A970-35D032207BF2}"/>
              </a:ext>
            </a:extLst>
          </p:cNvPr>
          <p:cNvCxnSpPr/>
          <p:nvPr/>
        </p:nvCxnSpPr>
        <p:spPr>
          <a:xfrm>
            <a:off x="2464187" y="2176114"/>
            <a:ext cx="1611351" cy="36613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AC511B9-D9BA-4CD4-BFAF-8AA11D0D4C36}"/>
              </a:ext>
            </a:extLst>
          </p:cNvPr>
          <p:cNvCxnSpPr>
            <a:cxnSpLocks/>
          </p:cNvCxnSpPr>
          <p:nvPr/>
        </p:nvCxnSpPr>
        <p:spPr>
          <a:xfrm flipH="1">
            <a:off x="3871098" y="3588602"/>
            <a:ext cx="479504" cy="224325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CD1EC70-93C0-4149-8E5E-7996D6AA2DAA}"/>
              </a:ext>
            </a:extLst>
          </p:cNvPr>
          <p:cNvCxnSpPr>
            <a:cxnSpLocks/>
          </p:cNvCxnSpPr>
          <p:nvPr/>
        </p:nvCxnSpPr>
        <p:spPr>
          <a:xfrm flipH="1">
            <a:off x="3815344" y="4870992"/>
            <a:ext cx="544550" cy="117459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CE296B8-7960-4FBD-8DCD-300431703CA0}"/>
              </a:ext>
            </a:extLst>
          </p:cNvPr>
          <p:cNvCxnSpPr>
            <a:cxnSpLocks/>
          </p:cNvCxnSpPr>
          <p:nvPr/>
        </p:nvCxnSpPr>
        <p:spPr>
          <a:xfrm flipH="1">
            <a:off x="3638781" y="3328406"/>
            <a:ext cx="479503" cy="20815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6722411-3F26-4ABC-9414-A92CDD4E30CE}"/>
              </a:ext>
            </a:extLst>
          </p:cNvPr>
          <p:cNvCxnSpPr>
            <a:cxnSpLocks/>
          </p:cNvCxnSpPr>
          <p:nvPr/>
        </p:nvCxnSpPr>
        <p:spPr>
          <a:xfrm flipH="1" flipV="1">
            <a:off x="3573733" y="4558759"/>
            <a:ext cx="786161" cy="5166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94627-533D-481A-871C-F36BDB302D32}"/>
              </a:ext>
            </a:extLst>
          </p:cNvPr>
          <p:cNvSpPr/>
          <p:nvPr/>
        </p:nvSpPr>
        <p:spPr>
          <a:xfrm>
            <a:off x="60867" y="2012331"/>
            <a:ext cx="2406803" cy="845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0DB062-DF7E-46C4-9837-E3E71A714A12}"/>
              </a:ext>
            </a:extLst>
          </p:cNvPr>
          <p:cNvSpPr/>
          <p:nvPr/>
        </p:nvSpPr>
        <p:spPr>
          <a:xfrm>
            <a:off x="60867" y="3025233"/>
            <a:ext cx="3577681" cy="8456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699FC4-7A10-4E03-9958-77FD3CE36FDA}"/>
              </a:ext>
            </a:extLst>
          </p:cNvPr>
          <p:cNvSpPr/>
          <p:nvPr/>
        </p:nvSpPr>
        <p:spPr>
          <a:xfrm>
            <a:off x="60867" y="4121769"/>
            <a:ext cx="3494047" cy="8363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DF2890-EFB4-4BF7-BDDF-161C201C5EDE}"/>
              </a:ext>
            </a:extLst>
          </p:cNvPr>
          <p:cNvSpPr/>
          <p:nvPr/>
        </p:nvSpPr>
        <p:spPr>
          <a:xfrm>
            <a:off x="60867" y="5422744"/>
            <a:ext cx="3782120" cy="8363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98E55637-4694-4B72-8BBD-50D3DF030CD0}"/>
              </a:ext>
            </a:extLst>
          </p:cNvPr>
          <p:cNvSpPr txBox="1"/>
          <p:nvPr/>
        </p:nvSpPr>
        <p:spPr>
          <a:xfrm>
            <a:off x="7201" y="5703617"/>
            <a:ext cx="386761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Line 17 : </a:t>
            </a:r>
            <a:r>
              <a:rPr lang="en-US">
                <a:solidFill>
                  <a:srgbClr val="FF0000"/>
                </a:solidFill>
                <a:cs typeface="Calibri"/>
              </a:rPr>
              <a:t>@app1.route("wordFunction")</a:t>
            </a:r>
          </a:p>
          <a:p>
            <a:endParaRPr lang="en-US"/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920326EC-66DB-425D-A3B0-09E5F9476A06}"/>
              </a:ext>
            </a:extLst>
          </p:cNvPr>
          <p:cNvSpPr txBox="1"/>
          <p:nvPr/>
        </p:nvSpPr>
        <p:spPr>
          <a:xfrm>
            <a:off x="3716" y="3163229"/>
            <a:ext cx="372822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Line 13 : 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@app1.route("demo2.html")</a:t>
            </a:r>
            <a:endParaRPr lang="en-US"/>
          </a:p>
          <a:p>
            <a:r>
              <a:rPr lang="en-US"/>
              <a:t>demo2.html file loaded</a:t>
            </a:r>
            <a:endParaRPr lang="en-US">
              <a:cs typeface="Calibri"/>
            </a:endParaRP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B3E20037-AE77-4B16-B247-247FF0067B81}"/>
              </a:ext>
            </a:extLst>
          </p:cNvPr>
          <p:cNvSpPr txBox="1"/>
          <p:nvPr/>
        </p:nvSpPr>
        <p:spPr>
          <a:xfrm>
            <a:off x="62957" y="4272542"/>
            <a:ext cx="349590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Line 9 : </a:t>
            </a:r>
            <a:r>
              <a:rPr lang="en-US">
                <a:solidFill>
                  <a:srgbClr val="FF0000"/>
                </a:solidFill>
                <a:cs typeface="Calibri"/>
              </a:rPr>
              <a:t>@app1.route("demo.html")</a:t>
            </a:r>
          </a:p>
          <a:p>
            <a:r>
              <a:rPr lang="en-US">
                <a:cs typeface="Calibri"/>
              </a:rPr>
              <a:t>demo.html file loaded</a:t>
            </a:r>
            <a:endParaRPr lang="en-US"/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385DAEA1-F591-4962-822A-035D2EC75387}"/>
              </a:ext>
            </a:extLst>
          </p:cNvPr>
          <p:cNvSpPr txBox="1"/>
          <p:nvPr/>
        </p:nvSpPr>
        <p:spPr>
          <a:xfrm>
            <a:off x="7202" y="2116640"/>
            <a:ext cx="274320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Line 5 : </a:t>
            </a:r>
            <a:r>
              <a:rPr lang="en-US">
                <a:solidFill>
                  <a:srgbClr val="FF0000"/>
                </a:solidFill>
                <a:cs typeface="Calibri"/>
              </a:rPr>
              <a:t>@app1.route("\")</a:t>
            </a:r>
          </a:p>
          <a:p>
            <a:r>
              <a:rPr lang="en-US">
                <a:cs typeface="Calibri"/>
              </a:rPr>
              <a:t>demo.html file loaded</a:t>
            </a:r>
            <a:endParaRPr lang="en-US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E28B2C4A-7540-4156-ADB7-A728FAA77138}"/>
              </a:ext>
            </a:extLst>
          </p:cNvPr>
          <p:cNvCxnSpPr>
            <a:cxnSpLocks/>
          </p:cNvCxnSpPr>
          <p:nvPr/>
        </p:nvCxnSpPr>
        <p:spPr>
          <a:xfrm>
            <a:off x="3644357" y="3709406"/>
            <a:ext cx="700667" cy="44047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D5841B7-6160-4F5B-B16B-E44C59D55364}"/>
              </a:ext>
            </a:extLst>
          </p:cNvPr>
          <p:cNvCxnSpPr>
            <a:cxnSpLocks/>
          </p:cNvCxnSpPr>
          <p:nvPr/>
        </p:nvCxnSpPr>
        <p:spPr>
          <a:xfrm flipV="1">
            <a:off x="3876674" y="5831855"/>
            <a:ext cx="375425" cy="3679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302149C-9833-4469-A64D-2B253336B566}"/>
              </a:ext>
            </a:extLst>
          </p:cNvPr>
          <p:cNvCxnSpPr>
            <a:cxnSpLocks/>
          </p:cNvCxnSpPr>
          <p:nvPr/>
        </p:nvCxnSpPr>
        <p:spPr>
          <a:xfrm flipV="1">
            <a:off x="3579308" y="2625881"/>
            <a:ext cx="468351" cy="167825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TextBox 1">
            <a:extLst>
              <a:ext uri="{FF2B5EF4-FFF2-40B4-BE49-F238E27FC236}">
                <a16:creationId xmlns:a16="http://schemas.microsoft.com/office/drawing/2014/main" id="{1383792E-96E0-498A-B40A-8D9F19011606}"/>
              </a:ext>
            </a:extLst>
          </p:cNvPr>
          <p:cNvSpPr txBox="1"/>
          <p:nvPr/>
        </p:nvSpPr>
        <p:spPr>
          <a:xfrm>
            <a:off x="-70624" y="-61332"/>
            <a:ext cx="1711711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/>
              <a:t>Output: </a:t>
            </a:r>
          </a:p>
        </p:txBody>
      </p:sp>
    </p:spTree>
    <p:extLst>
      <p:ext uri="{BB962C8B-B14F-4D97-AF65-F5344CB8AC3E}">
        <p14:creationId xmlns:p14="http://schemas.microsoft.com/office/powerpoint/2010/main" val="255472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2021-09-15T07:57:12Z</dcterms:created>
  <dcterms:modified xsi:type="dcterms:W3CDTF">2021-09-15T12:16:20Z</dcterms:modified>
</cp:coreProperties>
</file>