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9FFCA4-BBC9-7B93-DD13-5D3ABB46A55F}" v="161" dt="2021-09-09T13:45:10.2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Vallavan" userId="S::vigneshvallavan@virtusa.com::95dcde7f-0d3d-43b2-8ac2-0ffc19e831a3" providerId="AD" clId="Web-{0C9FFCA4-BBC9-7B93-DD13-5D3ABB46A55F}"/>
    <pc:docChg chg="addSld delSld modSld sldOrd">
      <pc:chgData name="Vignesh Vallavan" userId="S::vigneshvallavan@virtusa.com::95dcde7f-0d3d-43b2-8ac2-0ffc19e831a3" providerId="AD" clId="Web-{0C9FFCA4-BBC9-7B93-DD13-5D3ABB46A55F}" dt="2021-09-09T13:45:10.214" v="118" actId="14100"/>
      <pc:docMkLst>
        <pc:docMk/>
      </pc:docMkLst>
      <pc:sldChg chg="addSp delSp modSp mod setBg">
        <pc:chgData name="Vignesh Vallavan" userId="S::vigneshvallavan@virtusa.com::95dcde7f-0d3d-43b2-8ac2-0ffc19e831a3" providerId="AD" clId="Web-{0C9FFCA4-BBC9-7B93-DD13-5D3ABB46A55F}" dt="2021-09-09T13:45:10.214" v="118" actId="14100"/>
        <pc:sldMkLst>
          <pc:docMk/>
          <pc:sldMk cId="109857222" sldId="256"/>
        </pc:sldMkLst>
        <pc:spChg chg="del">
          <ac:chgData name="Vignesh Vallavan" userId="S::vigneshvallavan@virtusa.com::95dcde7f-0d3d-43b2-8ac2-0ffc19e831a3" providerId="AD" clId="Web-{0C9FFCA4-BBC9-7B93-DD13-5D3ABB46A55F}" dt="2021-09-09T13:33:50.646" v="1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Vignesh Vallavan" userId="S::vigneshvallavan@virtusa.com::95dcde7f-0d3d-43b2-8ac2-0ffc19e831a3" providerId="AD" clId="Web-{0C9FFCA4-BBC9-7B93-DD13-5D3ABB46A55F}" dt="2021-09-09T13:33:48.490" v="0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Vignesh Vallavan" userId="S::vigneshvallavan@virtusa.com::95dcde7f-0d3d-43b2-8ac2-0ffc19e831a3" providerId="AD" clId="Web-{0C9FFCA4-BBC9-7B93-DD13-5D3ABB46A55F}" dt="2021-09-09T13:35:11.010" v="8"/>
          <ac:spMkLst>
            <pc:docMk/>
            <pc:sldMk cId="109857222" sldId="256"/>
            <ac:spMk id="10" creationId="{80CCAACE-815D-4A79-875A-B7EFC28F7D2B}"/>
          </ac:spMkLst>
        </pc:spChg>
        <pc:picChg chg="add del mod">
          <ac:chgData name="Vignesh Vallavan" userId="S::vigneshvallavan@virtusa.com::95dcde7f-0d3d-43b2-8ac2-0ffc19e831a3" providerId="AD" clId="Web-{0C9FFCA4-BBC9-7B93-DD13-5D3ABB46A55F}" dt="2021-09-09T13:38:07.926" v="40"/>
          <ac:picMkLst>
            <pc:docMk/>
            <pc:sldMk cId="109857222" sldId="256"/>
            <ac:picMk id="4" creationId="{B1CF1CA4-232D-4806-A1D1-C903F2DDC139}"/>
          </ac:picMkLst>
        </pc:picChg>
        <pc:picChg chg="add del mod">
          <ac:chgData name="Vignesh Vallavan" userId="S::vigneshvallavan@virtusa.com::95dcde7f-0d3d-43b2-8ac2-0ffc19e831a3" providerId="AD" clId="Web-{0C9FFCA4-BBC9-7B93-DD13-5D3ABB46A55F}" dt="2021-09-09T13:38:40.443" v="44"/>
          <ac:picMkLst>
            <pc:docMk/>
            <pc:sldMk cId="109857222" sldId="256"/>
            <ac:picMk id="5" creationId="{FB702EDE-FADD-46C7-883C-A2B202447577}"/>
          </ac:picMkLst>
        </pc:picChg>
        <pc:picChg chg="add mod">
          <ac:chgData name="Vignesh Vallavan" userId="S::vigneshvallavan@virtusa.com::95dcde7f-0d3d-43b2-8ac2-0ffc19e831a3" providerId="AD" clId="Web-{0C9FFCA4-BBC9-7B93-DD13-5D3ABB46A55F}" dt="2021-09-09T13:45:10.214" v="118" actId="14100"/>
          <ac:picMkLst>
            <pc:docMk/>
            <pc:sldMk cId="109857222" sldId="256"/>
            <ac:picMk id="6" creationId="{F44C7831-D2B7-48FC-AC41-CEED72193AAF}"/>
          </ac:picMkLst>
        </pc:picChg>
        <pc:picChg chg="add mod">
          <ac:chgData name="Vignesh Vallavan" userId="S::vigneshvallavan@virtusa.com::95dcde7f-0d3d-43b2-8ac2-0ffc19e831a3" providerId="AD" clId="Web-{0C9FFCA4-BBC9-7B93-DD13-5D3ABB46A55F}" dt="2021-09-09T13:39:37.368" v="48" actId="1076"/>
          <ac:picMkLst>
            <pc:docMk/>
            <pc:sldMk cId="109857222" sldId="256"/>
            <ac:picMk id="7" creationId="{61905A9A-F1C9-45EA-8EA6-C4E10CBEFC4B}"/>
          </ac:picMkLst>
        </pc:picChg>
      </pc:sldChg>
      <pc:sldChg chg="addSp delSp modSp new">
        <pc:chgData name="Vignesh Vallavan" userId="S::vigneshvallavan@virtusa.com::95dcde7f-0d3d-43b2-8ac2-0ffc19e831a3" providerId="AD" clId="Web-{0C9FFCA4-BBC9-7B93-DD13-5D3ABB46A55F}" dt="2021-09-09T13:35:58.559" v="15" actId="1076"/>
        <pc:sldMkLst>
          <pc:docMk/>
          <pc:sldMk cId="149601497" sldId="257"/>
        </pc:sldMkLst>
        <pc:spChg chg="del">
          <ac:chgData name="Vignesh Vallavan" userId="S::vigneshvallavan@virtusa.com::95dcde7f-0d3d-43b2-8ac2-0ffc19e831a3" providerId="AD" clId="Web-{0C9FFCA4-BBC9-7B93-DD13-5D3ABB46A55F}" dt="2021-09-09T13:35:22.386" v="11"/>
          <ac:spMkLst>
            <pc:docMk/>
            <pc:sldMk cId="149601497" sldId="257"/>
            <ac:spMk id="2" creationId="{4E0FFA75-B9A4-473E-B30C-29D12E58C8C0}"/>
          </ac:spMkLst>
        </pc:spChg>
        <pc:spChg chg="del">
          <ac:chgData name="Vignesh Vallavan" userId="S::vigneshvallavan@virtusa.com::95dcde7f-0d3d-43b2-8ac2-0ffc19e831a3" providerId="AD" clId="Web-{0C9FFCA4-BBC9-7B93-DD13-5D3ABB46A55F}" dt="2021-09-09T13:35:20.979" v="10"/>
          <ac:spMkLst>
            <pc:docMk/>
            <pc:sldMk cId="149601497" sldId="257"/>
            <ac:spMk id="3" creationId="{8F046F84-DAB7-491A-92A3-896A5DD1FF4C}"/>
          </ac:spMkLst>
        </pc:spChg>
        <pc:picChg chg="add mod">
          <ac:chgData name="Vignesh Vallavan" userId="S::vigneshvallavan@virtusa.com::95dcde7f-0d3d-43b2-8ac2-0ffc19e831a3" providerId="AD" clId="Web-{0C9FFCA4-BBC9-7B93-DD13-5D3ABB46A55F}" dt="2021-09-09T13:35:58.559" v="15" actId="1076"/>
          <ac:picMkLst>
            <pc:docMk/>
            <pc:sldMk cId="149601497" sldId="257"/>
            <ac:picMk id="4" creationId="{A20EEA58-F376-431D-AE93-96930F0F4546}"/>
          </ac:picMkLst>
        </pc:picChg>
      </pc:sldChg>
      <pc:sldChg chg="addSp delSp modSp new">
        <pc:chgData name="Vignesh Vallavan" userId="S::vigneshvallavan@virtusa.com::95dcde7f-0d3d-43b2-8ac2-0ffc19e831a3" providerId="AD" clId="Web-{0C9FFCA4-BBC9-7B93-DD13-5D3ABB46A55F}" dt="2021-09-09T13:38:00.222" v="39" actId="14100"/>
        <pc:sldMkLst>
          <pc:docMk/>
          <pc:sldMk cId="3637201516" sldId="258"/>
        </pc:sldMkLst>
        <pc:spChg chg="del">
          <ac:chgData name="Vignesh Vallavan" userId="S::vigneshvallavan@virtusa.com::95dcde7f-0d3d-43b2-8ac2-0ffc19e831a3" providerId="AD" clId="Web-{0C9FFCA4-BBC9-7B93-DD13-5D3ABB46A55F}" dt="2021-09-09T13:36:11.060" v="18"/>
          <ac:spMkLst>
            <pc:docMk/>
            <pc:sldMk cId="3637201516" sldId="258"/>
            <ac:spMk id="2" creationId="{BF345F50-A1D2-45E3-AB91-09A1F0F3B7CC}"/>
          </ac:spMkLst>
        </pc:spChg>
        <pc:spChg chg="del">
          <ac:chgData name="Vignesh Vallavan" userId="S::vigneshvallavan@virtusa.com::95dcde7f-0d3d-43b2-8ac2-0ffc19e831a3" providerId="AD" clId="Web-{0C9FFCA4-BBC9-7B93-DD13-5D3ABB46A55F}" dt="2021-09-09T13:36:09.794" v="17"/>
          <ac:spMkLst>
            <pc:docMk/>
            <pc:sldMk cId="3637201516" sldId="258"/>
            <ac:spMk id="3" creationId="{56F3EFD1-5D1B-4255-B1FB-F10BFB67FC35}"/>
          </ac:spMkLst>
        </pc:spChg>
        <pc:picChg chg="add mod">
          <ac:chgData name="Vignesh Vallavan" userId="S::vigneshvallavan@virtusa.com::95dcde7f-0d3d-43b2-8ac2-0ffc19e831a3" providerId="AD" clId="Web-{0C9FFCA4-BBC9-7B93-DD13-5D3ABB46A55F}" dt="2021-09-09T13:37:38.221" v="35" actId="14100"/>
          <ac:picMkLst>
            <pc:docMk/>
            <pc:sldMk cId="3637201516" sldId="258"/>
            <ac:picMk id="4" creationId="{BC242EF6-0B48-4555-98DD-AFD080A7E4BB}"/>
          </ac:picMkLst>
        </pc:picChg>
        <pc:picChg chg="add mod">
          <ac:chgData name="Vignesh Vallavan" userId="S::vigneshvallavan@virtusa.com::95dcde7f-0d3d-43b2-8ac2-0ffc19e831a3" providerId="AD" clId="Web-{0C9FFCA4-BBC9-7B93-DD13-5D3ABB46A55F}" dt="2021-09-09T13:38:00.222" v="39" actId="14100"/>
          <ac:picMkLst>
            <pc:docMk/>
            <pc:sldMk cId="3637201516" sldId="258"/>
            <ac:picMk id="5" creationId="{FED6A67E-E38B-4DD7-99B4-7E847B089873}"/>
          </ac:picMkLst>
        </pc:picChg>
      </pc:sldChg>
      <pc:sldChg chg="addSp delSp modSp new">
        <pc:chgData name="Vignesh Vallavan" userId="S::vigneshvallavan@virtusa.com::95dcde7f-0d3d-43b2-8ac2-0ffc19e831a3" providerId="AD" clId="Web-{0C9FFCA4-BBC9-7B93-DD13-5D3ABB46A55F}" dt="2021-09-09T13:40:54.091" v="55" actId="1076"/>
        <pc:sldMkLst>
          <pc:docMk/>
          <pc:sldMk cId="3245076398" sldId="259"/>
        </pc:sldMkLst>
        <pc:spChg chg="del">
          <ac:chgData name="Vignesh Vallavan" userId="S::vigneshvallavan@virtusa.com::95dcde7f-0d3d-43b2-8ac2-0ffc19e831a3" providerId="AD" clId="Web-{0C9FFCA4-BBC9-7B93-DD13-5D3ABB46A55F}" dt="2021-09-09T13:39:51.587" v="51"/>
          <ac:spMkLst>
            <pc:docMk/>
            <pc:sldMk cId="3245076398" sldId="259"/>
            <ac:spMk id="2" creationId="{CF607C84-0B03-4630-AE80-002E54BE4366}"/>
          </ac:spMkLst>
        </pc:spChg>
        <pc:spChg chg="del">
          <ac:chgData name="Vignesh Vallavan" userId="S::vigneshvallavan@virtusa.com::95dcde7f-0d3d-43b2-8ac2-0ffc19e831a3" providerId="AD" clId="Web-{0C9FFCA4-BBC9-7B93-DD13-5D3ABB46A55F}" dt="2021-09-09T13:39:51.587" v="50"/>
          <ac:spMkLst>
            <pc:docMk/>
            <pc:sldMk cId="3245076398" sldId="259"/>
            <ac:spMk id="3" creationId="{6CF967BB-1458-4107-8A4A-CF2C09E8077B}"/>
          </ac:spMkLst>
        </pc:spChg>
        <pc:picChg chg="add mod">
          <ac:chgData name="Vignesh Vallavan" userId="S::vigneshvallavan@virtusa.com::95dcde7f-0d3d-43b2-8ac2-0ffc19e831a3" providerId="AD" clId="Web-{0C9FFCA4-BBC9-7B93-DD13-5D3ABB46A55F}" dt="2021-09-09T13:40:54.091" v="55" actId="1076"/>
          <ac:picMkLst>
            <pc:docMk/>
            <pc:sldMk cId="3245076398" sldId="259"/>
            <ac:picMk id="4" creationId="{C42B8696-6D8A-45A2-939E-07F4C2BFEDCC}"/>
          </ac:picMkLst>
        </pc:picChg>
      </pc:sldChg>
      <pc:sldChg chg="addSp delSp modSp new mod ord setBg addAnim">
        <pc:chgData name="Vignesh Vallavan" userId="S::vigneshvallavan@virtusa.com::95dcde7f-0d3d-43b2-8ac2-0ffc19e831a3" providerId="AD" clId="Web-{0C9FFCA4-BBC9-7B93-DD13-5D3ABB46A55F}" dt="2021-09-09T13:44:45.291" v="116" actId="1076"/>
        <pc:sldMkLst>
          <pc:docMk/>
          <pc:sldMk cId="818615418" sldId="260"/>
        </pc:sldMkLst>
        <pc:spChg chg="mod">
          <ac:chgData name="Vignesh Vallavan" userId="S::vigneshvallavan@virtusa.com::95dcde7f-0d3d-43b2-8ac2-0ffc19e831a3" providerId="AD" clId="Web-{0C9FFCA4-BBC9-7B93-DD13-5D3ABB46A55F}" dt="2021-09-09T13:44:23.618" v="113" actId="14100"/>
          <ac:spMkLst>
            <pc:docMk/>
            <pc:sldMk cId="818615418" sldId="260"/>
            <ac:spMk id="2" creationId="{5B8E1229-D578-47B1-8D7A-B731401AADFF}"/>
          </ac:spMkLst>
        </pc:spChg>
        <pc:spChg chg="del">
          <ac:chgData name="Vignesh Vallavan" userId="S::vigneshvallavan@virtusa.com::95dcde7f-0d3d-43b2-8ac2-0ffc19e831a3" providerId="AD" clId="Web-{0C9FFCA4-BBC9-7B93-DD13-5D3ABB46A55F}" dt="2021-09-09T13:43:10.551" v="83"/>
          <ac:spMkLst>
            <pc:docMk/>
            <pc:sldMk cId="818615418" sldId="260"/>
            <ac:spMk id="3" creationId="{AE2B47FE-6224-437B-A802-B38895DB56E4}"/>
          </ac:spMkLst>
        </pc:spChg>
        <pc:spChg chg="add">
          <ac:chgData name="Vignesh Vallavan" userId="S::vigneshvallavan@virtusa.com::95dcde7f-0d3d-43b2-8ac2-0ffc19e831a3" providerId="AD" clId="Web-{0C9FFCA4-BBC9-7B93-DD13-5D3ABB46A55F}" dt="2021-09-09T13:44:15.555" v="111"/>
          <ac:spMkLst>
            <pc:docMk/>
            <pc:sldMk cId="818615418" sldId="260"/>
            <ac:spMk id="9" creationId="{1A3C89F8-0D2F-47FF-B903-151248265F47}"/>
          </ac:spMkLst>
        </pc:spChg>
        <pc:spChg chg="add">
          <ac:chgData name="Vignesh Vallavan" userId="S::vigneshvallavan@virtusa.com::95dcde7f-0d3d-43b2-8ac2-0ffc19e831a3" providerId="AD" clId="Web-{0C9FFCA4-BBC9-7B93-DD13-5D3ABB46A55F}" dt="2021-09-09T13:44:15.555" v="111"/>
          <ac:spMkLst>
            <pc:docMk/>
            <pc:sldMk cId="818615418" sldId="260"/>
            <ac:spMk id="11" creationId="{C5CB530E-515E-412C-9DF1-5F8FFBD6F383}"/>
          </ac:spMkLst>
        </pc:spChg>
        <pc:spChg chg="add">
          <ac:chgData name="Vignesh Vallavan" userId="S::vigneshvallavan@virtusa.com::95dcde7f-0d3d-43b2-8ac2-0ffc19e831a3" providerId="AD" clId="Web-{0C9FFCA4-BBC9-7B93-DD13-5D3ABB46A55F}" dt="2021-09-09T13:44:15.555" v="111"/>
          <ac:spMkLst>
            <pc:docMk/>
            <pc:sldMk cId="818615418" sldId="260"/>
            <ac:spMk id="13" creationId="{712D4376-A578-4FF1-94FC-245E7A6A489F}"/>
          </ac:spMkLst>
        </pc:spChg>
        <pc:spChg chg="add">
          <ac:chgData name="Vignesh Vallavan" userId="S::vigneshvallavan@virtusa.com::95dcde7f-0d3d-43b2-8ac2-0ffc19e831a3" providerId="AD" clId="Web-{0C9FFCA4-BBC9-7B93-DD13-5D3ABB46A55F}" dt="2021-09-09T13:44:15.555" v="111"/>
          <ac:spMkLst>
            <pc:docMk/>
            <pc:sldMk cId="818615418" sldId="260"/>
            <ac:spMk id="15" creationId="{AEA7509D-F04F-40CB-A0B3-EEF16499CC9F}"/>
          </ac:spMkLst>
        </pc:spChg>
        <pc:spChg chg="add">
          <ac:chgData name="Vignesh Vallavan" userId="S::vigneshvallavan@virtusa.com::95dcde7f-0d3d-43b2-8ac2-0ffc19e831a3" providerId="AD" clId="Web-{0C9FFCA4-BBC9-7B93-DD13-5D3ABB46A55F}" dt="2021-09-09T13:44:15.555" v="111"/>
          <ac:spMkLst>
            <pc:docMk/>
            <pc:sldMk cId="818615418" sldId="260"/>
            <ac:spMk id="19" creationId="{508BEF50-7B1E-49A4-BC19-5F4F1D755E64}"/>
          </ac:spMkLst>
        </pc:spChg>
        <pc:spChg chg="add">
          <ac:chgData name="Vignesh Vallavan" userId="S::vigneshvallavan@virtusa.com::95dcde7f-0d3d-43b2-8ac2-0ffc19e831a3" providerId="AD" clId="Web-{0C9FFCA4-BBC9-7B93-DD13-5D3ABB46A55F}" dt="2021-09-09T13:44:15.555" v="111"/>
          <ac:spMkLst>
            <pc:docMk/>
            <pc:sldMk cId="818615418" sldId="260"/>
            <ac:spMk id="21" creationId="{3FBAD350-5664-4811-A208-657FB882D350}"/>
          </ac:spMkLst>
        </pc:spChg>
        <pc:spChg chg="add">
          <ac:chgData name="Vignesh Vallavan" userId="S::vigneshvallavan@virtusa.com::95dcde7f-0d3d-43b2-8ac2-0ffc19e831a3" providerId="AD" clId="Web-{0C9FFCA4-BBC9-7B93-DD13-5D3ABB46A55F}" dt="2021-09-09T13:44:15.555" v="111"/>
          <ac:spMkLst>
            <pc:docMk/>
            <pc:sldMk cId="818615418" sldId="260"/>
            <ac:spMk id="23" creationId="{C39ADB8F-D187-49D7-BDCF-C1B6DC727068}"/>
          </ac:spMkLst>
        </pc:spChg>
        <pc:picChg chg="add mod">
          <ac:chgData name="Vignesh Vallavan" userId="S::vigneshvallavan@virtusa.com::95dcde7f-0d3d-43b2-8ac2-0ffc19e831a3" providerId="AD" clId="Web-{0C9FFCA4-BBC9-7B93-DD13-5D3ABB46A55F}" dt="2021-09-09T13:44:45.291" v="116" actId="1076"/>
          <ac:picMkLst>
            <pc:docMk/>
            <pc:sldMk cId="818615418" sldId="260"/>
            <ac:picMk id="4" creationId="{D96A93D4-A443-42DD-9301-210719F1D660}"/>
          </ac:picMkLst>
        </pc:picChg>
        <pc:cxnChg chg="add">
          <ac:chgData name="Vignesh Vallavan" userId="S::vigneshvallavan@virtusa.com::95dcde7f-0d3d-43b2-8ac2-0ffc19e831a3" providerId="AD" clId="Web-{0C9FFCA4-BBC9-7B93-DD13-5D3ABB46A55F}" dt="2021-09-09T13:44:15.555" v="111"/>
          <ac:cxnSpMkLst>
            <pc:docMk/>
            <pc:sldMk cId="818615418" sldId="260"/>
            <ac:cxnSpMk id="17" creationId="{56020367-4FD5-4596-8E10-C5F095CD8DBF}"/>
          </ac:cxnSpMkLst>
        </pc:cxnChg>
      </pc:sldChg>
      <pc:sldChg chg="addSp delSp modSp add del ord replId">
        <pc:chgData name="Vignesh Vallavan" userId="S::vigneshvallavan@virtusa.com::95dcde7f-0d3d-43b2-8ac2-0ffc19e831a3" providerId="AD" clId="Web-{0C9FFCA4-BBC9-7B93-DD13-5D3ABB46A55F}" dt="2021-09-09T13:42:27.002" v="75"/>
        <pc:sldMkLst>
          <pc:docMk/>
          <pc:sldMk cId="864040544" sldId="260"/>
        </pc:sldMkLst>
        <pc:spChg chg="add del mod">
          <ac:chgData name="Vignesh Vallavan" userId="S::vigneshvallavan@virtusa.com::95dcde7f-0d3d-43b2-8ac2-0ffc19e831a3" providerId="AD" clId="Web-{0C9FFCA4-BBC9-7B93-DD13-5D3ABB46A55F}" dt="2021-09-09T13:42:06.563" v="70"/>
          <ac:spMkLst>
            <pc:docMk/>
            <pc:sldMk cId="864040544" sldId="260"/>
            <ac:spMk id="2" creationId="{7D85CF4D-AD20-4943-9813-0B110EEF5413}"/>
          </ac:spMkLst>
        </pc:spChg>
        <pc:spChg chg="add del mod">
          <ac:chgData name="Vignesh Vallavan" userId="S::vigneshvallavan@virtusa.com::95dcde7f-0d3d-43b2-8ac2-0ffc19e831a3" providerId="AD" clId="Web-{0C9FFCA4-BBC9-7B93-DD13-5D3ABB46A55F}" dt="2021-09-09T13:42:26.283" v="74"/>
          <ac:spMkLst>
            <pc:docMk/>
            <pc:sldMk cId="864040544" sldId="260"/>
            <ac:spMk id="3" creationId="{78840672-74A8-4769-9EFE-56143441531D}"/>
          </ac:spMkLst>
        </pc:spChg>
        <pc:picChg chg="del">
          <ac:chgData name="Vignesh Vallavan" userId="S::vigneshvallavan@virtusa.com::95dcde7f-0d3d-43b2-8ac2-0ffc19e831a3" providerId="AD" clId="Web-{0C9FFCA4-BBC9-7B93-DD13-5D3ABB46A55F}" dt="2021-09-09T13:41:28.796" v="58"/>
          <ac:picMkLst>
            <pc:docMk/>
            <pc:sldMk cId="864040544" sldId="260"/>
            <ac:picMk id="6" creationId="{F44C7831-D2B7-48FC-AC41-CEED72193AAF}"/>
          </ac:picMkLst>
        </pc:picChg>
        <pc:picChg chg="del">
          <ac:chgData name="Vignesh Vallavan" userId="S::vigneshvallavan@virtusa.com::95dcde7f-0d3d-43b2-8ac2-0ffc19e831a3" providerId="AD" clId="Web-{0C9FFCA4-BBC9-7B93-DD13-5D3ABB46A55F}" dt="2021-09-09T13:41:30.155" v="59"/>
          <ac:picMkLst>
            <pc:docMk/>
            <pc:sldMk cId="864040544" sldId="260"/>
            <ac:picMk id="7" creationId="{61905A9A-F1C9-45EA-8EA6-C4E10CBEFC4B}"/>
          </ac:picMkLst>
        </pc:picChg>
      </pc:sldChg>
      <pc:sldChg chg="delSp modSp new del">
        <pc:chgData name="Vignesh Vallavan" userId="S::vigneshvallavan@virtusa.com::95dcde7f-0d3d-43b2-8ac2-0ffc19e831a3" providerId="AD" clId="Web-{0C9FFCA4-BBC9-7B93-DD13-5D3ABB46A55F}" dt="2021-09-09T13:42:45.706" v="80"/>
        <pc:sldMkLst>
          <pc:docMk/>
          <pc:sldMk cId="2195941638" sldId="260"/>
        </pc:sldMkLst>
        <pc:spChg chg="mod">
          <ac:chgData name="Vignesh Vallavan" userId="S::vigneshvallavan@virtusa.com::95dcde7f-0d3d-43b2-8ac2-0ffc19e831a3" providerId="AD" clId="Web-{0C9FFCA4-BBC9-7B93-DD13-5D3ABB46A55F}" dt="2021-09-09T13:42:40.550" v="79" actId="20577"/>
          <ac:spMkLst>
            <pc:docMk/>
            <pc:sldMk cId="2195941638" sldId="260"/>
            <ac:spMk id="2" creationId="{0FC88F76-EBB9-4F0B-BAB5-8489EB04C737}"/>
          </ac:spMkLst>
        </pc:spChg>
        <pc:spChg chg="del">
          <ac:chgData name="Vignesh Vallavan" userId="S::vigneshvallavan@virtusa.com::95dcde7f-0d3d-43b2-8ac2-0ffc19e831a3" providerId="AD" clId="Web-{0C9FFCA4-BBC9-7B93-DD13-5D3ABB46A55F}" dt="2021-09-09T13:42:31.705" v="77"/>
          <ac:spMkLst>
            <pc:docMk/>
            <pc:sldMk cId="2195941638" sldId="260"/>
            <ac:spMk id="3" creationId="{41BBAC4E-624E-4D11-92EC-E88D9833D1A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8E1229-D578-47B1-8D7A-B731401AA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406" y="583345"/>
            <a:ext cx="8526381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7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Rock, Paper, Scissor?</a:t>
            </a:r>
            <a:br>
              <a:rPr lang="en-US" sz="7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7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Game Using Tkinter</a:t>
            </a:r>
          </a:p>
        </p:txBody>
      </p:sp>
      <p:sp>
        <p:nvSpPr>
          <p:cNvPr id="1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D96A93D4-A443-42DD-9301-210719F1D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2588" y="5602326"/>
            <a:ext cx="1117677" cy="109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61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0CCAACE-815D-4A79-875A-B7EFC28F7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F44C7831-D2B7-48FC-AC41-CEED72193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5" y="57813"/>
            <a:ext cx="5001322" cy="6760515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61905A9A-F1C9-45EA-8EA6-C4E10CBEF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424" y="283982"/>
            <a:ext cx="6776224" cy="64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A20EEA58-F376-431D-AE93-96930F0F4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961" y="1957082"/>
            <a:ext cx="8811321" cy="262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01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BC242EF6-0B48-4555-98DD-AFD080A7E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09" y="66420"/>
            <a:ext cx="3062881" cy="6790648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FED6A67E-E38B-4DD7-99B4-7E847B089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280" y="66627"/>
            <a:ext cx="5927268" cy="679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01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42B8696-6D8A-45A2-939E-07F4C2BFE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449" y="1054972"/>
            <a:ext cx="5047785" cy="475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076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Rock, Paper, Scissor? Game Using Tkinter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58</cp:revision>
  <dcterms:created xsi:type="dcterms:W3CDTF">2021-09-09T13:31:27Z</dcterms:created>
  <dcterms:modified xsi:type="dcterms:W3CDTF">2021-09-09T13:45:13Z</dcterms:modified>
</cp:coreProperties>
</file>