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5966A4-BA6B-4C39-BE06-11151E6F83C8}" v="206" dt="2021-09-09T06:11:02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D25966A4-BA6B-4C39-BE06-11151E6F83C8}"/>
    <pc:docChg chg="addSld delSld modSld sldOrd">
      <pc:chgData name="Vignesh Vallavan" userId="S::vigneshvallavan@virtusa.com::95dcde7f-0d3d-43b2-8ac2-0ffc19e831a3" providerId="AD" clId="Web-{D25966A4-BA6B-4C39-BE06-11151E6F83C8}" dt="2021-09-09T06:11:02.130" v="138" actId="1076"/>
      <pc:docMkLst>
        <pc:docMk/>
      </pc:docMkLst>
      <pc:sldChg chg="addSp delSp modSp ord">
        <pc:chgData name="Vignesh Vallavan" userId="S::vigneshvallavan@virtusa.com::95dcde7f-0d3d-43b2-8ac2-0ffc19e831a3" providerId="AD" clId="Web-{D25966A4-BA6B-4C39-BE06-11151E6F83C8}" dt="2021-09-09T06:03:17.728" v="58"/>
        <pc:sldMkLst>
          <pc:docMk/>
          <pc:sldMk cId="109857222" sldId="256"/>
        </pc:sldMkLst>
        <pc:spChg chg="del">
          <ac:chgData name="Vignesh Vallavan" userId="S::vigneshvallavan@virtusa.com::95dcde7f-0d3d-43b2-8ac2-0ffc19e831a3" providerId="AD" clId="Web-{D25966A4-BA6B-4C39-BE06-11151E6F83C8}" dt="2021-09-09T05:59:12.363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ignesh Vallavan" userId="S::vigneshvallavan@virtusa.com::95dcde7f-0d3d-43b2-8ac2-0ffc19e831a3" providerId="AD" clId="Web-{D25966A4-BA6B-4C39-BE06-11151E6F83C8}" dt="2021-09-09T05:59:08.691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Vignesh Vallavan" userId="S::vigneshvallavan@virtusa.com::95dcde7f-0d3d-43b2-8ac2-0ffc19e831a3" providerId="AD" clId="Web-{D25966A4-BA6B-4C39-BE06-11151E6F83C8}" dt="2021-09-09T06:02:52.759" v="55" actId="1076"/>
          <ac:spMkLst>
            <pc:docMk/>
            <pc:sldMk cId="109857222" sldId="256"/>
            <ac:spMk id="6" creationId="{DFF4DDA0-4F91-408F-817A-FFC56D2FF414}"/>
          </ac:spMkLst>
        </pc:spChg>
        <pc:spChg chg="add mod">
          <ac:chgData name="Vignesh Vallavan" userId="S::vigneshvallavan@virtusa.com::95dcde7f-0d3d-43b2-8ac2-0ffc19e831a3" providerId="AD" clId="Web-{D25966A4-BA6B-4C39-BE06-11151E6F83C8}" dt="2021-09-09T06:02:24.336" v="48" actId="20577"/>
          <ac:spMkLst>
            <pc:docMk/>
            <pc:sldMk cId="109857222" sldId="256"/>
            <ac:spMk id="7" creationId="{6355E7D2-C215-45A5-A890-6ABDA0ADDEBB}"/>
          </ac:spMkLst>
        </pc:spChg>
        <pc:picChg chg="add mod">
          <ac:chgData name="Vignesh Vallavan" userId="S::vigneshvallavan@virtusa.com::95dcde7f-0d3d-43b2-8ac2-0ffc19e831a3" providerId="AD" clId="Web-{D25966A4-BA6B-4C39-BE06-11151E6F83C8}" dt="2021-09-09T06:00:48.381" v="14" actId="1076"/>
          <ac:picMkLst>
            <pc:docMk/>
            <pc:sldMk cId="109857222" sldId="256"/>
            <ac:picMk id="4" creationId="{54931411-C23B-4152-A917-59A03049C1DC}"/>
          </ac:picMkLst>
        </pc:picChg>
        <pc:picChg chg="add mod">
          <ac:chgData name="Vignesh Vallavan" userId="S::vigneshvallavan@virtusa.com::95dcde7f-0d3d-43b2-8ac2-0ffc19e831a3" providerId="AD" clId="Web-{D25966A4-BA6B-4C39-BE06-11151E6F83C8}" dt="2021-09-09T06:00:43.490" v="13" actId="1076"/>
          <ac:picMkLst>
            <pc:docMk/>
            <pc:sldMk cId="109857222" sldId="256"/>
            <ac:picMk id="5" creationId="{150DDD23-FC43-416A-9C4C-2A9990805819}"/>
          </ac:picMkLst>
        </pc:picChg>
      </pc:sldChg>
      <pc:sldChg chg="addSp delSp modSp new mod setBg addAnim setClrOvrMap">
        <pc:chgData name="Vignesh Vallavan" userId="S::vigneshvallavan@virtusa.com::95dcde7f-0d3d-43b2-8ac2-0ffc19e831a3" providerId="AD" clId="Web-{D25966A4-BA6B-4C39-BE06-11151E6F83C8}" dt="2021-09-09T06:11:02.130" v="138" actId="1076"/>
        <pc:sldMkLst>
          <pc:docMk/>
          <pc:sldMk cId="916092646" sldId="257"/>
        </pc:sldMkLst>
        <pc:spChg chg="mod ord">
          <ac:chgData name="Vignesh Vallavan" userId="S::vigneshvallavan@virtusa.com::95dcde7f-0d3d-43b2-8ac2-0ffc19e831a3" providerId="AD" clId="Web-{D25966A4-BA6B-4C39-BE06-11151E6F83C8}" dt="2021-09-09T06:10:45.692" v="134" actId="14100"/>
          <ac:spMkLst>
            <pc:docMk/>
            <pc:sldMk cId="916092646" sldId="257"/>
            <ac:spMk id="2" creationId="{CA70700A-18F8-4318-82D5-3BE7B38ED540}"/>
          </ac:spMkLst>
        </pc:spChg>
        <pc:spChg chg="del">
          <ac:chgData name="Vignesh Vallavan" userId="S::vigneshvallavan@virtusa.com::95dcde7f-0d3d-43b2-8ac2-0ffc19e831a3" providerId="AD" clId="Web-{D25966A4-BA6B-4C39-BE06-11151E6F83C8}" dt="2021-09-09T06:03:16.150" v="57"/>
          <ac:spMkLst>
            <pc:docMk/>
            <pc:sldMk cId="916092646" sldId="257"/>
            <ac:spMk id="3" creationId="{5525814B-CC2D-4B05-973E-43EA8F01F91B}"/>
          </ac:spMkLst>
        </pc:spChg>
        <pc:spChg chg="add mod">
          <ac:chgData name="Vignesh Vallavan" userId="S::vigneshvallavan@virtusa.com::95dcde7f-0d3d-43b2-8ac2-0ffc19e831a3" providerId="AD" clId="Web-{D25966A4-BA6B-4C39-BE06-11151E6F83C8}" dt="2021-09-09T06:05:49.560" v="96" actId="20577"/>
          <ac:spMkLst>
            <pc:docMk/>
            <pc:sldMk cId="916092646" sldId="257"/>
            <ac:spMk id="6" creationId="{2A25C4DF-FD67-4936-AF21-9488F7F853FD}"/>
          </ac:spMkLst>
        </pc:spChg>
        <pc:spChg chg="add del">
          <ac:chgData name="Vignesh Vallavan" userId="S::vigneshvallavan@virtusa.com::95dcde7f-0d3d-43b2-8ac2-0ffc19e831a3" providerId="AD" clId="Web-{D25966A4-BA6B-4C39-BE06-11151E6F83C8}" dt="2021-09-09T06:06:36.295" v="104"/>
          <ac:spMkLst>
            <pc:docMk/>
            <pc:sldMk cId="916092646" sldId="257"/>
            <ac:spMk id="11" creationId="{0671A8AE-40A1-4631-A6B8-581AFF065482}"/>
          </ac:spMkLst>
        </pc:spChg>
        <pc:spChg chg="add del">
          <ac:chgData name="Vignesh Vallavan" userId="S::vigneshvallavan@virtusa.com::95dcde7f-0d3d-43b2-8ac2-0ffc19e831a3" providerId="AD" clId="Web-{D25966A4-BA6B-4C39-BE06-11151E6F83C8}" dt="2021-09-09T06:06:36.295" v="104"/>
          <ac:spMkLst>
            <pc:docMk/>
            <pc:sldMk cId="916092646" sldId="257"/>
            <ac:spMk id="13" creationId="{AB58EF07-17C2-48CF-ABB0-EEF1F17CB8F0}"/>
          </ac:spMkLst>
        </pc:spChg>
        <pc:spChg chg="add del">
          <ac:chgData name="Vignesh Vallavan" userId="S::vigneshvallavan@virtusa.com::95dcde7f-0d3d-43b2-8ac2-0ffc19e831a3" providerId="AD" clId="Web-{D25966A4-BA6B-4C39-BE06-11151E6F83C8}" dt="2021-09-09T06:06:36.295" v="104"/>
          <ac:spMkLst>
            <pc:docMk/>
            <pc:sldMk cId="916092646" sldId="257"/>
            <ac:spMk id="15" creationId="{AF2F604E-43BE-4DC3-B983-E071523364F8}"/>
          </ac:spMkLst>
        </pc:spChg>
        <pc:spChg chg="add del">
          <ac:chgData name="Vignesh Vallavan" userId="S::vigneshvallavan@virtusa.com::95dcde7f-0d3d-43b2-8ac2-0ffc19e831a3" providerId="AD" clId="Web-{D25966A4-BA6B-4C39-BE06-11151E6F83C8}" dt="2021-09-09T06:06:36.295" v="104"/>
          <ac:spMkLst>
            <pc:docMk/>
            <pc:sldMk cId="916092646" sldId="257"/>
            <ac:spMk id="17" creationId="{08C9B587-E65E-4B52-B37C-ABEBB6E87928}"/>
          </ac:spMkLst>
        </pc:spChg>
        <pc:spChg chg="add del">
          <ac:chgData name="Vignesh Vallavan" userId="S::vigneshvallavan@virtusa.com::95dcde7f-0d3d-43b2-8ac2-0ffc19e831a3" providerId="AD" clId="Web-{D25966A4-BA6B-4C39-BE06-11151E6F83C8}" dt="2021-09-09T06:06:54.968" v="110"/>
          <ac:spMkLst>
            <pc:docMk/>
            <pc:sldMk cId="916092646" sldId="257"/>
            <ac:spMk id="22" creationId="{E91DC736-0EF8-4F87-9146-EBF1D2EE4D3D}"/>
          </ac:spMkLst>
        </pc:spChg>
        <pc:spChg chg="add del">
          <ac:chgData name="Vignesh Vallavan" userId="S::vigneshvallavan@virtusa.com::95dcde7f-0d3d-43b2-8ac2-0ffc19e831a3" providerId="AD" clId="Web-{D25966A4-BA6B-4C39-BE06-11151E6F83C8}" dt="2021-09-09T06:06:54.968" v="110"/>
          <ac:spMkLst>
            <pc:docMk/>
            <pc:sldMk cId="916092646" sldId="257"/>
            <ac:spMk id="24" creationId="{097CD68E-23E3-4007-8847-CD0944C4F7BE}"/>
          </ac:spMkLst>
        </pc:spChg>
        <pc:spChg chg="add del">
          <ac:chgData name="Vignesh Vallavan" userId="S::vigneshvallavan@virtusa.com::95dcde7f-0d3d-43b2-8ac2-0ffc19e831a3" providerId="AD" clId="Web-{D25966A4-BA6B-4C39-BE06-11151E6F83C8}" dt="2021-09-09T06:06:54.968" v="110"/>
          <ac:spMkLst>
            <pc:docMk/>
            <pc:sldMk cId="916092646" sldId="257"/>
            <ac:spMk id="26" creationId="{AF2F604E-43BE-4DC3-B983-E071523364F8}"/>
          </ac:spMkLst>
        </pc:spChg>
        <pc:spChg chg="add del">
          <ac:chgData name="Vignesh Vallavan" userId="S::vigneshvallavan@virtusa.com::95dcde7f-0d3d-43b2-8ac2-0ffc19e831a3" providerId="AD" clId="Web-{D25966A4-BA6B-4C39-BE06-11151E6F83C8}" dt="2021-09-09T06:06:54.968" v="110"/>
          <ac:spMkLst>
            <pc:docMk/>
            <pc:sldMk cId="916092646" sldId="257"/>
            <ac:spMk id="28" creationId="{08C9B587-E65E-4B52-B37C-ABEBB6E87928}"/>
          </ac:spMkLst>
        </pc:spChg>
        <pc:spChg chg="add del">
          <ac:chgData name="Vignesh Vallavan" userId="S::vigneshvallavan@virtusa.com::95dcde7f-0d3d-43b2-8ac2-0ffc19e831a3" providerId="AD" clId="Web-{D25966A4-BA6B-4C39-BE06-11151E6F83C8}" dt="2021-09-09T06:08:11.344" v="121"/>
          <ac:spMkLst>
            <pc:docMk/>
            <pc:sldMk cId="916092646" sldId="257"/>
            <ac:spMk id="33" creationId="{0671A8AE-40A1-4631-A6B8-581AFF065482}"/>
          </ac:spMkLst>
        </pc:spChg>
        <pc:spChg chg="add del">
          <ac:chgData name="Vignesh Vallavan" userId="S::vigneshvallavan@virtusa.com::95dcde7f-0d3d-43b2-8ac2-0ffc19e831a3" providerId="AD" clId="Web-{D25966A4-BA6B-4C39-BE06-11151E6F83C8}" dt="2021-09-09T06:08:11.344" v="121"/>
          <ac:spMkLst>
            <pc:docMk/>
            <pc:sldMk cId="916092646" sldId="257"/>
            <ac:spMk id="35" creationId="{AB58EF07-17C2-48CF-ABB0-EEF1F17CB8F0}"/>
          </ac:spMkLst>
        </pc:spChg>
        <pc:spChg chg="add del">
          <ac:chgData name="Vignesh Vallavan" userId="S::vigneshvallavan@virtusa.com::95dcde7f-0d3d-43b2-8ac2-0ffc19e831a3" providerId="AD" clId="Web-{D25966A4-BA6B-4C39-BE06-11151E6F83C8}" dt="2021-09-09T06:08:11.344" v="121"/>
          <ac:spMkLst>
            <pc:docMk/>
            <pc:sldMk cId="916092646" sldId="257"/>
            <ac:spMk id="37" creationId="{AF2F604E-43BE-4DC3-B983-E071523364F8}"/>
          </ac:spMkLst>
        </pc:spChg>
        <pc:spChg chg="add del">
          <ac:chgData name="Vignesh Vallavan" userId="S::vigneshvallavan@virtusa.com::95dcde7f-0d3d-43b2-8ac2-0ffc19e831a3" providerId="AD" clId="Web-{D25966A4-BA6B-4C39-BE06-11151E6F83C8}" dt="2021-09-09T06:08:11.344" v="121"/>
          <ac:spMkLst>
            <pc:docMk/>
            <pc:sldMk cId="916092646" sldId="257"/>
            <ac:spMk id="39" creationId="{08C9B587-E65E-4B52-B37C-ABEBB6E87928}"/>
          </ac:spMkLst>
        </pc:spChg>
        <pc:spChg chg="add del">
          <ac:chgData name="Vignesh Vallavan" userId="S::vigneshvallavan@virtusa.com::95dcde7f-0d3d-43b2-8ac2-0ffc19e831a3" providerId="AD" clId="Web-{D25966A4-BA6B-4C39-BE06-11151E6F83C8}" dt="2021-09-09T06:08:58.986" v="124"/>
          <ac:spMkLst>
            <pc:docMk/>
            <pc:sldMk cId="916092646" sldId="257"/>
            <ac:spMk id="44" creationId="{E91DC736-0EF8-4F87-9146-EBF1D2EE4D3D}"/>
          </ac:spMkLst>
        </pc:spChg>
        <pc:spChg chg="add del">
          <ac:chgData name="Vignesh Vallavan" userId="S::vigneshvallavan@virtusa.com::95dcde7f-0d3d-43b2-8ac2-0ffc19e831a3" providerId="AD" clId="Web-{D25966A4-BA6B-4C39-BE06-11151E6F83C8}" dt="2021-09-09T06:08:58.986" v="124"/>
          <ac:spMkLst>
            <pc:docMk/>
            <pc:sldMk cId="916092646" sldId="257"/>
            <ac:spMk id="46" creationId="{097CD68E-23E3-4007-8847-CD0944C4F7BE}"/>
          </ac:spMkLst>
        </pc:spChg>
        <pc:spChg chg="add del">
          <ac:chgData name="Vignesh Vallavan" userId="S::vigneshvallavan@virtusa.com::95dcde7f-0d3d-43b2-8ac2-0ffc19e831a3" providerId="AD" clId="Web-{D25966A4-BA6B-4C39-BE06-11151E6F83C8}" dt="2021-09-09T06:08:58.986" v="124"/>
          <ac:spMkLst>
            <pc:docMk/>
            <pc:sldMk cId="916092646" sldId="257"/>
            <ac:spMk id="48" creationId="{AF2F604E-43BE-4DC3-B983-E071523364F8}"/>
          </ac:spMkLst>
        </pc:spChg>
        <pc:spChg chg="add del">
          <ac:chgData name="Vignesh Vallavan" userId="S::vigneshvallavan@virtusa.com::95dcde7f-0d3d-43b2-8ac2-0ffc19e831a3" providerId="AD" clId="Web-{D25966A4-BA6B-4C39-BE06-11151E6F83C8}" dt="2021-09-09T06:08:58.986" v="124"/>
          <ac:spMkLst>
            <pc:docMk/>
            <pc:sldMk cId="916092646" sldId="257"/>
            <ac:spMk id="50" creationId="{08C9B587-E65E-4B52-B37C-ABEBB6E87928}"/>
          </ac:spMkLst>
        </pc:spChg>
        <pc:spChg chg="add del">
          <ac:chgData name="Vignesh Vallavan" userId="S::vigneshvallavan@virtusa.com::95dcde7f-0d3d-43b2-8ac2-0ffc19e831a3" providerId="AD" clId="Web-{D25966A4-BA6B-4C39-BE06-11151E6F83C8}" dt="2021-09-09T06:09:21.065" v="126"/>
          <ac:spMkLst>
            <pc:docMk/>
            <pc:sldMk cId="916092646" sldId="257"/>
            <ac:spMk id="55" creationId="{1DB7C82F-AB7E-4F0C-B829-FA1B9C415180}"/>
          </ac:spMkLst>
        </pc:spChg>
        <pc:spChg chg="add del">
          <ac:chgData name="Vignesh Vallavan" userId="S::vigneshvallavan@virtusa.com::95dcde7f-0d3d-43b2-8ac2-0ffc19e831a3" providerId="AD" clId="Web-{D25966A4-BA6B-4C39-BE06-11151E6F83C8}" dt="2021-09-09T06:09:21.065" v="126"/>
          <ac:spMkLst>
            <pc:docMk/>
            <pc:sldMk cId="916092646" sldId="257"/>
            <ac:spMk id="57" creationId="{F55FFF17-D3D5-4F58-BA56-54EA901CE038}"/>
          </ac:spMkLst>
        </pc:spChg>
        <pc:spChg chg="add del">
          <ac:chgData name="Vignesh Vallavan" userId="S::vigneshvallavan@virtusa.com::95dcde7f-0d3d-43b2-8ac2-0ffc19e831a3" providerId="AD" clId="Web-{D25966A4-BA6B-4C39-BE06-11151E6F83C8}" dt="2021-09-09T06:10:34.254" v="132"/>
          <ac:spMkLst>
            <pc:docMk/>
            <pc:sldMk cId="916092646" sldId="257"/>
            <ac:spMk id="62" creationId="{BCC55ACC-A2F6-403C-A3A4-D59B3734D45F}"/>
          </ac:spMkLst>
        </pc:spChg>
        <pc:spChg chg="add">
          <ac:chgData name="Vignesh Vallavan" userId="S::vigneshvallavan@virtusa.com::95dcde7f-0d3d-43b2-8ac2-0ffc19e831a3" providerId="AD" clId="Web-{D25966A4-BA6B-4C39-BE06-11151E6F83C8}" dt="2021-09-09T06:10:34.254" v="132"/>
          <ac:spMkLst>
            <pc:docMk/>
            <pc:sldMk cId="916092646" sldId="257"/>
            <ac:spMk id="67" creationId="{91CFB3E7-D4A0-4ABF-9B0C-2FAEB8C15B84}"/>
          </ac:spMkLst>
        </pc:spChg>
        <pc:spChg chg="add">
          <ac:chgData name="Vignesh Vallavan" userId="S::vigneshvallavan@virtusa.com::95dcde7f-0d3d-43b2-8ac2-0ffc19e831a3" providerId="AD" clId="Web-{D25966A4-BA6B-4C39-BE06-11151E6F83C8}" dt="2021-09-09T06:10:34.254" v="132"/>
          <ac:spMkLst>
            <pc:docMk/>
            <pc:sldMk cId="916092646" sldId="257"/>
            <ac:spMk id="69" creationId="{CE3C5560-7A9C-489F-9148-18C5E1D0F0B2}"/>
          </ac:spMkLst>
        </pc:spChg>
        <pc:grpChg chg="add">
          <ac:chgData name="Vignesh Vallavan" userId="S::vigneshvallavan@virtusa.com::95dcde7f-0d3d-43b2-8ac2-0ffc19e831a3" providerId="AD" clId="Web-{D25966A4-BA6B-4C39-BE06-11151E6F83C8}" dt="2021-09-09T06:10:34.254" v="132"/>
          <ac:grpSpMkLst>
            <pc:docMk/>
            <pc:sldMk cId="916092646" sldId="257"/>
            <ac:grpSpMk id="71" creationId="{D17F93EC-7EAE-49FF-879E-66628D423283}"/>
          </ac:grpSpMkLst>
        </pc:grpChg>
        <pc:picChg chg="add del mod">
          <ac:chgData name="Vignesh Vallavan" userId="S::vigneshvallavan@virtusa.com::95dcde7f-0d3d-43b2-8ac2-0ffc19e831a3" providerId="AD" clId="Web-{D25966A4-BA6B-4C39-BE06-11151E6F83C8}" dt="2021-09-09T06:05:50.794" v="97"/>
          <ac:picMkLst>
            <pc:docMk/>
            <pc:sldMk cId="916092646" sldId="257"/>
            <ac:picMk id="4" creationId="{7D845F93-6A11-4473-95E9-E684917369F1}"/>
          </ac:picMkLst>
        </pc:picChg>
        <pc:picChg chg="add del mod ord">
          <ac:chgData name="Vignesh Vallavan" userId="S::vigneshvallavan@virtusa.com::95dcde7f-0d3d-43b2-8ac2-0ffc19e831a3" providerId="AD" clId="Web-{D25966A4-BA6B-4C39-BE06-11151E6F83C8}" dt="2021-09-09T06:11:02.130" v="138" actId="1076"/>
          <ac:picMkLst>
            <pc:docMk/>
            <pc:sldMk cId="916092646" sldId="257"/>
            <ac:picMk id="5" creationId="{4F106364-D925-4E8E-B850-AA9528483169}"/>
          </ac:picMkLst>
        </pc:picChg>
        <pc:picChg chg="add del mod">
          <ac:chgData name="Vignesh Vallavan" userId="S::vigneshvallavan@virtusa.com::95dcde7f-0d3d-43b2-8ac2-0ffc19e831a3" providerId="AD" clId="Web-{D25966A4-BA6B-4C39-BE06-11151E6F83C8}" dt="2021-09-09T06:07:37.766" v="119"/>
          <ac:picMkLst>
            <pc:docMk/>
            <pc:sldMk cId="916092646" sldId="257"/>
            <ac:picMk id="8" creationId="{E18A9560-0225-4ACA-B32F-6C4EF155266A}"/>
          </ac:picMkLst>
        </pc:picChg>
        <pc:picChg chg="add mod ord">
          <ac:chgData name="Vignesh Vallavan" userId="S::vigneshvallavan@virtusa.com::95dcde7f-0d3d-43b2-8ac2-0ffc19e831a3" providerId="AD" clId="Web-{D25966A4-BA6B-4C39-BE06-11151E6F83C8}" dt="2021-09-09T06:10:52.723" v="136" actId="1076"/>
          <ac:picMkLst>
            <pc:docMk/>
            <pc:sldMk cId="916092646" sldId="257"/>
            <ac:picMk id="9" creationId="{186B58C6-8907-4616-86F1-56390885017D}"/>
          </ac:picMkLst>
        </pc:picChg>
        <pc:cxnChg chg="add">
          <ac:chgData name="Vignesh Vallavan" userId="S::vigneshvallavan@virtusa.com::95dcde7f-0d3d-43b2-8ac2-0ffc19e831a3" providerId="AD" clId="Web-{D25966A4-BA6B-4C39-BE06-11151E6F83C8}" dt="2021-09-09T06:10:34.254" v="132"/>
          <ac:cxnSpMkLst>
            <pc:docMk/>
            <pc:sldMk cId="916092646" sldId="257"/>
            <ac:cxnSpMk id="76" creationId="{56020367-4FD5-4596-8E10-C5F095CD8DBF}"/>
          </ac:cxnSpMkLst>
        </pc:cxnChg>
      </pc:sldChg>
      <pc:sldChg chg="addSp delSp modSp add del mod replId setBg">
        <pc:chgData name="Vignesh Vallavan" userId="S::vigneshvallavan@virtusa.com::95dcde7f-0d3d-43b2-8ac2-0ffc19e831a3" providerId="AD" clId="Web-{D25966A4-BA6B-4C39-BE06-11151E6F83C8}" dt="2021-09-09T06:09:39.487" v="129"/>
        <pc:sldMkLst>
          <pc:docMk/>
          <pc:sldMk cId="3693457205" sldId="258"/>
        </pc:sldMkLst>
        <pc:spChg chg="mod">
          <ac:chgData name="Vignesh Vallavan" userId="S::vigneshvallavan@virtusa.com::95dcde7f-0d3d-43b2-8ac2-0ffc19e831a3" providerId="AD" clId="Web-{D25966A4-BA6B-4C39-BE06-11151E6F83C8}" dt="2021-09-09T06:07:07.921" v="112"/>
          <ac:spMkLst>
            <pc:docMk/>
            <pc:sldMk cId="3693457205" sldId="258"/>
            <ac:spMk id="2" creationId="{CA70700A-18F8-4318-82D5-3BE7B38ED540}"/>
          </ac:spMkLst>
        </pc:spChg>
        <pc:spChg chg="del">
          <ac:chgData name="Vignesh Vallavan" userId="S::vigneshvallavan@virtusa.com::95dcde7f-0d3d-43b2-8ac2-0ffc19e831a3" providerId="AD" clId="Web-{D25966A4-BA6B-4C39-BE06-11151E6F83C8}" dt="2021-09-09T06:07:07.921" v="112"/>
          <ac:spMkLst>
            <pc:docMk/>
            <pc:sldMk cId="3693457205" sldId="258"/>
            <ac:spMk id="33" creationId="{0671A8AE-40A1-4631-A6B8-581AFF065482}"/>
          </ac:spMkLst>
        </pc:spChg>
        <pc:spChg chg="del">
          <ac:chgData name="Vignesh Vallavan" userId="S::vigneshvallavan@virtusa.com::95dcde7f-0d3d-43b2-8ac2-0ffc19e831a3" providerId="AD" clId="Web-{D25966A4-BA6B-4C39-BE06-11151E6F83C8}" dt="2021-09-09T06:07:07.921" v="112"/>
          <ac:spMkLst>
            <pc:docMk/>
            <pc:sldMk cId="3693457205" sldId="258"/>
            <ac:spMk id="35" creationId="{AB58EF07-17C2-48CF-ABB0-EEF1F17CB8F0}"/>
          </ac:spMkLst>
        </pc:spChg>
        <pc:spChg chg="del">
          <ac:chgData name="Vignesh Vallavan" userId="S::vigneshvallavan@virtusa.com::95dcde7f-0d3d-43b2-8ac2-0ffc19e831a3" providerId="AD" clId="Web-{D25966A4-BA6B-4C39-BE06-11151E6F83C8}" dt="2021-09-09T06:07:07.921" v="112"/>
          <ac:spMkLst>
            <pc:docMk/>
            <pc:sldMk cId="3693457205" sldId="258"/>
            <ac:spMk id="37" creationId="{AF2F604E-43BE-4DC3-B983-E071523364F8}"/>
          </ac:spMkLst>
        </pc:spChg>
        <pc:spChg chg="del">
          <ac:chgData name="Vignesh Vallavan" userId="S::vigneshvallavan@virtusa.com::95dcde7f-0d3d-43b2-8ac2-0ffc19e831a3" providerId="AD" clId="Web-{D25966A4-BA6B-4C39-BE06-11151E6F83C8}" dt="2021-09-09T06:07:07.921" v="112"/>
          <ac:spMkLst>
            <pc:docMk/>
            <pc:sldMk cId="3693457205" sldId="258"/>
            <ac:spMk id="39" creationId="{08C9B587-E65E-4B52-B37C-ABEBB6E87928}"/>
          </ac:spMkLst>
        </pc:spChg>
        <pc:spChg chg="add">
          <ac:chgData name="Vignesh Vallavan" userId="S::vigneshvallavan@virtusa.com::95dcde7f-0d3d-43b2-8ac2-0ffc19e831a3" providerId="AD" clId="Web-{D25966A4-BA6B-4C39-BE06-11151E6F83C8}" dt="2021-09-09T06:07:07.921" v="112"/>
          <ac:spMkLst>
            <pc:docMk/>
            <pc:sldMk cId="3693457205" sldId="258"/>
            <ac:spMk id="44" creationId="{E49CC64F-7275-4E33-961B-0C5CDC439875}"/>
          </ac:spMkLst>
        </pc:spChg>
        <pc:picChg chg="mod ord">
          <ac:chgData name="Vignesh Vallavan" userId="S::vigneshvallavan@virtusa.com::95dcde7f-0d3d-43b2-8ac2-0ffc19e831a3" providerId="AD" clId="Web-{D25966A4-BA6B-4C39-BE06-11151E6F83C8}" dt="2021-09-09T06:07:07.921" v="112"/>
          <ac:picMkLst>
            <pc:docMk/>
            <pc:sldMk cId="3693457205" sldId="258"/>
            <ac:picMk id="5" creationId="{4F106364-D925-4E8E-B850-AA95284831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ock_paper_scissor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91CFB3E7-D4A0-4ABF-9B0C-2FAEB8C15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0700A-18F8-4318-82D5-3BE7B38E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6424261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Stone, Paper, Scissor? 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Game Using Random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17F93EC-7EAE-49FF-879E-66628D423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3696" y="1606411"/>
            <a:ext cx="465456" cy="581432"/>
            <a:chOff x="653696" y="1606411"/>
            <a:chExt cx="465456" cy="581432"/>
          </a:xfrm>
          <a:solidFill>
            <a:srgbClr val="FFFFFF"/>
          </a:solidFill>
        </p:grpSpPr>
        <p:sp>
          <p:nvSpPr>
            <p:cNvPr id="72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9236" y="1606411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3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014" y="1835705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4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696" y="2060130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186B58C6-8907-4616-86F1-563908850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86" r="1" b="1"/>
          <a:stretch/>
        </p:blipFill>
        <p:spPr>
          <a:xfrm>
            <a:off x="442058" y="1503233"/>
            <a:ext cx="863360" cy="854067"/>
          </a:xfrm>
          <a:custGeom>
            <a:avLst/>
            <a:gdLst/>
            <a:ahLst/>
            <a:cxnLst/>
            <a:rect l="l" t="t" r="r" b="b"/>
            <a:pathLst>
              <a:path w="2537092" h="2537092">
                <a:moveTo>
                  <a:pt x="1268546" y="0"/>
                </a:moveTo>
                <a:cubicBezTo>
                  <a:pt x="1969145" y="0"/>
                  <a:pt x="2537092" y="567947"/>
                  <a:pt x="2537092" y="1268546"/>
                </a:cubicBezTo>
                <a:cubicBezTo>
                  <a:pt x="2537092" y="1969145"/>
                  <a:pt x="1969145" y="2537092"/>
                  <a:pt x="1268546" y="2537092"/>
                </a:cubicBezTo>
                <a:cubicBezTo>
                  <a:pt x="567947" y="2537092"/>
                  <a:pt x="0" y="1969145"/>
                  <a:pt x="0" y="1268546"/>
                </a:cubicBezTo>
                <a:cubicBezTo>
                  <a:pt x="0" y="567947"/>
                  <a:pt x="567947" y="0"/>
                  <a:pt x="1268546" y="0"/>
                </a:cubicBezTo>
                <a:close/>
              </a:path>
            </a:pathLst>
          </a:cu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8489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circle&#10;&#10;Description automatically generated">
            <a:extLst>
              <a:ext uri="{FF2B5EF4-FFF2-40B4-BE49-F238E27FC236}">
                <a16:creationId xmlns:a16="http://schemas.microsoft.com/office/drawing/2014/main" id="{4F106364-D925-4E8E-B850-AA95284831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603" r="-4" b="-4"/>
          <a:stretch/>
        </p:blipFill>
        <p:spPr>
          <a:xfrm>
            <a:off x="8260787" y="3267983"/>
            <a:ext cx="3726773" cy="3590017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25C4DF-FD67-4936-AF21-9488F7F853FD}"/>
              </a:ext>
            </a:extLst>
          </p:cNvPr>
          <p:cNvSpPr txBox="1"/>
          <p:nvPr/>
        </p:nvSpPr>
        <p:spPr>
          <a:xfrm>
            <a:off x="4724400" y="4741863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609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4931411-C23B-4152-A917-59A03049C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254" y="259058"/>
            <a:ext cx="5893417" cy="6535029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50DDD23-FC43-416A-9C4C-2A9990805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449" y="1554778"/>
            <a:ext cx="4304370" cy="5235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F4DDA0-4F91-408F-817A-FFC56D2FF414}"/>
              </a:ext>
            </a:extLst>
          </p:cNvPr>
          <p:cNvSpPr txBox="1"/>
          <p:nvPr/>
        </p:nvSpPr>
        <p:spPr>
          <a:xfrm>
            <a:off x="-52039" y="3717"/>
            <a:ext cx="225997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PYTHON SNIPPET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55E7D2-C215-45A5-A890-6ABDA0ADDEBB}"/>
              </a:ext>
            </a:extLst>
          </p:cNvPr>
          <p:cNvSpPr txBox="1"/>
          <p:nvPr/>
        </p:nvSpPr>
        <p:spPr>
          <a:xfrm>
            <a:off x="7763107" y="1090961"/>
            <a:ext cx="14050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Stone, Paper, Scissor?  Game Using Random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62</cp:revision>
  <dcterms:created xsi:type="dcterms:W3CDTF">2021-09-09T05:58:52Z</dcterms:created>
  <dcterms:modified xsi:type="dcterms:W3CDTF">2021-09-09T06:11:06Z</dcterms:modified>
</cp:coreProperties>
</file>