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7A4F9-6F84-105E-C7ED-01E4829E950C}" v="117" dt="2021-10-01T13:01:31.900"/>
    <p1510:client id="{8649C727-047F-2122-45EA-5D6ACE13709E}" v="444" dt="2021-10-02T09:52:25.122"/>
    <p1510:client id="{943279F5-662F-C371-0620-F371CCCDE23A}" v="156" dt="2021-10-01T13:16:11.154"/>
    <p1510:client id="{A3560669-E2F4-881F-A197-65D0208CB7B5}" v="48" dt="2021-10-01T13:24:16.685"/>
    <p1510:client id="{FD4AB131-2D21-4041-8A4A-B0FA5397E2B3}" v="2" dt="2021-10-01T12:45:20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943279F5-662F-C371-0620-F371CCCDE23A}"/>
    <pc:docChg chg="addSld modSld sldOrd">
      <pc:chgData name="Vignesh Vallavan" userId="S::vigneshvallavan@virtusa.com::95dcde7f-0d3d-43b2-8ac2-0ffc19e831a3" providerId="AD" clId="Web-{943279F5-662F-C371-0620-F371CCCDE23A}" dt="2021-10-01T13:16:11.154" v="91" actId="20577"/>
      <pc:docMkLst>
        <pc:docMk/>
      </pc:docMkLst>
      <pc:sldChg chg="addSp modSp ord">
        <pc:chgData name="Vignesh Vallavan" userId="S::vigneshvallavan@virtusa.com::95dcde7f-0d3d-43b2-8ac2-0ffc19e831a3" providerId="AD" clId="Web-{943279F5-662F-C371-0620-F371CCCDE23A}" dt="2021-10-01T13:16:11.154" v="91" actId="20577"/>
        <pc:sldMkLst>
          <pc:docMk/>
          <pc:sldMk cId="677634909" sldId="256"/>
        </pc:sldMkLst>
        <pc:spChg chg="add mod">
          <ac:chgData name="Vignesh Vallavan" userId="S::vigneshvallavan@virtusa.com::95dcde7f-0d3d-43b2-8ac2-0ffc19e831a3" providerId="AD" clId="Web-{943279F5-662F-C371-0620-F371CCCDE23A}" dt="2021-10-01T13:09:17.760" v="6" actId="1076"/>
          <ac:spMkLst>
            <pc:docMk/>
            <pc:sldMk cId="677634909" sldId="256"/>
            <ac:spMk id="2" creationId="{51DD7146-4CA1-4BF0-B853-D09552135DF4}"/>
          </ac:spMkLst>
        </pc:spChg>
        <pc:spChg chg="mod">
          <ac:chgData name="Vignesh Vallavan" userId="S::vigneshvallavan@virtusa.com::95dcde7f-0d3d-43b2-8ac2-0ffc19e831a3" providerId="AD" clId="Web-{943279F5-662F-C371-0620-F371CCCDE23A}" dt="2021-10-01T13:16:11.154" v="91" actId="20577"/>
          <ac:spMkLst>
            <pc:docMk/>
            <pc:sldMk cId="677634909" sldId="256"/>
            <ac:spMk id="5" creationId="{0E53B084-828C-4B5C-B699-B97DF83A081A}"/>
          </ac:spMkLst>
        </pc:spChg>
      </pc:sldChg>
      <pc:sldChg chg="delSp new ord">
        <pc:chgData name="Vignesh Vallavan" userId="S::vigneshvallavan@virtusa.com::95dcde7f-0d3d-43b2-8ac2-0ffc19e831a3" providerId="AD" clId="Web-{943279F5-662F-C371-0620-F371CCCDE23A}" dt="2021-10-01T13:09:42.261" v="10"/>
        <pc:sldMkLst>
          <pc:docMk/>
          <pc:sldMk cId="700240764" sldId="257"/>
        </pc:sldMkLst>
        <pc:spChg chg="del">
          <ac:chgData name="Vignesh Vallavan" userId="S::vigneshvallavan@virtusa.com::95dcde7f-0d3d-43b2-8ac2-0ffc19e831a3" providerId="AD" clId="Web-{943279F5-662F-C371-0620-F371CCCDE23A}" dt="2021-10-01T13:09:36.620" v="9"/>
          <ac:spMkLst>
            <pc:docMk/>
            <pc:sldMk cId="700240764" sldId="257"/>
            <ac:spMk id="2" creationId="{EB900EE9-E949-4F92-A523-52190776CFFE}"/>
          </ac:spMkLst>
        </pc:spChg>
        <pc:spChg chg="del">
          <ac:chgData name="Vignesh Vallavan" userId="S::vigneshvallavan@virtusa.com::95dcde7f-0d3d-43b2-8ac2-0ffc19e831a3" providerId="AD" clId="Web-{943279F5-662F-C371-0620-F371CCCDE23A}" dt="2021-10-01T13:09:36.604" v="8"/>
          <ac:spMkLst>
            <pc:docMk/>
            <pc:sldMk cId="700240764" sldId="257"/>
            <ac:spMk id="3" creationId="{3C14F34D-751D-4578-A3CA-2AEDB17130DF}"/>
          </ac:spMkLst>
        </pc:spChg>
      </pc:sldChg>
      <pc:sldChg chg="addSp modSp add replId">
        <pc:chgData name="Vignesh Vallavan" userId="S::vigneshvallavan@virtusa.com::95dcde7f-0d3d-43b2-8ac2-0ffc19e831a3" providerId="AD" clId="Web-{943279F5-662F-C371-0620-F371CCCDE23A}" dt="2021-10-01T13:16:11.123" v="90" actId="20577"/>
        <pc:sldMkLst>
          <pc:docMk/>
          <pc:sldMk cId="220430680" sldId="258"/>
        </pc:sldMkLst>
        <pc:spChg chg="add mod">
          <ac:chgData name="Vignesh Vallavan" userId="S::vigneshvallavan@virtusa.com::95dcde7f-0d3d-43b2-8ac2-0ffc19e831a3" providerId="AD" clId="Web-{943279F5-662F-C371-0620-F371CCCDE23A}" dt="2021-10-01T13:16:11.123" v="90" actId="20577"/>
          <ac:spMkLst>
            <pc:docMk/>
            <pc:sldMk cId="220430680" sldId="258"/>
            <ac:spMk id="2" creationId="{C954170D-5A8F-44C2-A5A0-1B5F3D4F8EC8}"/>
          </ac:spMkLst>
        </pc:spChg>
      </pc:sldChg>
    </pc:docChg>
  </pc:docChgLst>
  <pc:docChgLst>
    <pc:chgData name="Vignesh Vallavan" userId="S::vigneshvallavan@virtusa.com::95dcde7f-0d3d-43b2-8ac2-0ffc19e831a3" providerId="AD" clId="Web-{8649C727-047F-2122-45EA-5D6ACE13709E}"/>
    <pc:docChg chg="addSld modSld sldOrd addMainMaster delMainMaster">
      <pc:chgData name="Vignesh Vallavan" userId="S::vigneshvallavan@virtusa.com::95dcde7f-0d3d-43b2-8ac2-0ffc19e831a3" providerId="AD" clId="Web-{8649C727-047F-2122-45EA-5D6ACE13709E}" dt="2021-10-02T09:52:25.122" v="270" actId="1076"/>
      <pc:docMkLst>
        <pc:docMk/>
      </pc:docMkLst>
      <pc:sldChg chg="modSp mod setBg modClrScheme chgLayout">
        <pc:chgData name="Vignesh Vallavan" userId="S::vigneshvallavan@virtusa.com::95dcde7f-0d3d-43b2-8ac2-0ffc19e831a3" providerId="AD" clId="Web-{8649C727-047F-2122-45EA-5D6ACE13709E}" dt="2021-10-02T09:39:15.997" v="118" actId="20577"/>
        <pc:sldMkLst>
          <pc:docMk/>
          <pc:sldMk cId="677634909" sldId="256"/>
        </pc:sldMkLst>
        <pc:spChg chg="mod">
          <ac:chgData name="Vignesh Vallavan" userId="S::vigneshvallavan@virtusa.com::95dcde7f-0d3d-43b2-8ac2-0ffc19e831a3" providerId="AD" clId="Web-{8649C727-047F-2122-45EA-5D6ACE13709E}" dt="2021-10-02T09:39:15.997" v="118" actId="20577"/>
          <ac:spMkLst>
            <pc:docMk/>
            <pc:sldMk cId="677634909" sldId="256"/>
            <ac:spMk id="2" creationId="{51DD7146-4CA1-4BF0-B853-D09552135DF4}"/>
          </ac:spMkLst>
        </pc:spChg>
        <pc:spChg chg="mod">
          <ac:chgData name="Vignesh Vallavan" userId="S::vigneshvallavan@virtusa.com::95dcde7f-0d3d-43b2-8ac2-0ffc19e831a3" providerId="AD" clId="Web-{8649C727-047F-2122-45EA-5D6ACE13709E}" dt="2021-10-02T09:32:56.223" v="26" actId="20577"/>
          <ac:spMkLst>
            <pc:docMk/>
            <pc:sldMk cId="677634909" sldId="256"/>
            <ac:spMk id="4" creationId="{9BF188CC-3699-4A5B-BC95-932273CD7538}"/>
          </ac:spMkLst>
        </pc:spChg>
        <pc:spChg chg="mod">
          <ac:chgData name="Vignesh Vallavan" userId="S::vigneshvallavan@virtusa.com::95dcde7f-0d3d-43b2-8ac2-0ffc19e831a3" providerId="AD" clId="Web-{8649C727-047F-2122-45EA-5D6ACE13709E}" dt="2021-10-02T09:35:33.805" v="80" actId="20577"/>
          <ac:spMkLst>
            <pc:docMk/>
            <pc:sldMk cId="677634909" sldId="256"/>
            <ac:spMk id="5" creationId="{0E53B084-828C-4B5C-B699-B97DF83A081A}"/>
          </ac:spMkLst>
        </pc:spChg>
      </pc:sldChg>
      <pc:sldChg chg="addSp delSp modSp mod setBg modClrScheme chgLayout">
        <pc:chgData name="Vignesh Vallavan" userId="S::vigneshvallavan@virtusa.com::95dcde7f-0d3d-43b2-8ac2-0ffc19e831a3" providerId="AD" clId="Web-{8649C727-047F-2122-45EA-5D6ACE13709E}" dt="2021-10-02T09:52:25.122" v="270" actId="1076"/>
        <pc:sldMkLst>
          <pc:docMk/>
          <pc:sldMk cId="700240764" sldId="257"/>
        </pc:sldMkLst>
        <pc:spChg chg="add mod">
          <ac:chgData name="Vignesh Vallavan" userId="S::vigneshvallavan@virtusa.com::95dcde7f-0d3d-43b2-8ac2-0ffc19e831a3" providerId="AD" clId="Web-{8649C727-047F-2122-45EA-5D6ACE13709E}" dt="2021-10-02T09:47:37.226" v="259" actId="1076"/>
          <ac:spMkLst>
            <pc:docMk/>
            <pc:sldMk cId="700240764" sldId="257"/>
            <ac:spMk id="3" creationId="{1673F981-3D5E-4B59-B849-C2D6DC7EFE27}"/>
          </ac:spMkLst>
        </pc:spChg>
        <pc:spChg chg="add del mod">
          <ac:chgData name="Vignesh Vallavan" userId="S::vigneshvallavan@virtusa.com::95dcde7f-0d3d-43b2-8ac2-0ffc19e831a3" providerId="AD" clId="Web-{8649C727-047F-2122-45EA-5D6ACE13709E}" dt="2021-10-02T09:45:22.036" v="234"/>
          <ac:spMkLst>
            <pc:docMk/>
            <pc:sldMk cId="700240764" sldId="257"/>
            <ac:spMk id="7" creationId="{857B7EB7-23E9-4137-969D-A75B967C57CD}"/>
          </ac:spMkLst>
        </pc:spChg>
        <pc:spChg chg="add del mod">
          <ac:chgData name="Vignesh Vallavan" userId="S::vigneshvallavan@virtusa.com::95dcde7f-0d3d-43b2-8ac2-0ffc19e831a3" providerId="AD" clId="Web-{8649C727-047F-2122-45EA-5D6ACE13709E}" dt="2021-10-02T09:46:19.318" v="244"/>
          <ac:spMkLst>
            <pc:docMk/>
            <pc:sldMk cId="700240764" sldId="257"/>
            <ac:spMk id="10" creationId="{1A563B5B-6FA0-46BC-A20F-E47DDAD9F543}"/>
          </ac:spMkLst>
        </pc:spChg>
        <pc:spChg chg="add mod">
          <ac:chgData name="Vignesh Vallavan" userId="S::vigneshvallavan@virtusa.com::95dcde7f-0d3d-43b2-8ac2-0ffc19e831a3" providerId="AD" clId="Web-{8649C727-047F-2122-45EA-5D6ACE13709E}" dt="2021-10-02T09:51:54.184" v="265"/>
          <ac:spMkLst>
            <pc:docMk/>
            <pc:sldMk cId="700240764" sldId="257"/>
            <ac:spMk id="12" creationId="{5332615F-EBA1-49C9-94F6-C51B6F15CAAB}"/>
          </ac:spMkLst>
        </pc:spChg>
        <pc:picChg chg="add mod">
          <ac:chgData name="Vignesh Vallavan" userId="S::vigneshvallavan@virtusa.com::95dcde7f-0d3d-43b2-8ac2-0ffc19e831a3" providerId="AD" clId="Web-{8649C727-047F-2122-45EA-5D6ACE13709E}" dt="2021-10-02T09:44:32.128" v="228" actId="1076"/>
          <ac:picMkLst>
            <pc:docMk/>
            <pc:sldMk cId="700240764" sldId="257"/>
            <ac:picMk id="4" creationId="{ED306D9C-3718-4265-A367-CB0C210A4DAE}"/>
          </ac:picMkLst>
        </pc:picChg>
        <pc:picChg chg="add del mod">
          <ac:chgData name="Vignesh Vallavan" userId="S::vigneshvallavan@virtusa.com::95dcde7f-0d3d-43b2-8ac2-0ffc19e831a3" providerId="AD" clId="Web-{8649C727-047F-2122-45EA-5D6ACE13709E}" dt="2021-10-02T09:52:07.731" v="267"/>
          <ac:picMkLst>
            <pc:docMk/>
            <pc:sldMk cId="700240764" sldId="257"/>
            <ac:picMk id="5" creationId="{90F3489F-C304-4198-87FB-2FAEA6A195D1}"/>
          </ac:picMkLst>
        </pc:picChg>
        <pc:picChg chg="add mod">
          <ac:chgData name="Vignesh Vallavan" userId="S::vigneshvallavan@virtusa.com::95dcde7f-0d3d-43b2-8ac2-0ffc19e831a3" providerId="AD" clId="Web-{8649C727-047F-2122-45EA-5D6ACE13709E}" dt="2021-10-02T09:46:39.443" v="250" actId="14100"/>
          <ac:picMkLst>
            <pc:docMk/>
            <pc:sldMk cId="700240764" sldId="257"/>
            <ac:picMk id="6" creationId="{D2F0DF24-D5A5-4CD7-AFF2-54C754319110}"/>
          </ac:picMkLst>
        </pc:picChg>
        <pc:picChg chg="add mod">
          <ac:chgData name="Vignesh Vallavan" userId="S::vigneshvallavan@virtusa.com::95dcde7f-0d3d-43b2-8ac2-0ffc19e831a3" providerId="AD" clId="Web-{8649C727-047F-2122-45EA-5D6ACE13709E}" dt="2021-10-02T09:46:30.381" v="247" actId="1076"/>
          <ac:picMkLst>
            <pc:docMk/>
            <pc:sldMk cId="700240764" sldId="257"/>
            <ac:picMk id="9" creationId="{40081E6A-816E-4C7C-B2DF-F20CA5ABEA39}"/>
          </ac:picMkLst>
        </pc:picChg>
        <pc:picChg chg="add mod">
          <ac:chgData name="Vignesh Vallavan" userId="S::vigneshvallavan@virtusa.com::95dcde7f-0d3d-43b2-8ac2-0ffc19e831a3" providerId="AD" clId="Web-{8649C727-047F-2122-45EA-5D6ACE13709E}" dt="2021-10-02T09:52:25.122" v="270" actId="1076"/>
          <ac:picMkLst>
            <pc:docMk/>
            <pc:sldMk cId="700240764" sldId="257"/>
            <ac:picMk id="13" creationId="{E0137B26-78B2-4736-ACBA-25774EF0465F}"/>
          </ac:picMkLst>
        </pc:picChg>
      </pc:sldChg>
      <pc:sldChg chg="addSp modSp mod setBg modClrScheme chgLayout">
        <pc:chgData name="Vignesh Vallavan" userId="S::vigneshvallavan@virtusa.com::95dcde7f-0d3d-43b2-8ac2-0ffc19e831a3" providerId="AD" clId="Web-{8649C727-047F-2122-45EA-5D6ACE13709E}" dt="2021-10-02T09:37:50.105" v="106" actId="1076"/>
        <pc:sldMkLst>
          <pc:docMk/>
          <pc:sldMk cId="220430680" sldId="258"/>
        </pc:sldMkLst>
        <pc:spChg chg="mod">
          <ac:chgData name="Vignesh Vallavan" userId="S::vigneshvallavan@virtusa.com::95dcde7f-0d3d-43b2-8ac2-0ffc19e831a3" providerId="AD" clId="Web-{8649C727-047F-2122-45EA-5D6ACE13709E}" dt="2021-10-02T09:36:16.087" v="86" actId="1076"/>
          <ac:spMkLst>
            <pc:docMk/>
            <pc:sldMk cId="220430680" sldId="258"/>
            <ac:spMk id="2" creationId="{C954170D-5A8F-44C2-A5A0-1B5F3D4F8EC8}"/>
          </ac:spMkLst>
        </pc:spChg>
        <pc:spChg chg="add mod">
          <ac:chgData name="Vignesh Vallavan" userId="S::vigneshvallavan@virtusa.com::95dcde7f-0d3d-43b2-8ac2-0ffc19e831a3" providerId="AD" clId="Web-{8649C727-047F-2122-45EA-5D6ACE13709E}" dt="2021-10-02T09:37:50.105" v="106" actId="1076"/>
          <ac:spMkLst>
            <pc:docMk/>
            <pc:sldMk cId="220430680" sldId="258"/>
            <ac:spMk id="4" creationId="{28C751AC-1E4F-4F13-9923-78D701130DCF}"/>
          </ac:spMkLst>
        </pc:spChg>
        <pc:picChg chg="mod">
          <ac:chgData name="Vignesh Vallavan" userId="S::vigneshvallavan@virtusa.com::95dcde7f-0d3d-43b2-8ac2-0ffc19e831a3" providerId="AD" clId="Web-{8649C727-047F-2122-45EA-5D6ACE13709E}" dt="2021-10-02T09:36:37.650" v="93" actId="1076"/>
          <ac:picMkLst>
            <pc:docMk/>
            <pc:sldMk cId="220430680" sldId="258"/>
            <ac:picMk id="3" creationId="{F2CC3107-BC9F-4566-928E-F9C38B5D9FEC}"/>
          </ac:picMkLst>
        </pc:picChg>
      </pc:sldChg>
      <pc:sldChg chg="addSp modSp add ord replId">
        <pc:chgData name="Vignesh Vallavan" userId="S::vigneshvallavan@virtusa.com::95dcde7f-0d3d-43b2-8ac2-0ffc19e831a3" providerId="AD" clId="Web-{8649C727-047F-2122-45EA-5D6ACE13709E}" dt="2021-10-02T09:42:58.251" v="198" actId="1076"/>
        <pc:sldMkLst>
          <pc:docMk/>
          <pc:sldMk cId="3814461686" sldId="259"/>
        </pc:sldMkLst>
        <pc:spChg chg="add mod">
          <ac:chgData name="Vignesh Vallavan" userId="S::vigneshvallavan@virtusa.com::95dcde7f-0d3d-43b2-8ac2-0ffc19e831a3" providerId="AD" clId="Web-{8649C727-047F-2122-45EA-5D6ACE13709E}" dt="2021-10-02T09:41:45.687" v="156" actId="1076"/>
          <ac:spMkLst>
            <pc:docMk/>
            <pc:sldMk cId="3814461686" sldId="259"/>
            <ac:spMk id="5" creationId="{BBDB83EC-F630-41E3-A6F9-ED31E6371527}"/>
          </ac:spMkLst>
        </pc:spChg>
        <pc:spChg chg="add mod">
          <ac:chgData name="Vignesh Vallavan" userId="S::vigneshvallavan@virtusa.com::95dcde7f-0d3d-43b2-8ac2-0ffc19e831a3" providerId="AD" clId="Web-{8649C727-047F-2122-45EA-5D6ACE13709E}" dt="2021-10-02T09:42:58.251" v="198" actId="1076"/>
          <ac:spMkLst>
            <pc:docMk/>
            <pc:sldMk cId="3814461686" sldId="259"/>
            <ac:spMk id="7" creationId="{BAA08B40-D736-4453-A76C-1B2801451B79}"/>
          </ac:spMkLst>
        </pc:spChg>
        <pc:picChg chg="add mod">
          <ac:chgData name="Vignesh Vallavan" userId="S::vigneshvallavan@virtusa.com::95dcde7f-0d3d-43b2-8ac2-0ffc19e831a3" providerId="AD" clId="Web-{8649C727-047F-2122-45EA-5D6ACE13709E}" dt="2021-10-02T09:41:54.203" v="158" actId="1076"/>
          <ac:picMkLst>
            <pc:docMk/>
            <pc:sldMk cId="3814461686" sldId="259"/>
            <ac:picMk id="2" creationId="{EBA3EA20-CEC8-421D-BE9B-366FCC834D5B}"/>
          </ac:picMkLst>
        </pc:picChg>
        <pc:picChg chg="add mod">
          <ac:chgData name="Vignesh Vallavan" userId="S::vigneshvallavan@virtusa.com::95dcde7f-0d3d-43b2-8ac2-0ffc19e831a3" providerId="AD" clId="Web-{8649C727-047F-2122-45EA-5D6ACE13709E}" dt="2021-10-02T09:41:58.141" v="159" actId="1076"/>
          <ac:picMkLst>
            <pc:docMk/>
            <pc:sldMk cId="3814461686" sldId="259"/>
            <ac:picMk id="3" creationId="{DBB7F263-365D-45ED-8803-A20549273344}"/>
          </ac:picMkLst>
        </pc:picChg>
      </pc:sldChg>
      <pc:sldMasterChg chg="add del addSldLayout delSldLayout">
        <pc:chgData name="Vignesh Vallavan" userId="S::vigneshvallavan@virtusa.com::95dcde7f-0d3d-43b2-8ac2-0ffc19e831a3" providerId="AD" clId="Web-{8649C727-047F-2122-45EA-5D6ACE13709E}" dt="2021-10-02T09:30:56.705" v="10"/>
        <pc:sldMasterMkLst>
          <pc:docMk/>
          <pc:sldMasterMk cId="2460954070" sldId="2147483660"/>
        </pc:sldMasterMkLst>
        <pc:sldLayoutChg chg="add del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Vignesh Vallavan" userId="S::vigneshvallavan@virtusa.com::95dcde7f-0d3d-43b2-8ac2-0ffc19e831a3" providerId="AD" clId="Web-{8649C727-047F-2122-45EA-5D6ACE13709E}" dt="2021-10-02T09:30:56.705" v="10"/>
        <pc:sldMasterMkLst>
          <pc:docMk/>
          <pc:sldMasterMk cId="1485940565" sldId="2147483672"/>
        </pc:sldMasterMkLst>
        <pc:sldLayoutChg chg="add del mod replId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1485940565" sldId="2147483672"/>
            <pc:sldLayoutMk cId="96362314" sldId="2147483673"/>
          </pc:sldLayoutMkLst>
        </pc:sldLayoutChg>
        <pc:sldLayoutChg chg="add del mod replId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1485940565" sldId="2147483672"/>
            <pc:sldLayoutMk cId="96194242" sldId="2147483674"/>
          </pc:sldLayoutMkLst>
        </pc:sldLayoutChg>
        <pc:sldLayoutChg chg="add del mod replId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1485940565" sldId="2147483672"/>
            <pc:sldLayoutMk cId="3139407619" sldId="2147483675"/>
          </pc:sldLayoutMkLst>
        </pc:sldLayoutChg>
        <pc:sldLayoutChg chg="add del mod replId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1485940565" sldId="2147483672"/>
            <pc:sldLayoutMk cId="2028337680" sldId="2147483676"/>
          </pc:sldLayoutMkLst>
        </pc:sldLayoutChg>
        <pc:sldLayoutChg chg="add del mod replId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1485940565" sldId="2147483672"/>
            <pc:sldLayoutMk cId="366252455" sldId="2147483677"/>
          </pc:sldLayoutMkLst>
        </pc:sldLayoutChg>
        <pc:sldLayoutChg chg="add del mod replId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1485940565" sldId="2147483672"/>
            <pc:sldLayoutMk cId="4263291077" sldId="2147483678"/>
          </pc:sldLayoutMkLst>
        </pc:sldLayoutChg>
        <pc:sldLayoutChg chg="add del mod replId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1485940565" sldId="2147483672"/>
            <pc:sldLayoutMk cId="601517184" sldId="2147483679"/>
          </pc:sldLayoutMkLst>
        </pc:sldLayoutChg>
        <pc:sldLayoutChg chg="add del mod replId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1485940565" sldId="2147483672"/>
            <pc:sldLayoutMk cId="1267446065" sldId="2147483680"/>
          </pc:sldLayoutMkLst>
        </pc:sldLayoutChg>
        <pc:sldLayoutChg chg="add del mod replId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1485940565" sldId="2147483672"/>
            <pc:sldLayoutMk cId="588297747" sldId="2147483681"/>
          </pc:sldLayoutMkLst>
        </pc:sldLayoutChg>
        <pc:sldLayoutChg chg="add del mod replId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1485940565" sldId="2147483672"/>
            <pc:sldLayoutMk cId="2574832739" sldId="2147483682"/>
          </pc:sldLayoutMkLst>
        </pc:sldLayoutChg>
        <pc:sldLayoutChg chg="add del mod replId">
          <pc:chgData name="Vignesh Vallavan" userId="S::vigneshvallavan@virtusa.com::95dcde7f-0d3d-43b2-8ac2-0ffc19e831a3" providerId="AD" clId="Web-{8649C727-047F-2122-45EA-5D6ACE13709E}" dt="2021-10-02T09:30:56.705" v="10"/>
          <pc:sldLayoutMkLst>
            <pc:docMk/>
            <pc:sldMasterMk cId="1485940565" sldId="2147483672"/>
            <pc:sldLayoutMk cId="608672397" sldId="2147483683"/>
          </pc:sldLayoutMkLst>
        </pc:sldLayoutChg>
      </pc:sldMasterChg>
    </pc:docChg>
  </pc:docChgLst>
  <pc:docChgLst>
    <pc:chgData name="Vignesh Vallavan" userId="S::vigneshvallavan@virtusa.com::95dcde7f-0d3d-43b2-8ac2-0ffc19e831a3" providerId="AD" clId="Web-{A3560669-E2F4-881F-A197-65D0208CB7B5}"/>
    <pc:docChg chg="modSld">
      <pc:chgData name="Vignesh Vallavan" userId="S::vigneshvallavan@virtusa.com::95dcde7f-0d3d-43b2-8ac2-0ffc19e831a3" providerId="AD" clId="Web-{A3560669-E2F4-881F-A197-65D0208CB7B5}" dt="2021-10-01T13:24:16.685" v="29" actId="14100"/>
      <pc:docMkLst>
        <pc:docMk/>
      </pc:docMkLst>
      <pc:sldChg chg="modSp">
        <pc:chgData name="Vignesh Vallavan" userId="S::vigneshvallavan@virtusa.com::95dcde7f-0d3d-43b2-8ac2-0ffc19e831a3" providerId="AD" clId="Web-{A3560669-E2F4-881F-A197-65D0208CB7B5}" dt="2021-10-01T13:21:09.289" v="15" actId="1076"/>
        <pc:sldMkLst>
          <pc:docMk/>
          <pc:sldMk cId="677634909" sldId="256"/>
        </pc:sldMkLst>
        <pc:spChg chg="mod">
          <ac:chgData name="Vignesh Vallavan" userId="S::vigneshvallavan@virtusa.com::95dcde7f-0d3d-43b2-8ac2-0ffc19e831a3" providerId="AD" clId="Web-{A3560669-E2F4-881F-A197-65D0208CB7B5}" dt="2021-10-01T13:21:09.289" v="15" actId="1076"/>
          <ac:spMkLst>
            <pc:docMk/>
            <pc:sldMk cId="677634909" sldId="256"/>
            <ac:spMk id="2" creationId="{51DD7146-4CA1-4BF0-B853-D09552135DF4}"/>
          </ac:spMkLst>
        </pc:spChg>
        <pc:spChg chg="mod">
          <ac:chgData name="Vignesh Vallavan" userId="S::vigneshvallavan@virtusa.com::95dcde7f-0d3d-43b2-8ac2-0ffc19e831a3" providerId="AD" clId="Web-{A3560669-E2F4-881F-A197-65D0208CB7B5}" dt="2021-10-01T13:21:01.805" v="14" actId="1076"/>
          <ac:spMkLst>
            <pc:docMk/>
            <pc:sldMk cId="677634909" sldId="256"/>
            <ac:spMk id="4" creationId="{9BF188CC-3699-4A5B-BC95-932273CD7538}"/>
          </ac:spMkLst>
        </pc:spChg>
        <pc:spChg chg="mod">
          <ac:chgData name="Vignesh Vallavan" userId="S::vigneshvallavan@virtusa.com::95dcde7f-0d3d-43b2-8ac2-0ffc19e831a3" providerId="AD" clId="Web-{A3560669-E2F4-881F-A197-65D0208CB7B5}" dt="2021-10-01T13:20:52.070" v="12" actId="20577"/>
          <ac:spMkLst>
            <pc:docMk/>
            <pc:sldMk cId="677634909" sldId="256"/>
            <ac:spMk id="5" creationId="{0E53B084-828C-4B5C-B699-B97DF83A081A}"/>
          </ac:spMkLst>
        </pc:spChg>
      </pc:sldChg>
      <pc:sldChg chg="addSp modSp">
        <pc:chgData name="Vignesh Vallavan" userId="S::vigneshvallavan@virtusa.com::95dcde7f-0d3d-43b2-8ac2-0ffc19e831a3" providerId="AD" clId="Web-{A3560669-E2F4-881F-A197-65D0208CB7B5}" dt="2021-10-01T13:24:16.685" v="29" actId="14100"/>
        <pc:sldMkLst>
          <pc:docMk/>
          <pc:sldMk cId="220430680" sldId="258"/>
        </pc:sldMkLst>
        <pc:spChg chg="mod">
          <ac:chgData name="Vignesh Vallavan" userId="S::vigneshvallavan@virtusa.com::95dcde7f-0d3d-43b2-8ac2-0ffc19e831a3" providerId="AD" clId="Web-{A3560669-E2F4-881F-A197-65D0208CB7B5}" dt="2021-10-01T13:24:16.685" v="29" actId="14100"/>
          <ac:spMkLst>
            <pc:docMk/>
            <pc:sldMk cId="220430680" sldId="258"/>
            <ac:spMk id="2" creationId="{C954170D-5A8F-44C2-A5A0-1B5F3D4F8EC8}"/>
          </ac:spMkLst>
        </pc:spChg>
        <pc:picChg chg="add mod">
          <ac:chgData name="Vignesh Vallavan" userId="S::vigneshvallavan@virtusa.com::95dcde7f-0d3d-43b2-8ac2-0ffc19e831a3" providerId="AD" clId="Web-{A3560669-E2F4-881F-A197-65D0208CB7B5}" dt="2021-10-01T13:23:53.138" v="27" actId="1076"/>
          <ac:picMkLst>
            <pc:docMk/>
            <pc:sldMk cId="220430680" sldId="258"/>
            <ac:picMk id="3" creationId="{F2CC3107-BC9F-4566-928E-F9C38B5D9FEC}"/>
          </ac:picMkLst>
        </pc:picChg>
      </pc:sldChg>
    </pc:docChg>
  </pc:docChgLst>
  <pc:docChgLst>
    <pc:chgData name="Vignesh Vallavan" userId="S::vigneshvallavan@virtusa.com::95dcde7f-0d3d-43b2-8ac2-0ffc19e831a3" providerId="AD" clId="Web-{FD4AB131-2D21-4041-8A4A-B0FA5397E2B3}"/>
    <pc:docChg chg="addSld delSld">
      <pc:chgData name="Vignesh Vallavan" userId="S::vigneshvallavan@virtusa.com::95dcde7f-0d3d-43b2-8ac2-0ffc19e831a3" providerId="AD" clId="Web-{FD4AB131-2D21-4041-8A4A-B0FA5397E2B3}" dt="2021-10-01T12:45:20.798" v="1"/>
      <pc:docMkLst>
        <pc:docMk/>
      </pc:docMkLst>
      <pc:sldChg chg="del">
        <pc:chgData name="Vignesh Vallavan" userId="S::vigneshvallavan@virtusa.com::95dcde7f-0d3d-43b2-8ac2-0ffc19e831a3" providerId="AD" clId="Web-{FD4AB131-2D21-4041-8A4A-B0FA5397E2B3}" dt="2021-10-01T12:45:16.345" v="0"/>
        <pc:sldMkLst>
          <pc:docMk/>
          <pc:sldMk cId="109857222" sldId="256"/>
        </pc:sldMkLst>
      </pc:sldChg>
      <pc:sldChg chg="new">
        <pc:chgData name="Vignesh Vallavan" userId="S::vigneshvallavan@virtusa.com::95dcde7f-0d3d-43b2-8ac2-0ffc19e831a3" providerId="AD" clId="Web-{FD4AB131-2D21-4041-8A4A-B0FA5397E2B3}" dt="2021-10-01T12:45:20.798" v="1"/>
        <pc:sldMkLst>
          <pc:docMk/>
          <pc:sldMk cId="677634909" sldId="256"/>
        </pc:sldMkLst>
      </pc:sldChg>
    </pc:docChg>
  </pc:docChgLst>
  <pc:docChgLst>
    <pc:chgData name="Vignesh Vallavan" userId="S::vigneshvallavan@virtusa.com::95dcde7f-0d3d-43b2-8ac2-0ffc19e831a3" providerId="AD" clId="Web-{6F37A4F9-6F84-105E-C7ED-01E4829E950C}"/>
    <pc:docChg chg="modSld">
      <pc:chgData name="Vignesh Vallavan" userId="S::vigneshvallavan@virtusa.com::95dcde7f-0d3d-43b2-8ac2-0ffc19e831a3" providerId="AD" clId="Web-{6F37A4F9-6F84-105E-C7ED-01E4829E950C}" dt="2021-10-01T12:59:20.724" v="69" actId="20577"/>
      <pc:docMkLst>
        <pc:docMk/>
      </pc:docMkLst>
      <pc:sldChg chg="addSp delSp modSp">
        <pc:chgData name="Vignesh Vallavan" userId="S::vigneshvallavan@virtusa.com::95dcde7f-0d3d-43b2-8ac2-0ffc19e831a3" providerId="AD" clId="Web-{6F37A4F9-6F84-105E-C7ED-01E4829E950C}" dt="2021-10-01T12:59:20.724" v="69" actId="20577"/>
        <pc:sldMkLst>
          <pc:docMk/>
          <pc:sldMk cId="677634909" sldId="256"/>
        </pc:sldMkLst>
        <pc:spChg chg="del">
          <ac:chgData name="Vignesh Vallavan" userId="S::vigneshvallavan@virtusa.com::95dcde7f-0d3d-43b2-8ac2-0ffc19e831a3" providerId="AD" clId="Web-{6F37A4F9-6F84-105E-C7ED-01E4829E950C}" dt="2021-10-01T12:49:04.630" v="1"/>
          <ac:spMkLst>
            <pc:docMk/>
            <pc:sldMk cId="677634909" sldId="256"/>
            <ac:spMk id="2" creationId="{3218150F-9F46-4048-8F67-AB3E4BD6F455}"/>
          </ac:spMkLst>
        </pc:spChg>
        <pc:spChg chg="del">
          <ac:chgData name="Vignesh Vallavan" userId="S::vigneshvallavan@virtusa.com::95dcde7f-0d3d-43b2-8ac2-0ffc19e831a3" providerId="AD" clId="Web-{6F37A4F9-6F84-105E-C7ED-01E4829E950C}" dt="2021-10-01T12:49:02.442" v="0"/>
          <ac:spMkLst>
            <pc:docMk/>
            <pc:sldMk cId="677634909" sldId="256"/>
            <ac:spMk id="3" creationId="{A08876FC-55A7-4591-B6A0-A9BB199CFE5A}"/>
          </ac:spMkLst>
        </pc:spChg>
        <pc:spChg chg="add mod">
          <ac:chgData name="Vignesh Vallavan" userId="S::vigneshvallavan@virtusa.com::95dcde7f-0d3d-43b2-8ac2-0ffc19e831a3" providerId="AD" clId="Web-{6F37A4F9-6F84-105E-C7ED-01E4829E950C}" dt="2021-10-01T12:59:20.724" v="69" actId="20577"/>
          <ac:spMkLst>
            <pc:docMk/>
            <pc:sldMk cId="677634909" sldId="256"/>
            <ac:spMk id="4" creationId="{9BF188CC-3699-4A5B-BC95-932273CD7538}"/>
          </ac:spMkLst>
        </pc:spChg>
        <pc:spChg chg="add mod">
          <ac:chgData name="Vignesh Vallavan" userId="S::vigneshvallavan@virtusa.com::95dcde7f-0d3d-43b2-8ac2-0ffc19e831a3" providerId="AD" clId="Web-{6F37A4F9-6F84-105E-C7ED-01E4829E950C}" dt="2021-10-01T12:58:16.035" v="66" actId="1076"/>
          <ac:spMkLst>
            <pc:docMk/>
            <pc:sldMk cId="677634909" sldId="256"/>
            <ac:spMk id="5" creationId="{0E53B084-828C-4B5C-B699-B97DF83A081A}"/>
          </ac:spMkLst>
        </pc:spChg>
        <pc:spChg chg="add del">
          <ac:chgData name="Vignesh Vallavan" userId="S::vigneshvallavan@virtusa.com::95dcde7f-0d3d-43b2-8ac2-0ffc19e831a3" providerId="AD" clId="Web-{6F37A4F9-6F84-105E-C7ED-01E4829E950C}" dt="2021-10-01T12:53:36.153" v="34"/>
          <ac:spMkLst>
            <pc:docMk/>
            <pc:sldMk cId="677634909" sldId="256"/>
            <ac:spMk id="6" creationId="{9E15CFED-3D8A-404B-919A-2769651539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Fichier:Text-x-python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hackerwebsecurity.com/come-non-rubare-le-password-di-facebook/android_apk_file_icon_by_vcferreira-d83jcpx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vy/buildozer.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73F981-3D5E-4B59-B849-C2D6DC7EFE27}"/>
              </a:ext>
            </a:extLst>
          </p:cNvPr>
          <p:cNvSpPr txBox="1"/>
          <p:nvPr/>
        </p:nvSpPr>
        <p:spPr>
          <a:xfrm>
            <a:off x="1863581" y="2680893"/>
            <a:ext cx="941534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Gill Sans Nova"/>
              </a:rPr>
              <a:t>KIVY</a:t>
            </a:r>
            <a:r>
              <a:rPr lang="en-US" sz="4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 Nova"/>
              </a:rPr>
              <a:t> - Python file into APK file</a:t>
            </a:r>
            <a:endParaRPr lang="en-US" sz="4800" b="1" dirty="0">
              <a:solidFill>
                <a:schemeClr val="accent6">
                  <a:lumMod val="20000"/>
                  <a:lumOff val="80000"/>
                </a:schemeClr>
              </a:solidFill>
              <a:latin typeface="Calibri" panose="020F0502020204030204"/>
              <a:cs typeface="Calibri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D306D9C-3718-4265-A367-CB0C210A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720" y="25439"/>
            <a:ext cx="1724025" cy="134302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D2F0DF24-D5A5-4CD7-AFF2-54C754319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9572" y="4343400"/>
            <a:ext cx="1470102" cy="1497981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40081E6A-816E-4C7C-B2DF-F20CA5ABE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717180" y="4343400"/>
            <a:ext cx="1497981" cy="149798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332615F-EBA1-49C9-94F6-C51B6F15CAAB}"/>
              </a:ext>
            </a:extLst>
          </p:cNvPr>
          <p:cNvSpPr/>
          <p:nvPr/>
        </p:nvSpPr>
        <p:spPr>
          <a:xfrm>
            <a:off x="4826210" y="4905829"/>
            <a:ext cx="2536901" cy="48321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0137B26-78B2-4736-ACBA-25774EF04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3924" y="73180"/>
            <a:ext cx="8382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4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188CC-3699-4A5B-BC95-932273CD7538}"/>
              </a:ext>
            </a:extLst>
          </p:cNvPr>
          <p:cNvSpPr txBox="1"/>
          <p:nvPr/>
        </p:nvSpPr>
        <p:spPr>
          <a:xfrm>
            <a:off x="533401" y="1123044"/>
            <a:ext cx="4131129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Gill Sans Nova"/>
              </a:rPr>
              <a:t>https://bootstrap.pypa.io/get-pip.py</a:t>
            </a: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Gill Sans Nova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Gill Sans Nova"/>
              </a:rPr>
              <a:t> apt-get install python3-distutils</a:t>
            </a: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Gill Sans Nova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Gill Sans Nova"/>
              </a:rPr>
              <a:t> python3 get-pip.py</a:t>
            </a: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Gill Sans Nova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Gill Sans Nova"/>
              </a:rPr>
              <a:t> apt-get install -y python3-pip build-essential git python3 python3-dev</a:t>
            </a: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err="1">
                <a:solidFill>
                  <a:schemeClr val="bg1"/>
                </a:solidFill>
                <a:latin typeface="Gill Sans Nova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Gill Sans Nova"/>
              </a:rPr>
              <a:t> apt-get install -y libsdl2-dev libsdl2-image-dev libsdl2-mixer-dev libsdl2-ttf-dev </a:t>
            </a:r>
            <a:r>
              <a:rPr lang="en-US" sz="1600" err="1">
                <a:solidFill>
                  <a:schemeClr val="bg1"/>
                </a:solidFill>
                <a:latin typeface="Gill Sans Nova"/>
              </a:rPr>
              <a:t>libportmidi</a:t>
            </a:r>
            <a:r>
              <a:rPr lang="en-US" sz="1600" dirty="0">
                <a:solidFill>
                  <a:schemeClr val="bg1"/>
                </a:solidFill>
                <a:latin typeface="Gill Sans Nova"/>
              </a:rPr>
              <a:t>-dev </a:t>
            </a:r>
            <a:r>
              <a:rPr lang="en-US" sz="1600" err="1">
                <a:solidFill>
                  <a:schemeClr val="bg1"/>
                </a:solidFill>
                <a:latin typeface="Gill Sans Nova"/>
              </a:rPr>
              <a:t>libswscale</a:t>
            </a:r>
            <a:r>
              <a:rPr lang="en-US" sz="1600" dirty="0">
                <a:solidFill>
                  <a:schemeClr val="bg1"/>
                </a:solidFill>
                <a:latin typeface="Gill Sans Nova"/>
              </a:rPr>
              <a:t>-dev </a:t>
            </a:r>
            <a:r>
              <a:rPr lang="en-US" sz="1600" err="1">
                <a:solidFill>
                  <a:schemeClr val="bg1"/>
                </a:solidFill>
                <a:latin typeface="Gill Sans Nova"/>
              </a:rPr>
              <a:t>libavformat</a:t>
            </a:r>
            <a:r>
              <a:rPr lang="en-US" sz="1600" dirty="0">
                <a:solidFill>
                  <a:schemeClr val="bg1"/>
                </a:solidFill>
                <a:latin typeface="Gill Sans Nova"/>
              </a:rPr>
              <a:t>-dev </a:t>
            </a:r>
            <a:r>
              <a:rPr lang="en-US" sz="1600" err="1">
                <a:solidFill>
                  <a:schemeClr val="bg1"/>
                </a:solidFill>
                <a:latin typeface="Gill Sans Nova"/>
              </a:rPr>
              <a:t>libavcodec</a:t>
            </a:r>
            <a:r>
              <a:rPr lang="en-US" sz="1600" dirty="0">
                <a:solidFill>
                  <a:schemeClr val="bg1"/>
                </a:solidFill>
                <a:latin typeface="Gill Sans Nova"/>
              </a:rPr>
              <a:t>-dev zlib1g-dev</a:t>
            </a: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err="1">
                <a:solidFill>
                  <a:schemeClr val="bg1"/>
                </a:solidFill>
                <a:latin typeface="Gill Sans Nova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Gill Sans Nova"/>
              </a:rPr>
              <a:t> apt-get install </a:t>
            </a:r>
            <a:r>
              <a:rPr lang="en-US" sz="1600" err="1">
                <a:solidFill>
                  <a:schemeClr val="bg1"/>
                </a:solidFill>
                <a:latin typeface="Gill Sans Nova"/>
              </a:rPr>
              <a:t>cython</a:t>
            </a:r>
            <a:endParaRPr lang="en-US" sz="160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err="1">
                <a:solidFill>
                  <a:schemeClr val="bg1"/>
                </a:solidFill>
                <a:latin typeface="Gill Sans Nova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Gill Sans Nova"/>
              </a:rPr>
              <a:t> pip3 install </a:t>
            </a:r>
            <a:r>
              <a:rPr lang="en-US" sz="1600" err="1">
                <a:solidFill>
                  <a:schemeClr val="bg1"/>
                </a:solidFill>
                <a:latin typeface="Gill Sans Nova"/>
              </a:rPr>
              <a:t>kivy</a:t>
            </a:r>
            <a:endParaRPr lang="en-US" sz="160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Gill Sans Nova"/>
              </a:rPr>
              <a:t>python3 main.py - code is available</a:t>
            </a:r>
            <a:endParaRPr lang="en-US" sz="1600" dirty="0">
              <a:solidFill>
                <a:schemeClr val="bg1"/>
              </a:solidFill>
              <a:latin typeface="Gill Sans Nova"/>
              <a:cs typeface="Calibri"/>
            </a:endParaRPr>
          </a:p>
          <a:p>
            <a:pPr marL="342900" indent="-342900">
              <a:buAutoNum type="arabicPeriod"/>
            </a:pPr>
            <a:endParaRPr lang="en-US" sz="1400" dirty="0">
              <a:latin typeface="Gill Sans Nova"/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3B084-828C-4B5C-B699-B97DF83A081A}"/>
              </a:ext>
            </a:extLst>
          </p:cNvPr>
          <p:cNvSpPr txBox="1"/>
          <p:nvPr/>
        </p:nvSpPr>
        <p:spPr>
          <a:xfrm>
            <a:off x="5930900" y="769257"/>
            <a:ext cx="5954484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Gill Sans Nova"/>
              </a:rPr>
              <a:t>9.    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sudo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apt-get install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libltdl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-dev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libffi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-dev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libssl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-dev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autoconf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autotools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-dev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Gill Sans Nova"/>
              </a:rPr>
              <a:t>10.   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sudo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apt install -y git zip unzip openjdk-8-jdk python3-</a:t>
            </a:r>
            <a:endParaRPr lang="en-US" sz="14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>
              <a:buFont typeface="Arial"/>
            </a:pPr>
            <a:r>
              <a:rPr lang="en-US" sz="1400" dirty="0">
                <a:solidFill>
                  <a:schemeClr val="bg1"/>
                </a:solidFill>
                <a:latin typeface="Gill Sans Nova"/>
              </a:rPr>
              <a:t>        pip autoconf libtool pkg-config zlib1g-dev libncurses5-dev libncursesw5-            dev libtinfo5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cmake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libffi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-dev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libssl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-dev </a:t>
            </a:r>
            <a:endParaRPr lang="en-US" sz="14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>
              <a:buFont typeface="Arial"/>
            </a:pPr>
            <a:endParaRPr lang="en-US" sz="1400" dirty="0">
              <a:solidFill>
                <a:schemeClr val="bg1"/>
              </a:solidFill>
              <a:latin typeface="Gill Sans Nova"/>
            </a:endParaRPr>
          </a:p>
          <a:p>
            <a:pPr>
              <a:buFont typeface="Arial"/>
            </a:pPr>
            <a:r>
              <a:rPr lang="en-US" sz="1400" dirty="0">
                <a:solidFill>
                  <a:schemeClr val="bg1"/>
                </a:solidFill>
                <a:latin typeface="Gill Sans Nova"/>
              </a:rPr>
              <a:t>11.   pip3 install --user -- upgrade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Cython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==0.29.19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virtualenv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</a:t>
            </a:r>
            <a:endParaRPr lang="en-US" sz="1400" dirty="0">
              <a:solidFill>
                <a:schemeClr val="bg1"/>
              </a:solidFill>
              <a:latin typeface="Gill Sans Nova"/>
              <a:ea typeface="+mn-lt"/>
              <a:cs typeface="+mn-lt"/>
            </a:endParaRPr>
          </a:p>
          <a:p>
            <a:pPr>
              <a:buFont typeface="Arial"/>
            </a:pPr>
            <a:endParaRPr lang="en-US" sz="1400" dirty="0">
              <a:solidFill>
                <a:schemeClr val="bg1"/>
              </a:solidFill>
              <a:latin typeface="Gill Sans Nova"/>
            </a:endParaRPr>
          </a:p>
          <a:p>
            <a:r>
              <a:rPr lang="en-US" sz="1400" dirty="0">
                <a:solidFill>
                  <a:schemeClr val="bg1"/>
                </a:solidFill>
                <a:latin typeface="Gill Sans Nova"/>
              </a:rPr>
              <a:t>add the following line at the end of your ~/.</a:t>
            </a:r>
            <a:r>
              <a:rPr lang="en-US" sz="1400" err="1">
                <a:solidFill>
                  <a:schemeClr val="bg1"/>
                </a:solidFill>
                <a:latin typeface="Gill Sans Nova"/>
              </a:rPr>
              <a:t>bashrc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file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Gill Sans Nova"/>
              </a:rPr>
              <a:t>12.   export PATH=$PATH:~/.local/bin/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400" err="1">
                <a:solidFill>
                  <a:schemeClr val="bg1"/>
                </a:solidFill>
                <a:latin typeface="Gill Sans Nova"/>
              </a:rPr>
              <a:t>Kivy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app to </a:t>
            </a:r>
            <a:r>
              <a:rPr lang="en-US" sz="1400" err="1">
                <a:solidFill>
                  <a:schemeClr val="bg1"/>
                </a:solidFill>
                <a:latin typeface="Gill Sans Nova"/>
              </a:rPr>
              <a:t>apk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(</a:t>
            </a:r>
            <a:r>
              <a:rPr lang="en-US" sz="1400" err="1">
                <a:solidFill>
                  <a:schemeClr val="bg1"/>
                </a:solidFill>
                <a:latin typeface="Gill Sans Nova"/>
              </a:rPr>
              <a:t>Buildozer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)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Gill Sans Nova"/>
              </a:rPr>
              <a:t>13.   git clone </a:t>
            </a:r>
            <a:r>
              <a:rPr lang="en-US" sz="1400" dirty="0">
                <a:solidFill>
                  <a:schemeClr val="bg1"/>
                </a:solidFill>
                <a:highlight>
                  <a:srgbClr val="C0C0C0"/>
                </a:highlight>
                <a:latin typeface="Gill Sans 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https://github.com/kivy/buildozer.git</a:t>
            </a:r>
            <a:r>
              <a:rPr lang="en-US" sz="1400" dirty="0">
                <a:solidFill>
                  <a:schemeClr val="bg1"/>
                </a:solidFill>
                <a:highlight>
                  <a:srgbClr val="C0C0C0"/>
                </a:highlight>
                <a:latin typeface="Gill Sans Nova"/>
              </a:rPr>
              <a:t> </a:t>
            </a:r>
            <a:endParaRPr lang="en-US" sz="1400" dirty="0">
              <a:solidFill>
                <a:schemeClr val="bg1"/>
              </a:solidFill>
              <a:highlight>
                <a:srgbClr val="C0C0C0"/>
              </a:highlight>
              <a:ea typeface="+mn-lt"/>
              <a:cs typeface="+mn-lt"/>
            </a:endParaRPr>
          </a:p>
          <a:p>
            <a:endParaRPr lang="en-US" sz="1400" dirty="0">
              <a:solidFill>
                <a:schemeClr val="bg1"/>
              </a:solidFill>
              <a:latin typeface="Gill Sans Nova"/>
            </a:endParaRPr>
          </a:p>
          <a:p>
            <a:r>
              <a:rPr lang="en-US" sz="1400" dirty="0">
                <a:solidFill>
                  <a:schemeClr val="bg1"/>
                </a:solidFill>
                <a:latin typeface="Gill Sans Nova"/>
              </a:rPr>
              <a:t>14.   cd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buildozer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</a:t>
            </a:r>
            <a:endParaRPr lang="en-US" sz="14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endParaRPr lang="en-US" sz="1400" dirty="0">
              <a:solidFill>
                <a:schemeClr val="bg1"/>
              </a:solidFill>
              <a:latin typeface="Gill Sans Nova"/>
              <a:ea typeface="+mn-lt"/>
              <a:cs typeface="+mn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Gill Sans Nova"/>
              </a:rPr>
              <a:t>15.   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sudo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python3 setup.py install 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 dirty="0">
              <a:solidFill>
                <a:schemeClr val="bg1"/>
              </a:solidFill>
              <a:latin typeface="Gill Sans Nova"/>
            </a:endParaRPr>
          </a:p>
          <a:p>
            <a:r>
              <a:rPr lang="en-US" sz="1400" dirty="0">
                <a:solidFill>
                  <a:schemeClr val="bg1"/>
                </a:solidFill>
                <a:latin typeface="Gill Sans Nova"/>
              </a:rPr>
              <a:t>16.   cd ..</a:t>
            </a:r>
          </a:p>
          <a:p>
            <a:endParaRPr lang="en-US" sz="1400" dirty="0">
              <a:solidFill>
                <a:schemeClr val="bg1"/>
              </a:solidFill>
              <a:latin typeface="Gill Sans Nova"/>
            </a:endParaRPr>
          </a:p>
          <a:p>
            <a:r>
              <a:rPr lang="en-US" sz="1400" dirty="0">
                <a:solidFill>
                  <a:schemeClr val="bg1"/>
                </a:solidFill>
                <a:latin typeface="Gill Sans Nova"/>
              </a:rPr>
              <a:t>17.   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buildozer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init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1400" dirty="0">
              <a:solidFill>
                <a:schemeClr val="bg1"/>
              </a:solidFill>
              <a:latin typeface="Gill Sans Nova"/>
            </a:endParaRPr>
          </a:p>
          <a:p>
            <a:r>
              <a:rPr lang="en-US" sz="1400" dirty="0">
                <a:solidFill>
                  <a:schemeClr val="bg1"/>
                </a:solidFill>
                <a:latin typeface="Gill Sans Nova"/>
              </a:rPr>
              <a:t>18.   </a:t>
            </a:r>
            <a:r>
              <a:rPr lang="en-US" sz="1400" dirty="0" err="1">
                <a:solidFill>
                  <a:schemeClr val="bg1"/>
                </a:solidFill>
                <a:latin typeface="Gill Sans Nova"/>
              </a:rPr>
              <a:t>buildozer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 android debug</a:t>
            </a:r>
            <a:endParaRPr lang="en-US" sz="140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endParaRPr lang="en-US" sz="1400" dirty="0">
              <a:solidFill>
                <a:schemeClr val="bg1"/>
              </a:solidFill>
              <a:latin typeface="Gill Sans Nova"/>
              <a:ea typeface="+mn-lt"/>
              <a:cs typeface="+mn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Gill Sans Nova"/>
              </a:rPr>
              <a:t>(check for the bin directory -&gt; </a:t>
            </a:r>
            <a:r>
              <a:rPr lang="en-US" sz="1400" err="1">
                <a:solidFill>
                  <a:schemeClr val="bg1"/>
                </a:solidFill>
                <a:latin typeface="Gill Sans Nova"/>
              </a:rPr>
              <a:t>apk</a:t>
            </a:r>
            <a:r>
              <a:rPr lang="en-US" sz="1400" dirty="0">
                <a:solidFill>
                  <a:schemeClr val="bg1"/>
                </a:solidFill>
                <a:latin typeface="Gill Sans Nova"/>
              </a:rPr>
              <a:t>)</a:t>
            </a:r>
            <a:endParaRPr lang="en-US" sz="1400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DD7146-4CA1-4BF0-B853-D09552135DF4}"/>
              </a:ext>
            </a:extLst>
          </p:cNvPr>
          <p:cNvSpPr txBox="1"/>
          <p:nvPr/>
        </p:nvSpPr>
        <p:spPr>
          <a:xfrm>
            <a:off x="70094" y="1718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Gill Sans Nova"/>
              </a:rPr>
              <a:t>Linux command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76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4170D-5A8F-44C2-A5A0-1B5F3D4F8EC8}"/>
              </a:ext>
            </a:extLst>
          </p:cNvPr>
          <p:cNvSpPr txBox="1"/>
          <p:nvPr/>
        </p:nvSpPr>
        <p:spPr>
          <a:xfrm>
            <a:off x="162578" y="1271283"/>
            <a:ext cx="451611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</a:rPr>
              <a:t>Make sure the Linux command path is on main.py (</a:t>
            </a:r>
            <a:r>
              <a:rPr lang="en-US" dirty="0" err="1">
                <a:solidFill>
                  <a:schemeClr val="bg1"/>
                </a:solidFill>
                <a:latin typeface="Gill Sans Nova"/>
              </a:rPr>
              <a:t>kivy</a:t>
            </a:r>
            <a:r>
              <a:rPr lang="en-US" dirty="0">
                <a:solidFill>
                  <a:schemeClr val="bg1"/>
                </a:solidFill>
                <a:latin typeface="Gill Sans Nova"/>
              </a:rPr>
              <a:t> program) location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Install Python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Step 1 --&gt; For accessing pip command in Linux window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Step 8 --&gt; change the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progarm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file name as </a:t>
            </a:r>
            <a:r>
              <a:rPr lang="en-US" b="1" dirty="0">
                <a:solidFill>
                  <a:schemeClr val="bg1"/>
                </a:solidFill>
                <a:latin typeface="Gill Sans Nova"/>
                <a:cs typeface="Calibri"/>
              </a:rPr>
              <a:t>main.py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Step 12 --&gt; For environment variable - Temporarily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Step 13 --&gt; For downloading </a:t>
            </a:r>
            <a:r>
              <a:rPr lang="en-US" dirty="0" err="1">
                <a:solidFill>
                  <a:schemeClr val="bg1"/>
                </a:solidFill>
                <a:latin typeface="Gill Sans Nova"/>
                <a:cs typeface="Calibri"/>
              </a:rPr>
              <a:t>buildozer</a:t>
            </a:r>
            <a:r>
              <a:rPr lang="en-US" dirty="0">
                <a:solidFill>
                  <a:schemeClr val="bg1"/>
                </a:solidFill>
                <a:latin typeface="Gill Sans Nova"/>
                <a:cs typeface="Calibri"/>
              </a:rPr>
              <a:t> file</a:t>
            </a:r>
          </a:p>
          <a:p>
            <a:pPr marL="285750" indent="-285750">
              <a:buFont typeface="Wingdings"/>
              <a:buChar char="ü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ü"/>
            </a:pPr>
            <a:endParaRPr lang="en-US" dirty="0">
              <a:cs typeface="Calibri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2CC3107-BC9F-4566-928E-F9C38B5D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00" y="788947"/>
            <a:ext cx="7389540" cy="4201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751AC-1E4F-4F13-9923-78D701130DCF}"/>
              </a:ext>
            </a:extLst>
          </p:cNvPr>
          <p:cNvSpPr txBox="1"/>
          <p:nvPr/>
        </p:nvSpPr>
        <p:spPr>
          <a:xfrm>
            <a:off x="4715108" y="5244790"/>
            <a:ext cx="47968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>
                <a:solidFill>
                  <a:schemeClr val="bg1"/>
                </a:solidFill>
              </a:rPr>
              <a:t>App available in the bin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BA3EA20-CEC8-421D-BE9B-366FCC83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20" y="1023258"/>
            <a:ext cx="6088563" cy="1317436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BB7F263-365D-45ED-8803-A20549273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2" y="4698126"/>
            <a:ext cx="6051392" cy="742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DB83EC-F630-41E3-A6F9-ED31E6371527}"/>
              </a:ext>
            </a:extLst>
          </p:cNvPr>
          <p:cNvSpPr txBox="1"/>
          <p:nvPr/>
        </p:nvSpPr>
        <p:spPr>
          <a:xfrm>
            <a:off x="42216" y="69649"/>
            <a:ext cx="5075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Gill Sans Nova"/>
              </a:rPr>
              <a:t>After Linux command executed successfully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08B40-D736-4453-A76C-1B2801451B79}"/>
              </a:ext>
            </a:extLst>
          </p:cNvPr>
          <p:cNvSpPr txBox="1"/>
          <p:nvPr/>
        </p:nvSpPr>
        <p:spPr>
          <a:xfrm>
            <a:off x="1519753" y="3814601"/>
            <a:ext cx="4861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/>
                <a:cs typeface="Calibri"/>
              </a:rPr>
              <a:t>APK file (available in bin folder)</a:t>
            </a:r>
          </a:p>
        </p:txBody>
      </p:sp>
    </p:spTree>
    <p:extLst>
      <p:ext uri="{BB962C8B-B14F-4D97-AF65-F5344CB8AC3E}">
        <p14:creationId xmlns:p14="http://schemas.microsoft.com/office/powerpoint/2010/main" val="381446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194</cp:revision>
  <dcterms:created xsi:type="dcterms:W3CDTF">2021-10-01T12:43:06Z</dcterms:created>
  <dcterms:modified xsi:type="dcterms:W3CDTF">2021-10-02T09:52:30Z</dcterms:modified>
</cp:coreProperties>
</file>