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5795-1F22-4D58-B54B-4757487556E3}" v="238" dt="2021-09-07T07:00:38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CEBF5795-1F22-4D58-B54B-4757487556E3}"/>
    <pc:docChg chg="modSld">
      <pc:chgData name="Vignesh Vallavan" userId="S::vigneshvallavan@virtusa.com::95dcde7f-0d3d-43b2-8ac2-0ffc19e831a3" providerId="AD" clId="Web-{CEBF5795-1F22-4D58-B54B-4757487556E3}" dt="2021-09-07T07:00:37.595" v="170" actId="20577"/>
      <pc:docMkLst>
        <pc:docMk/>
      </pc:docMkLst>
      <pc:sldChg chg="addSp delSp modSp mod setBg setClrOvrMap">
        <pc:chgData name="Vignesh Vallavan" userId="S::vigneshvallavan@virtusa.com::95dcde7f-0d3d-43b2-8ac2-0ffc19e831a3" providerId="AD" clId="Web-{CEBF5795-1F22-4D58-B54B-4757487556E3}" dt="2021-09-07T07:00:37.595" v="170" actId="20577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CEBF5795-1F22-4D58-B54B-4757487556E3}" dt="2021-09-07T06:21:51.25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CEBF5795-1F22-4D58-B54B-4757487556E3}" dt="2021-09-07T06:21:49.662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Vignesh Vallavan" userId="S::vigneshvallavan@virtusa.com::95dcde7f-0d3d-43b2-8ac2-0ffc19e831a3" providerId="AD" clId="Web-{CEBF5795-1F22-4D58-B54B-4757487556E3}" dt="2021-09-07T07:00:37.595" v="170" actId="20577"/>
          <ac:spMkLst>
            <pc:docMk/>
            <pc:sldMk cId="109857222" sldId="256"/>
            <ac:spMk id="6" creationId="{26392079-5FDE-4766-8072-340C8E032DCD}"/>
          </ac:spMkLst>
        </pc:spChg>
        <pc:spChg chg="add mod">
          <ac:chgData name="Vignesh Vallavan" userId="S::vigneshvallavan@virtusa.com::95dcde7f-0d3d-43b2-8ac2-0ffc19e831a3" providerId="AD" clId="Web-{CEBF5795-1F22-4D58-B54B-4757487556E3}" dt="2021-09-07T06:44:04.539" v="163" actId="1076"/>
          <ac:spMkLst>
            <pc:docMk/>
            <pc:sldMk cId="109857222" sldId="256"/>
            <ac:spMk id="7" creationId="{F396E2C2-872A-48D0-BC28-AF3EF2BEA49A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5:53.105" v="34"/>
          <ac:spMkLst>
            <pc:docMk/>
            <pc:sldMk cId="109857222" sldId="256"/>
            <ac:spMk id="8" creationId="{FB5B0058-AF13-4859-B429-4EDDE2A26F7F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5:53.105" v="34"/>
          <ac:spMkLst>
            <pc:docMk/>
            <pc:sldMk cId="109857222" sldId="256"/>
            <ac:spMk id="9" creationId="{0277405F-0B4F-4418-B773-1B38814125B6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3:18.336" v="15"/>
          <ac:spMkLst>
            <pc:docMk/>
            <pc:sldMk cId="109857222" sldId="256"/>
            <ac:spMk id="10" creationId="{0205D939-00C4-4F2E-9797-3170DD040D90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4:38.463" v="27"/>
          <ac:spMkLst>
            <pc:docMk/>
            <pc:sldMk cId="109857222" sldId="256"/>
            <ac:spMk id="11" creationId="{823AC064-BC96-4F32-8AE1-B2FD38754823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3:18.336" v="15"/>
          <ac:spMkLst>
            <pc:docMk/>
            <pc:sldMk cId="109857222" sldId="256"/>
            <ac:spMk id="12" creationId="{38EE4E44-1403-472B-8C01-D354CB8F5AE7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3:18.336" v="15"/>
          <ac:spMkLst>
            <pc:docMk/>
            <pc:sldMk cId="109857222" sldId="256"/>
            <ac:spMk id="14" creationId="{583CCE40-4C5F-42D3-86D9-7892AD1E98E3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16" creationId="{AB5E08C4-8CDD-4623-A5B8-E998C6DEE3B7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17" creationId="{2151139A-886F-4B97-8815-729AD3831BBD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18" creationId="{AFFC87AC-C919-4FE5-BAC3-39509E001152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20" creationId="{7D0659F6-0853-468D-B1B2-44FDBE98B80F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22" creationId="{15F33878-D502-4FFA-8ACE-F2AECDB2A23F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24" creationId="{977ACDD7-882D-4B81-A213-84C82B96B01E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8.373" v="48"/>
          <ac:spMkLst>
            <pc:docMk/>
            <pc:sldMk cId="109857222" sldId="256"/>
            <ac:spMk id="26" creationId="{823AC064-BC96-4F32-8AE1-B2FD38754823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0.685" v="46"/>
          <ac:spMkLst>
            <pc:docMk/>
            <pc:sldMk cId="109857222" sldId="256"/>
            <ac:spMk id="29" creationId="{2151139A-886F-4B97-8815-729AD3831BBD}"/>
          </ac:spMkLst>
        </pc:spChg>
        <pc:spChg chg="add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30" creationId="{0DE6A193-4755-479A-BC6F-A7EBCA73BE1A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0.685" v="46"/>
          <ac:spMkLst>
            <pc:docMk/>
            <pc:sldMk cId="109857222" sldId="256"/>
            <ac:spMk id="31" creationId="{5428AC11-BFDF-42EF-80FF-717BBF909067}"/>
          </ac:spMkLst>
        </pc:spChg>
        <pc:spChg chg="add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32" creationId="{5A55B759-31A7-423C-9BC2-A8BC09FE98B9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0.685" v="46"/>
          <ac:spMkLst>
            <pc:docMk/>
            <pc:sldMk cId="109857222" sldId="256"/>
            <ac:spMk id="33" creationId="{2CC56AF6-38E4-490B-8E2B-1A1037B4EDD4}"/>
          </ac:spMkLst>
        </pc:spChg>
        <pc:spChg chg="add">
          <ac:chgData name="Vignesh Vallavan" userId="S::vigneshvallavan@virtusa.com::95dcde7f-0d3d-43b2-8ac2-0ffc19e831a3" providerId="AD" clId="Web-{CEBF5795-1F22-4D58-B54B-4757487556E3}" dt="2021-09-07T06:27:08.404" v="49"/>
          <ac:spMkLst>
            <pc:docMk/>
            <pc:sldMk cId="109857222" sldId="256"/>
            <ac:spMk id="34" creationId="{F78796AF-79A0-47AC-BEFD-BFFC00F968C4}"/>
          </ac:spMkLst>
        </pc:spChg>
        <pc:spChg chg="add del">
          <ac:chgData name="Vignesh Vallavan" userId="S::vigneshvallavan@virtusa.com::95dcde7f-0d3d-43b2-8ac2-0ffc19e831a3" providerId="AD" clId="Web-{CEBF5795-1F22-4D58-B54B-4757487556E3}" dt="2021-09-07T06:27:00.685" v="46"/>
          <ac:spMkLst>
            <pc:docMk/>
            <pc:sldMk cId="109857222" sldId="256"/>
            <ac:spMk id="35" creationId="{2339A6F5-AD6A-4D80-8AD9-6290D13AC49F}"/>
          </ac:spMkLst>
        </pc:spChg>
        <pc:picChg chg="add del mod ord">
          <ac:chgData name="Vignesh Vallavan" userId="S::vigneshvallavan@virtusa.com::95dcde7f-0d3d-43b2-8ac2-0ffc19e831a3" providerId="AD" clId="Web-{CEBF5795-1F22-4D58-B54B-4757487556E3}" dt="2021-09-07T06:28:33.718" v="67" actId="1076"/>
          <ac:picMkLst>
            <pc:docMk/>
            <pc:sldMk cId="109857222" sldId="256"/>
            <ac:picMk id="4" creationId="{C9E2681D-1B39-4737-9ACE-8778B8C39603}"/>
          </ac:picMkLst>
        </pc:picChg>
        <pc:picChg chg="add mod">
          <ac:chgData name="Vignesh Vallavan" userId="S::vigneshvallavan@virtusa.com::95dcde7f-0d3d-43b2-8ac2-0ffc19e831a3" providerId="AD" clId="Web-{CEBF5795-1F22-4D58-B54B-4757487556E3}" dt="2021-09-07T06:51:45.659" v="165" actId="14100"/>
          <ac:picMkLst>
            <pc:docMk/>
            <pc:sldMk cId="109857222" sldId="256"/>
            <ac:picMk id="5" creationId="{251051FF-3609-4406-8B86-6F1BC2508BBB}"/>
          </ac:picMkLst>
        </pc:picChg>
        <pc:cxnChg chg="add del">
          <ac:chgData name="Vignesh Vallavan" userId="S::vigneshvallavan@virtusa.com::95dcde7f-0d3d-43b2-8ac2-0ffc19e831a3" providerId="AD" clId="Web-{CEBF5795-1F22-4D58-B54B-4757487556E3}" dt="2021-09-07T06:24:38.463" v="27"/>
          <ac:cxnSpMkLst>
            <pc:docMk/>
            <pc:sldMk cId="109857222" sldId="256"/>
            <ac:cxnSpMk id="13" creationId="{7E7C77BC-7138-40B1-A15B-20F57A494629}"/>
          </ac:cxnSpMkLst>
        </pc:cxnChg>
        <pc:cxnChg chg="add del">
          <ac:chgData name="Vignesh Vallavan" userId="S::vigneshvallavan@virtusa.com::95dcde7f-0d3d-43b2-8ac2-0ffc19e831a3" providerId="AD" clId="Web-{CEBF5795-1F22-4D58-B54B-4757487556E3}" dt="2021-09-07T06:24:38.463" v="27"/>
          <ac:cxnSpMkLst>
            <pc:docMk/>
            <pc:sldMk cId="109857222" sldId="256"/>
            <ac:cxnSpMk id="15" creationId="{DB146403-F3D6-484B-B2ED-97F9565D0370}"/>
          </ac:cxnSpMkLst>
        </pc:cxnChg>
        <pc:cxnChg chg="add del">
          <ac:chgData name="Vignesh Vallavan" userId="S::vigneshvallavan@virtusa.com::95dcde7f-0d3d-43b2-8ac2-0ffc19e831a3" providerId="AD" clId="Web-{CEBF5795-1F22-4D58-B54B-4757487556E3}" dt="2021-09-07T06:27:08.373" v="48"/>
          <ac:cxnSpMkLst>
            <pc:docMk/>
            <pc:sldMk cId="109857222" sldId="256"/>
            <ac:cxnSpMk id="27" creationId="{7E7C77BC-7138-40B1-A15B-20F57A494629}"/>
          </ac:cxnSpMkLst>
        </pc:cxnChg>
        <pc:cxnChg chg="add del">
          <ac:chgData name="Vignesh Vallavan" userId="S::vigneshvallavan@virtusa.com::95dcde7f-0d3d-43b2-8ac2-0ffc19e831a3" providerId="AD" clId="Web-{CEBF5795-1F22-4D58-B54B-4757487556E3}" dt="2021-09-07T06:27:08.373" v="48"/>
          <ac:cxnSpMkLst>
            <pc:docMk/>
            <pc:sldMk cId="109857222" sldId="256"/>
            <ac:cxnSpMk id="28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92079-5FDE-4766-8072-340C8E032DCD}"/>
              </a:ext>
            </a:extLst>
          </p:cNvPr>
          <p:cNvSpPr txBox="1"/>
          <p:nvPr/>
        </p:nvSpPr>
        <p:spPr>
          <a:xfrm>
            <a:off x="79842" y="514888"/>
            <a:ext cx="5382470" cy="957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Python  - Lambda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9E2681D-1B39-4737-9ACE-8778B8C3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75" y="97506"/>
            <a:ext cx="4337853" cy="538982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51051FF-3609-4406-8B86-6F1BC250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59" y="3899155"/>
            <a:ext cx="2775714" cy="2859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6E2C2-872A-48D0-BC28-AF3EF2BEA49A}"/>
              </a:ext>
            </a:extLst>
          </p:cNvPr>
          <p:cNvSpPr txBox="1"/>
          <p:nvPr/>
        </p:nvSpPr>
        <p:spPr>
          <a:xfrm>
            <a:off x="81542" y="2005128"/>
            <a:ext cx="45738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Lambda - </a:t>
            </a:r>
            <a:r>
              <a:rPr lang="en-US" dirty="0">
                <a:ea typeface="+mn-lt"/>
                <a:cs typeface="+mn-lt"/>
              </a:rPr>
              <a:t>one line function of </a:t>
            </a:r>
            <a:r>
              <a:rPr lang="en-US" b="1" dirty="0">
                <a:ea typeface="+mn-lt"/>
                <a:cs typeface="+mn-lt"/>
              </a:rPr>
              <a:t>python</a:t>
            </a:r>
            <a:r>
              <a:rPr lang="en-US" dirty="0">
                <a:ea typeface="+mn-lt"/>
                <a:cs typeface="+mn-lt"/>
              </a:rPr>
              <a:t> code</a:t>
            </a:r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def</a:t>
            </a:r>
            <a:r>
              <a:rPr lang="en-US" dirty="0">
                <a:ea typeface="+mn-lt"/>
                <a:cs typeface="+mn-lt"/>
              </a:rPr>
              <a:t> keyword         --&gt; Normal functions </a:t>
            </a:r>
          </a:p>
          <a:p>
            <a:r>
              <a:rPr lang="en-US" dirty="0">
                <a:ea typeface="+mn-lt"/>
                <a:cs typeface="+mn-lt"/>
              </a:rPr>
              <a:t>      lambda keyword --&gt; A</a:t>
            </a:r>
            <a:r>
              <a:rPr lang="en-US" b="1" dirty="0">
                <a:ea typeface="+mn-lt"/>
                <a:cs typeface="+mn-lt"/>
              </a:rPr>
              <a:t>nonymous functions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2021-09-07T06:20:50Z</dcterms:created>
  <dcterms:modified xsi:type="dcterms:W3CDTF">2021-09-07T07:00:43Z</dcterms:modified>
</cp:coreProperties>
</file>