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9F022-7865-458C-ADED-E9226DCAB875}" v="17" dt="2021-09-02T12:26:3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B7E9F022-7865-458C-ADED-E9226DCAB875}"/>
    <pc:docChg chg="addSld delSld modSld">
      <pc:chgData name="Vignesh Vallavan" userId="S::vigneshvallavan@virtusa.com::95dcde7f-0d3d-43b2-8ac2-0ffc19e831a3" providerId="AD" clId="Web-{B7E9F022-7865-458C-ADED-E9226DCAB875}" dt="2021-09-02T12:26:31.884" v="16"/>
      <pc:docMkLst>
        <pc:docMk/>
      </pc:docMkLst>
      <pc:sldChg chg="addSp delSp modSp mod setBg">
        <pc:chgData name="Vignesh Vallavan" userId="S::vigneshvallavan@virtusa.com::95dcde7f-0d3d-43b2-8ac2-0ffc19e831a3" providerId="AD" clId="Web-{B7E9F022-7865-458C-ADED-E9226DCAB875}" dt="2021-09-02T12:25:02.035" v="3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B7E9F022-7865-458C-ADED-E9226DCAB875}" dt="2021-09-02T12:23:15.30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B7E9F022-7865-458C-ADED-E9226DCAB875}" dt="2021-09-02T12:23:13.794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Vignesh Vallavan" userId="S::vigneshvallavan@virtusa.com::95dcde7f-0d3d-43b2-8ac2-0ffc19e831a3" providerId="AD" clId="Web-{B7E9F022-7865-458C-ADED-E9226DCAB875}" dt="2021-09-02T12:25:02.035" v="3"/>
          <ac:spMkLst>
            <pc:docMk/>
            <pc:sldMk cId="109857222" sldId="256"/>
            <ac:spMk id="9" creationId="{01D0AF59-99C3-4251-AB9A-C966C6AD4400}"/>
          </ac:spMkLst>
        </pc:spChg>
        <pc:spChg chg="add">
          <ac:chgData name="Vignesh Vallavan" userId="S::vigneshvallavan@virtusa.com::95dcde7f-0d3d-43b2-8ac2-0ffc19e831a3" providerId="AD" clId="Web-{B7E9F022-7865-458C-ADED-E9226DCAB875}" dt="2021-09-02T12:25:02.035" v="3"/>
          <ac:spMkLst>
            <pc:docMk/>
            <pc:sldMk cId="109857222" sldId="256"/>
            <ac:spMk id="11" creationId="{1855405F-37A2-4869-9154-F8BE3BECE6C3}"/>
          </ac:spMkLst>
        </pc:spChg>
        <pc:picChg chg="add mod">
          <ac:chgData name="Vignesh Vallavan" userId="S::vigneshvallavan@virtusa.com::95dcde7f-0d3d-43b2-8ac2-0ffc19e831a3" providerId="AD" clId="Web-{B7E9F022-7865-458C-ADED-E9226DCAB875}" dt="2021-09-02T12:25:02.035" v="3"/>
          <ac:picMkLst>
            <pc:docMk/>
            <pc:sldMk cId="109857222" sldId="256"/>
            <ac:picMk id="4" creationId="{3F28B171-F60C-4F70-B290-FA5667F931F4}"/>
          </ac:picMkLst>
        </pc:picChg>
      </pc:sldChg>
      <pc:sldChg chg="addSp delSp modSp new del mod setBg">
        <pc:chgData name="Vignesh Vallavan" userId="S::vigneshvallavan@virtusa.com::95dcde7f-0d3d-43b2-8ac2-0ffc19e831a3" providerId="AD" clId="Web-{B7E9F022-7865-458C-ADED-E9226DCAB875}" dt="2021-09-02T12:26:31.884" v="16"/>
        <pc:sldMkLst>
          <pc:docMk/>
          <pc:sldMk cId="2968154806" sldId="257"/>
        </pc:sldMkLst>
        <pc:spChg chg="del">
          <ac:chgData name="Vignesh Vallavan" userId="S::vigneshvallavan@virtusa.com::95dcde7f-0d3d-43b2-8ac2-0ffc19e831a3" providerId="AD" clId="Web-{B7E9F022-7865-458C-ADED-E9226DCAB875}" dt="2021-09-02T12:25:14.536" v="6"/>
          <ac:spMkLst>
            <pc:docMk/>
            <pc:sldMk cId="2968154806" sldId="257"/>
            <ac:spMk id="2" creationId="{7AD7AD0B-99F3-4E64-AFBC-A0CA78EA40F8}"/>
          </ac:spMkLst>
        </pc:spChg>
        <pc:spChg chg="del">
          <ac:chgData name="Vignesh Vallavan" userId="S::vigneshvallavan@virtusa.com::95dcde7f-0d3d-43b2-8ac2-0ffc19e831a3" providerId="AD" clId="Web-{B7E9F022-7865-458C-ADED-E9226DCAB875}" dt="2021-09-02T12:25:12.489" v="5"/>
          <ac:spMkLst>
            <pc:docMk/>
            <pc:sldMk cId="2968154806" sldId="257"/>
            <ac:spMk id="3" creationId="{B943400F-A51A-46C8-9303-15B68E573B7F}"/>
          </ac:spMkLst>
        </pc:spChg>
        <pc:spChg chg="add">
          <ac:chgData name="Vignesh Vallavan" userId="S::vigneshvallavan@virtusa.com::95dcde7f-0d3d-43b2-8ac2-0ffc19e831a3" providerId="AD" clId="Web-{B7E9F022-7865-458C-ADED-E9226DCAB875}" dt="2021-09-02T12:25:43.553" v="8"/>
          <ac:spMkLst>
            <pc:docMk/>
            <pc:sldMk cId="2968154806" sldId="257"/>
            <ac:spMk id="9" creationId="{32BC26D8-82FB-445E-AA49-62A77D7C1EE0}"/>
          </ac:spMkLst>
        </pc:spChg>
        <pc:spChg chg="add">
          <ac:chgData name="Vignesh Vallavan" userId="S::vigneshvallavan@virtusa.com::95dcde7f-0d3d-43b2-8ac2-0ffc19e831a3" providerId="AD" clId="Web-{B7E9F022-7865-458C-ADED-E9226DCAB875}" dt="2021-09-02T12:25:43.553" v="8"/>
          <ac:spMkLst>
            <pc:docMk/>
            <pc:sldMk cId="2968154806" sldId="257"/>
            <ac:spMk id="11" creationId="{CB44330D-EA18-4254-AA95-EB49948539B8}"/>
          </ac:spMkLst>
        </pc:spChg>
        <pc:picChg chg="add del mod">
          <ac:chgData name="Vignesh Vallavan" userId="S::vigneshvallavan@virtusa.com::95dcde7f-0d3d-43b2-8ac2-0ffc19e831a3" providerId="AD" clId="Web-{B7E9F022-7865-458C-ADED-E9226DCAB875}" dt="2021-09-02T12:25:58.991" v="10"/>
          <ac:picMkLst>
            <pc:docMk/>
            <pc:sldMk cId="2968154806" sldId="257"/>
            <ac:picMk id="4" creationId="{3802C4D6-3F71-4F4C-8903-D78240B988FF}"/>
          </ac:picMkLst>
        </pc:picChg>
      </pc:sldChg>
      <pc:sldChg chg="addSp delSp modSp add replId">
        <pc:chgData name="Vignesh Vallavan" userId="S::vigneshvallavan@virtusa.com::95dcde7f-0d3d-43b2-8ac2-0ffc19e831a3" providerId="AD" clId="Web-{B7E9F022-7865-458C-ADED-E9226DCAB875}" dt="2021-09-02T12:26:25.852" v="15" actId="1076"/>
        <pc:sldMkLst>
          <pc:docMk/>
          <pc:sldMk cId="3323561856" sldId="258"/>
        </pc:sldMkLst>
        <pc:picChg chg="add mod">
          <ac:chgData name="Vignesh Vallavan" userId="S::vigneshvallavan@virtusa.com::95dcde7f-0d3d-43b2-8ac2-0ffc19e831a3" providerId="AD" clId="Web-{B7E9F022-7865-458C-ADED-E9226DCAB875}" dt="2021-09-02T12:26:25.852" v="15" actId="1076"/>
          <ac:picMkLst>
            <pc:docMk/>
            <pc:sldMk cId="3323561856" sldId="258"/>
            <ac:picMk id="2" creationId="{4626C9E2-9021-44EC-A019-84B5398196DC}"/>
          </ac:picMkLst>
        </pc:picChg>
        <pc:picChg chg="del">
          <ac:chgData name="Vignesh Vallavan" userId="S::vigneshvallavan@virtusa.com::95dcde7f-0d3d-43b2-8ac2-0ffc19e831a3" providerId="AD" clId="Web-{B7E9F022-7865-458C-ADED-E9226DCAB875}" dt="2021-09-02T12:26:02.242" v="11"/>
          <ac:picMkLst>
            <pc:docMk/>
            <pc:sldMk cId="3323561856" sldId="258"/>
            <ac:picMk id="4" creationId="{3F28B171-F60C-4F70-B290-FA5667F931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28B171-F60C-4F70-B290-FA5667F9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8825"/>
            <a:ext cx="10905066" cy="39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626C9E2-9021-44EC-A019-84B53981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0" y="1725315"/>
            <a:ext cx="11190248" cy="34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2021-09-02T12:22:45Z</dcterms:created>
  <dcterms:modified xsi:type="dcterms:W3CDTF">2021-09-02T12:26:35Z</dcterms:modified>
</cp:coreProperties>
</file>