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60" r:id="rId2"/>
  </p:sldMasterIdLst>
  <p:sldIdLst>
    <p:sldId id="263" r:id="rId3"/>
    <p:sldId id="256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34A30-44C6-302F-C394-50BB2F5FDB73}" v="7" dt="2021-09-21T10:27:11.379"/>
    <p1510:client id="{B9B413A3-24AF-FD01-1806-17DAF92A2198}" v="1209" dt="2021-09-21T10:20:19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5ED34A30-44C6-302F-C394-50BB2F5FDB73}"/>
    <pc:docChg chg="modSld">
      <pc:chgData name="Vignesh Vallavan" userId="S::vigneshvallavan@virtusa.com::95dcde7f-0d3d-43b2-8ac2-0ffc19e831a3" providerId="AD" clId="Web-{5ED34A30-44C6-302F-C394-50BB2F5FDB73}" dt="2021-09-21T10:27:09.989" v="2" actId="20577"/>
      <pc:docMkLst>
        <pc:docMk/>
      </pc:docMkLst>
      <pc:sldChg chg="modSp">
        <pc:chgData name="Vignesh Vallavan" userId="S::vigneshvallavan@virtusa.com::95dcde7f-0d3d-43b2-8ac2-0ffc19e831a3" providerId="AD" clId="Web-{5ED34A30-44C6-302F-C394-50BB2F5FDB73}" dt="2021-09-21T10:27:09.989" v="2" actId="20577"/>
        <pc:sldMkLst>
          <pc:docMk/>
          <pc:sldMk cId="109857222" sldId="256"/>
        </pc:sldMkLst>
        <pc:spChg chg="mod">
          <ac:chgData name="Vignesh Vallavan" userId="S::vigneshvallavan@virtusa.com::95dcde7f-0d3d-43b2-8ac2-0ffc19e831a3" providerId="AD" clId="Web-{5ED34A30-44C6-302F-C394-50BB2F5FDB73}" dt="2021-09-21T10:27:09.989" v="2" actId="20577"/>
          <ac:spMkLst>
            <pc:docMk/>
            <pc:sldMk cId="109857222" sldId="256"/>
            <ac:spMk id="3" creationId="{CE893E7C-B025-4272-906D-0E67009E2C80}"/>
          </ac:spMkLst>
        </pc:spChg>
      </pc:sldChg>
    </pc:docChg>
  </pc:docChgLst>
  <pc:docChgLst>
    <pc:chgData name="Vignesh Vallavan" userId="S::vigneshvallavan@virtusa.com::95dcde7f-0d3d-43b2-8ac2-0ffc19e831a3" providerId="AD" clId="Web-{B9B413A3-24AF-FD01-1806-17DAF92A2198}"/>
    <pc:docChg chg="addSld delSld modSld sldOrd addMainMaster delMainMaster">
      <pc:chgData name="Vignesh Vallavan" userId="S::vigneshvallavan@virtusa.com::95dcde7f-0d3d-43b2-8ac2-0ffc19e831a3" providerId="AD" clId="Web-{B9B413A3-24AF-FD01-1806-17DAF92A2198}" dt="2021-09-21T10:20:19.837" v="703" actId="1076"/>
      <pc:docMkLst>
        <pc:docMk/>
      </pc:docMkLst>
      <pc:sldChg chg="addSp delSp modSp mod ord setBg modClrScheme chgLayout">
        <pc:chgData name="Vignesh Vallavan" userId="S::vigneshvallavan@virtusa.com::95dcde7f-0d3d-43b2-8ac2-0ffc19e831a3" providerId="AD" clId="Web-{B9B413A3-24AF-FD01-1806-17DAF92A2198}" dt="2021-09-21T10:05:02.956" v="583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B9B413A3-24AF-FD01-1806-17DAF92A2198}" dt="2021-09-21T07:57:47.186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B9B413A3-24AF-FD01-1806-17DAF92A2198}" dt="2021-09-21T07:57:45.061" v="0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Vignesh Vallavan" userId="S::vigneshvallavan@virtusa.com::95dcde7f-0d3d-43b2-8ac2-0ffc19e831a3" providerId="AD" clId="Web-{B9B413A3-24AF-FD01-1806-17DAF92A2198}" dt="2021-09-21T09:46:59.634" v="344" actId="20577"/>
          <ac:spMkLst>
            <pc:docMk/>
            <pc:sldMk cId="109857222" sldId="256"/>
            <ac:spMk id="3" creationId="{CE893E7C-B025-4272-906D-0E67009E2C80}"/>
          </ac:spMkLst>
        </pc:spChg>
        <pc:spChg chg="add mod">
          <ac:chgData name="Vignesh Vallavan" userId="S::vigneshvallavan@virtusa.com::95dcde7f-0d3d-43b2-8ac2-0ffc19e831a3" providerId="AD" clId="Web-{B9B413A3-24AF-FD01-1806-17DAF92A2198}" dt="2021-09-21T10:00:38.044" v="548" actId="1076"/>
          <ac:spMkLst>
            <pc:docMk/>
            <pc:sldMk cId="109857222" sldId="256"/>
            <ac:spMk id="4" creationId="{17EEDA71-FB73-4AEA-B727-AD94961BD2A9}"/>
          </ac:spMkLst>
        </pc:spChg>
        <pc:spChg chg="add del mod">
          <ac:chgData name="Vignesh Vallavan" userId="S::vigneshvallavan@virtusa.com::95dcde7f-0d3d-43b2-8ac2-0ffc19e831a3" providerId="AD" clId="Web-{B9B413A3-24AF-FD01-1806-17DAF92A2198}" dt="2021-09-21T08:51:32.071" v="14"/>
          <ac:spMkLst>
            <pc:docMk/>
            <pc:sldMk cId="109857222" sldId="256"/>
            <ac:spMk id="4" creationId="{2C73405D-22D5-4531-9FC9-57FD04EC1158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09:39:30.217" v="223"/>
          <ac:spMkLst>
            <pc:docMk/>
            <pc:sldMk cId="109857222" sldId="256"/>
            <ac:spMk id="9" creationId="{0F358BAA-9C8A-4E17-BAD8-32FD6FFEA730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09:39:30.217" v="223"/>
          <ac:spMkLst>
            <pc:docMk/>
            <pc:sldMk cId="109857222" sldId="256"/>
            <ac:spMk id="11" creationId="{4D6F41A4-BEE3-4935-9371-4ADEA67A22F9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09:39:30.217" v="223"/>
          <ac:spMkLst>
            <pc:docMk/>
            <pc:sldMk cId="109857222" sldId="256"/>
            <ac:spMk id="20" creationId="{7FE1D329-7CB2-4DF5-B0C0-36DD19EBC66D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09:39:30.217" v="223"/>
          <ac:spMkLst>
            <pc:docMk/>
            <pc:sldMk cId="109857222" sldId="256"/>
            <ac:spMk id="22" creationId="{FAFB3478-4AEC-431E-93B2-1593839C16DA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09:39:30.217" v="223"/>
          <ac:spMkLst>
            <pc:docMk/>
            <pc:sldMk cId="109857222" sldId="256"/>
            <ac:spMk id="24" creationId="{A8A68745-355E-4D81-AA5F-942C71082A1E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09:39:30.217" v="223"/>
          <ac:spMkLst>
            <pc:docMk/>
            <pc:sldMk cId="109857222" sldId="256"/>
            <ac:spMk id="26" creationId="{9A450B93-9615-4854-BEA5-4A85DF5CD68C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09:39:30.217" v="223"/>
          <ac:spMkLst>
            <pc:docMk/>
            <pc:sldMk cId="109857222" sldId="256"/>
            <ac:spMk id="28" creationId="{2E922E9E-A29B-4164-A634-B718A43369CA}"/>
          </ac:spMkLst>
        </pc:spChg>
        <pc:grpChg chg="add">
          <ac:chgData name="Vignesh Vallavan" userId="S::vigneshvallavan@virtusa.com::95dcde7f-0d3d-43b2-8ac2-0ffc19e831a3" providerId="AD" clId="Web-{B9B413A3-24AF-FD01-1806-17DAF92A2198}" dt="2021-09-21T09:39:30.217" v="223"/>
          <ac:grpSpMkLst>
            <pc:docMk/>
            <pc:sldMk cId="109857222" sldId="256"/>
            <ac:grpSpMk id="13" creationId="{7726F010-956A-40BC-8A1F-8002DC729B4C}"/>
          </ac:grpSpMkLst>
        </pc:grpChg>
        <pc:picChg chg="add mod ord">
          <ac:chgData name="Vignesh Vallavan" userId="S::vigneshvallavan@virtusa.com::95dcde7f-0d3d-43b2-8ac2-0ffc19e831a3" providerId="AD" clId="Web-{B9B413A3-24AF-FD01-1806-17DAF92A2198}" dt="2021-09-21T09:39:40.999" v="226" actId="1076"/>
          <ac:picMkLst>
            <pc:docMk/>
            <pc:sldMk cId="109857222" sldId="256"/>
            <ac:picMk id="2" creationId="{F0AF55C1-5C3B-410E-BB01-6866D082DEF4}"/>
          </ac:picMkLst>
        </pc:picChg>
      </pc:sldChg>
      <pc:sldChg chg="addSp delSp modSp new">
        <pc:chgData name="Vignesh Vallavan" userId="S::vigneshvallavan@virtusa.com::95dcde7f-0d3d-43b2-8ac2-0ffc19e831a3" providerId="AD" clId="Web-{B9B413A3-24AF-FD01-1806-17DAF92A2198}" dt="2021-09-21T09:53:13.565" v="463" actId="20577"/>
        <pc:sldMkLst>
          <pc:docMk/>
          <pc:sldMk cId="685750831" sldId="257"/>
        </pc:sldMkLst>
        <pc:spChg chg="del">
          <ac:chgData name="Vignesh Vallavan" userId="S::vigneshvallavan@virtusa.com::95dcde7f-0d3d-43b2-8ac2-0ffc19e831a3" providerId="AD" clId="Web-{B9B413A3-24AF-FD01-1806-17DAF92A2198}" dt="2021-09-21T09:47:22.681" v="347"/>
          <ac:spMkLst>
            <pc:docMk/>
            <pc:sldMk cId="685750831" sldId="257"/>
            <ac:spMk id="2" creationId="{F21ACECB-C398-4A66-9D61-F1F0C748328E}"/>
          </ac:spMkLst>
        </pc:spChg>
        <pc:spChg chg="del">
          <ac:chgData name="Vignesh Vallavan" userId="S::vigneshvallavan@virtusa.com::95dcde7f-0d3d-43b2-8ac2-0ffc19e831a3" providerId="AD" clId="Web-{B9B413A3-24AF-FD01-1806-17DAF92A2198}" dt="2021-09-21T09:47:21.572" v="346"/>
          <ac:spMkLst>
            <pc:docMk/>
            <pc:sldMk cId="685750831" sldId="257"/>
            <ac:spMk id="3" creationId="{EBD6E36B-5843-4150-8637-875C8BC33B89}"/>
          </ac:spMkLst>
        </pc:spChg>
        <pc:spChg chg="add mod">
          <ac:chgData name="Vignesh Vallavan" userId="S::vigneshvallavan@virtusa.com::95dcde7f-0d3d-43b2-8ac2-0ffc19e831a3" providerId="AD" clId="Web-{B9B413A3-24AF-FD01-1806-17DAF92A2198}" dt="2021-09-21T09:52:34.923" v="439" actId="14100"/>
          <ac:spMkLst>
            <pc:docMk/>
            <pc:sldMk cId="685750831" sldId="257"/>
            <ac:spMk id="7" creationId="{9E0BD7ED-E5EE-49DE-ACD5-586B75AAB685}"/>
          </ac:spMkLst>
        </pc:spChg>
        <pc:spChg chg="add mod">
          <ac:chgData name="Vignesh Vallavan" userId="S::vigneshvallavan@virtusa.com::95dcde7f-0d3d-43b2-8ac2-0ffc19e831a3" providerId="AD" clId="Web-{B9B413A3-24AF-FD01-1806-17DAF92A2198}" dt="2021-09-21T09:52:46.736" v="444" actId="20577"/>
          <ac:spMkLst>
            <pc:docMk/>
            <pc:sldMk cId="685750831" sldId="257"/>
            <ac:spMk id="8" creationId="{A34E62C1-37B5-49F1-844B-CB7B550A76BE}"/>
          </ac:spMkLst>
        </pc:spChg>
        <pc:spChg chg="add mod">
          <ac:chgData name="Vignesh Vallavan" userId="S::vigneshvallavan@virtusa.com::95dcde7f-0d3d-43b2-8ac2-0ffc19e831a3" providerId="AD" clId="Web-{B9B413A3-24AF-FD01-1806-17DAF92A2198}" dt="2021-09-21T09:53:13.565" v="463" actId="20577"/>
          <ac:spMkLst>
            <pc:docMk/>
            <pc:sldMk cId="685750831" sldId="257"/>
            <ac:spMk id="9" creationId="{FFDD464D-A352-48E1-910F-5807281C9898}"/>
          </ac:spMkLst>
        </pc:spChg>
        <pc:picChg chg="add mod">
          <ac:chgData name="Vignesh Vallavan" userId="S::vigneshvallavan@virtusa.com::95dcde7f-0d3d-43b2-8ac2-0ffc19e831a3" providerId="AD" clId="Web-{B9B413A3-24AF-FD01-1806-17DAF92A2198}" dt="2021-09-21T09:49:48.450" v="366" actId="1076"/>
          <ac:picMkLst>
            <pc:docMk/>
            <pc:sldMk cId="685750831" sldId="257"/>
            <ac:picMk id="4" creationId="{D693EA17-B466-4717-9A97-9F8EDC442B6F}"/>
          </ac:picMkLst>
        </pc:picChg>
        <pc:picChg chg="add mod">
          <ac:chgData name="Vignesh Vallavan" userId="S::vigneshvallavan@virtusa.com::95dcde7f-0d3d-43b2-8ac2-0ffc19e831a3" providerId="AD" clId="Web-{B9B413A3-24AF-FD01-1806-17DAF92A2198}" dt="2021-09-21T09:49:50.122" v="367" actId="1076"/>
          <ac:picMkLst>
            <pc:docMk/>
            <pc:sldMk cId="685750831" sldId="257"/>
            <ac:picMk id="5" creationId="{1BEB9C1C-AD1E-45D2-AFDB-802FF0C608C7}"/>
          </ac:picMkLst>
        </pc:picChg>
        <pc:picChg chg="add mod">
          <ac:chgData name="Vignesh Vallavan" userId="S::vigneshvallavan@virtusa.com::95dcde7f-0d3d-43b2-8ac2-0ffc19e831a3" providerId="AD" clId="Web-{B9B413A3-24AF-FD01-1806-17DAF92A2198}" dt="2021-09-21T09:50:00.935" v="368" actId="1076"/>
          <ac:picMkLst>
            <pc:docMk/>
            <pc:sldMk cId="685750831" sldId="257"/>
            <ac:picMk id="6" creationId="{AEC5E152-3BAE-4710-8081-C8535B0DA1B4}"/>
          </ac:picMkLst>
        </pc:picChg>
      </pc:sldChg>
      <pc:sldChg chg="addSp delSp modSp new mod ord setBg">
        <pc:chgData name="Vignesh Vallavan" userId="S::vigneshvallavan@virtusa.com::95dcde7f-0d3d-43b2-8ac2-0ffc19e831a3" providerId="AD" clId="Web-{B9B413A3-24AF-FD01-1806-17DAF92A2198}" dt="2021-09-21T09:55:11.833" v="485"/>
        <pc:sldMkLst>
          <pc:docMk/>
          <pc:sldMk cId="4072950761" sldId="258"/>
        </pc:sldMkLst>
        <pc:spChg chg="del">
          <ac:chgData name="Vignesh Vallavan" userId="S::vigneshvallavan@virtusa.com::95dcde7f-0d3d-43b2-8ac2-0ffc19e831a3" providerId="AD" clId="Web-{B9B413A3-24AF-FD01-1806-17DAF92A2198}" dt="2021-09-21T09:53:25.690" v="466"/>
          <ac:spMkLst>
            <pc:docMk/>
            <pc:sldMk cId="4072950761" sldId="258"/>
            <ac:spMk id="2" creationId="{823D147D-B5E9-42DB-A9D3-C575E213A7AD}"/>
          </ac:spMkLst>
        </pc:spChg>
        <pc:spChg chg="del">
          <ac:chgData name="Vignesh Vallavan" userId="S::vigneshvallavan@virtusa.com::95dcde7f-0d3d-43b2-8ac2-0ffc19e831a3" providerId="AD" clId="Web-{B9B413A3-24AF-FD01-1806-17DAF92A2198}" dt="2021-09-21T09:53:22.862" v="465"/>
          <ac:spMkLst>
            <pc:docMk/>
            <pc:sldMk cId="4072950761" sldId="258"/>
            <ac:spMk id="3" creationId="{34AEF4D3-8AF7-4C35-99C0-260E7FF3952A}"/>
          </ac:spMkLst>
        </pc:spChg>
        <pc:spChg chg="add del mod">
          <ac:chgData name="Vignesh Vallavan" userId="S::vigneshvallavan@virtusa.com::95dcde7f-0d3d-43b2-8ac2-0ffc19e831a3" providerId="AD" clId="Web-{B9B413A3-24AF-FD01-1806-17DAF92A2198}" dt="2021-09-21T09:53:42.253" v="469"/>
          <ac:spMkLst>
            <pc:docMk/>
            <pc:sldMk cId="4072950761" sldId="258"/>
            <ac:spMk id="4" creationId="{46C2819D-0EFC-41F8-9CD4-0CE81918F238}"/>
          </ac:spMkLst>
        </pc:spChg>
        <pc:spChg chg="add mod">
          <ac:chgData name="Vignesh Vallavan" userId="S::vigneshvallavan@virtusa.com::95dcde7f-0d3d-43b2-8ac2-0ffc19e831a3" providerId="AD" clId="Web-{B9B413A3-24AF-FD01-1806-17DAF92A2198}" dt="2021-09-21T09:55:00.020" v="484" actId="20577"/>
          <ac:spMkLst>
            <pc:docMk/>
            <pc:sldMk cId="4072950761" sldId="258"/>
            <ac:spMk id="6" creationId="{66C814FC-1F5B-4FBB-BCAE-1C051F55D0C0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09:53:32.737" v="468"/>
          <ac:spMkLst>
            <pc:docMk/>
            <pc:sldMk cId="4072950761" sldId="258"/>
            <ac:spMk id="9" creationId="{973CFC7D-374D-4D67-8994-8DA9D4E23B62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09:53:32.737" v="468"/>
          <ac:spMkLst>
            <pc:docMk/>
            <pc:sldMk cId="4072950761" sldId="258"/>
            <ac:spMk id="11" creationId="{8F7FA731-5B6E-499C-926D-C2D2D4946616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09:53:32.737" v="468"/>
          <ac:spMkLst>
            <pc:docMk/>
            <pc:sldMk cId="4072950761" sldId="258"/>
            <ac:spMk id="21" creationId="{8592B821-10D5-48C0-8022-A904844B7FF4}"/>
          </ac:spMkLst>
        </pc:spChg>
        <pc:grpChg chg="add">
          <ac:chgData name="Vignesh Vallavan" userId="S::vigneshvallavan@virtusa.com::95dcde7f-0d3d-43b2-8ac2-0ffc19e831a3" providerId="AD" clId="Web-{B9B413A3-24AF-FD01-1806-17DAF92A2198}" dt="2021-09-21T09:53:32.737" v="468"/>
          <ac:grpSpMkLst>
            <pc:docMk/>
            <pc:sldMk cId="4072950761" sldId="258"/>
            <ac:grpSpMk id="13" creationId="{3A09DD4A-71B1-4992-961C-FB007CA09D4E}"/>
          </ac:grpSpMkLst>
        </pc:grpChg>
        <pc:picChg chg="add mod">
          <ac:chgData name="Vignesh Vallavan" userId="S::vigneshvallavan@virtusa.com::95dcde7f-0d3d-43b2-8ac2-0ffc19e831a3" providerId="AD" clId="Web-{B9B413A3-24AF-FD01-1806-17DAF92A2198}" dt="2021-09-21T09:54:39.895" v="477" actId="1076"/>
          <ac:picMkLst>
            <pc:docMk/>
            <pc:sldMk cId="4072950761" sldId="258"/>
            <ac:picMk id="5" creationId="{A141906C-D339-4B2F-977E-C3947563BB71}"/>
          </ac:picMkLst>
        </pc:picChg>
      </pc:sldChg>
      <pc:sldChg chg="addSp delSp modSp new mod setBg">
        <pc:chgData name="Vignesh Vallavan" userId="S::vigneshvallavan@virtusa.com::95dcde7f-0d3d-43b2-8ac2-0ffc19e831a3" providerId="AD" clId="Web-{B9B413A3-24AF-FD01-1806-17DAF92A2198}" dt="2021-09-21T10:20:19.837" v="703" actId="1076"/>
        <pc:sldMkLst>
          <pc:docMk/>
          <pc:sldMk cId="1189706069" sldId="259"/>
        </pc:sldMkLst>
        <pc:spChg chg="del mod">
          <ac:chgData name="Vignesh Vallavan" userId="S::vigneshvallavan@virtusa.com::95dcde7f-0d3d-43b2-8ac2-0ffc19e831a3" providerId="AD" clId="Web-{B9B413A3-24AF-FD01-1806-17DAF92A2198}" dt="2021-09-21T09:56:13.959" v="489"/>
          <ac:spMkLst>
            <pc:docMk/>
            <pc:sldMk cId="1189706069" sldId="259"/>
            <ac:spMk id="2" creationId="{8F19393C-EF2C-4552-9C65-AEEDDCC51D0C}"/>
          </ac:spMkLst>
        </pc:spChg>
        <pc:spChg chg="del mod">
          <ac:chgData name="Vignesh Vallavan" userId="S::vigneshvallavan@virtusa.com::95dcde7f-0d3d-43b2-8ac2-0ffc19e831a3" providerId="AD" clId="Web-{B9B413A3-24AF-FD01-1806-17DAF92A2198}" dt="2021-09-21T09:56:12.772" v="488"/>
          <ac:spMkLst>
            <pc:docMk/>
            <pc:sldMk cId="1189706069" sldId="259"/>
            <ac:spMk id="3" creationId="{6189978B-7C88-400A-BE7D-EC8A261B7D55}"/>
          </ac:spMkLst>
        </pc:spChg>
        <pc:spChg chg="add mod">
          <ac:chgData name="Vignesh Vallavan" userId="S::vigneshvallavan@virtusa.com::95dcde7f-0d3d-43b2-8ac2-0ffc19e831a3" providerId="AD" clId="Web-{B9B413A3-24AF-FD01-1806-17DAF92A2198}" dt="2021-09-21T09:59:54.152" v="537" actId="1076"/>
          <ac:spMkLst>
            <pc:docMk/>
            <pc:sldMk cId="1189706069" sldId="259"/>
            <ac:spMk id="7" creationId="{7CF5578E-1B19-446C-955D-D58D3DFE4C61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09:56:07.725" v="487"/>
          <ac:spMkLst>
            <pc:docMk/>
            <pc:sldMk cId="1189706069" sldId="259"/>
            <ac:spMk id="8" creationId="{973CFC7D-374D-4D67-8994-8DA9D4E23B62}"/>
          </ac:spMkLst>
        </pc:spChg>
        <pc:spChg chg="add mod">
          <ac:chgData name="Vignesh Vallavan" userId="S::vigneshvallavan@virtusa.com::95dcde7f-0d3d-43b2-8ac2-0ffc19e831a3" providerId="AD" clId="Web-{B9B413A3-24AF-FD01-1806-17DAF92A2198}" dt="2021-09-21T10:00:16.340" v="546" actId="20577"/>
          <ac:spMkLst>
            <pc:docMk/>
            <pc:sldMk cId="1189706069" sldId="259"/>
            <ac:spMk id="9" creationId="{BFE39C84-182A-428B-8DD2-79A21906626B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09:56:07.725" v="487"/>
          <ac:spMkLst>
            <pc:docMk/>
            <pc:sldMk cId="1189706069" sldId="259"/>
            <ac:spMk id="10" creationId="{8F7FA731-5B6E-499C-926D-C2D2D4946616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09:56:07.725" v="487"/>
          <ac:spMkLst>
            <pc:docMk/>
            <pc:sldMk cId="1189706069" sldId="259"/>
            <ac:spMk id="20" creationId="{8592B821-10D5-48C0-8022-A904844B7FF4}"/>
          </ac:spMkLst>
        </pc:spChg>
        <pc:grpChg chg="add">
          <ac:chgData name="Vignesh Vallavan" userId="S::vigneshvallavan@virtusa.com::95dcde7f-0d3d-43b2-8ac2-0ffc19e831a3" providerId="AD" clId="Web-{B9B413A3-24AF-FD01-1806-17DAF92A2198}" dt="2021-09-21T09:56:07.725" v="487"/>
          <ac:grpSpMkLst>
            <pc:docMk/>
            <pc:sldMk cId="1189706069" sldId="259"/>
            <ac:grpSpMk id="12" creationId="{3A09DD4A-71B1-4992-961C-FB007CA09D4E}"/>
          </ac:grpSpMkLst>
        </pc:grpChg>
        <pc:picChg chg="add mod">
          <ac:chgData name="Vignesh Vallavan" userId="S::vigneshvallavan@virtusa.com::95dcde7f-0d3d-43b2-8ac2-0ffc19e831a3" providerId="AD" clId="Web-{B9B413A3-24AF-FD01-1806-17DAF92A2198}" dt="2021-09-21T09:58:33.447" v="515" actId="1076"/>
          <ac:picMkLst>
            <pc:docMk/>
            <pc:sldMk cId="1189706069" sldId="259"/>
            <ac:picMk id="4" creationId="{79CCBF90-FAD7-4B74-A9AB-75183221259F}"/>
          </ac:picMkLst>
        </pc:picChg>
        <pc:picChg chg="add mod">
          <ac:chgData name="Vignesh Vallavan" userId="S::vigneshvallavan@virtusa.com::95dcde7f-0d3d-43b2-8ac2-0ffc19e831a3" providerId="AD" clId="Web-{B9B413A3-24AF-FD01-1806-17DAF92A2198}" dt="2021-09-21T09:57:46.368" v="508" actId="14100"/>
          <ac:picMkLst>
            <pc:docMk/>
            <pc:sldMk cId="1189706069" sldId="259"/>
            <ac:picMk id="5" creationId="{B5863EC7-82D8-40F9-A3F5-52DF48B62452}"/>
          </ac:picMkLst>
        </pc:picChg>
        <pc:picChg chg="add mod">
          <ac:chgData name="Vignesh Vallavan" userId="S::vigneshvallavan@virtusa.com::95dcde7f-0d3d-43b2-8ac2-0ffc19e831a3" providerId="AD" clId="Web-{B9B413A3-24AF-FD01-1806-17DAF92A2198}" dt="2021-09-21T10:20:19.837" v="703" actId="1076"/>
          <ac:picMkLst>
            <pc:docMk/>
            <pc:sldMk cId="1189706069" sldId="259"/>
            <ac:picMk id="6" creationId="{115E7B4C-D698-409C-8F37-6E6E1CFC0EB9}"/>
          </ac:picMkLst>
        </pc:picChg>
      </pc:sldChg>
      <pc:sldChg chg="addSp delSp modSp new del mod ord setBg">
        <pc:chgData name="Vignesh Vallavan" userId="S::vigneshvallavan@virtusa.com::95dcde7f-0d3d-43b2-8ac2-0ffc19e831a3" providerId="AD" clId="Web-{B9B413A3-24AF-FD01-1806-17DAF92A2198}" dt="2021-09-21T10:05:11.737" v="587"/>
        <pc:sldMkLst>
          <pc:docMk/>
          <pc:sldMk cId="254159701" sldId="260"/>
        </pc:sldMkLst>
        <pc:spChg chg="del">
          <ac:chgData name="Vignesh Vallavan" userId="S::vigneshvallavan@virtusa.com::95dcde7f-0d3d-43b2-8ac2-0ffc19e831a3" providerId="AD" clId="Web-{B9B413A3-24AF-FD01-1806-17DAF92A2198}" dt="2021-09-21T10:01:15.951" v="552"/>
          <ac:spMkLst>
            <pc:docMk/>
            <pc:sldMk cId="254159701" sldId="260"/>
            <ac:spMk id="2" creationId="{D5E211D2-5A76-409D-BBAB-5E3C797EA445}"/>
          </ac:spMkLst>
        </pc:spChg>
        <pc:spChg chg="del">
          <ac:chgData name="Vignesh Vallavan" userId="S::vigneshvallavan@virtusa.com::95dcde7f-0d3d-43b2-8ac2-0ffc19e831a3" providerId="AD" clId="Web-{B9B413A3-24AF-FD01-1806-17DAF92A2198}" dt="2021-09-21T10:01:13.919" v="551"/>
          <ac:spMkLst>
            <pc:docMk/>
            <pc:sldMk cId="254159701" sldId="260"/>
            <ac:spMk id="3" creationId="{CE5DF483-DABE-40E3-AABF-9331E73ADC16}"/>
          </ac:spMkLst>
        </pc:spChg>
        <pc:spChg chg="add del mod">
          <ac:chgData name="Vignesh Vallavan" userId="S::vigneshvallavan@virtusa.com::95dcde7f-0d3d-43b2-8ac2-0ffc19e831a3" providerId="AD" clId="Web-{B9B413A3-24AF-FD01-1806-17DAF92A2198}" dt="2021-09-21T10:02:33.703" v="574"/>
          <ac:spMkLst>
            <pc:docMk/>
            <pc:sldMk cId="254159701" sldId="260"/>
            <ac:spMk id="4" creationId="{048FFA03-3EA9-47B6-AF76-26DADE803CC0}"/>
          </ac:spMkLst>
        </pc:spChg>
        <pc:spChg chg="add del">
          <ac:chgData name="Vignesh Vallavan" userId="S::vigneshvallavan@virtusa.com::95dcde7f-0d3d-43b2-8ac2-0ffc19e831a3" providerId="AD" clId="Web-{B9B413A3-24AF-FD01-1806-17DAF92A2198}" dt="2021-09-21T10:02:54.375" v="576"/>
          <ac:spMkLst>
            <pc:docMk/>
            <pc:sldMk cId="254159701" sldId="260"/>
            <ac:spMk id="10" creationId="{973CFC7D-374D-4D67-8994-8DA9D4E23B62}"/>
          </ac:spMkLst>
        </pc:spChg>
        <pc:spChg chg="add del">
          <ac:chgData name="Vignesh Vallavan" userId="S::vigneshvallavan@virtusa.com::95dcde7f-0d3d-43b2-8ac2-0ffc19e831a3" providerId="AD" clId="Web-{B9B413A3-24AF-FD01-1806-17DAF92A2198}" dt="2021-09-21T10:02:54.375" v="576"/>
          <ac:spMkLst>
            <pc:docMk/>
            <pc:sldMk cId="254159701" sldId="260"/>
            <ac:spMk id="12" creationId="{8F7FA731-5B6E-499C-926D-C2D2D4946616}"/>
          </ac:spMkLst>
        </pc:spChg>
        <pc:spChg chg="add del">
          <ac:chgData name="Vignesh Vallavan" userId="S::vigneshvallavan@virtusa.com::95dcde7f-0d3d-43b2-8ac2-0ffc19e831a3" providerId="AD" clId="Web-{B9B413A3-24AF-FD01-1806-17DAF92A2198}" dt="2021-09-21T10:02:54.375" v="576"/>
          <ac:spMkLst>
            <pc:docMk/>
            <pc:sldMk cId="254159701" sldId="260"/>
            <ac:spMk id="14" creationId="{8592B821-10D5-48C0-8022-A904844B7FF4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10:02:54.375" v="576"/>
          <ac:spMkLst>
            <pc:docMk/>
            <pc:sldMk cId="254159701" sldId="260"/>
            <ac:spMk id="19" creationId="{0F358BAA-9C8A-4E17-BAD8-32FD6FFEA730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10:02:54.375" v="576"/>
          <ac:spMkLst>
            <pc:docMk/>
            <pc:sldMk cId="254159701" sldId="260"/>
            <ac:spMk id="21" creationId="{4D6F41A4-BEE3-4935-9371-4ADEA67A22F9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10:02:54.375" v="576"/>
          <ac:spMkLst>
            <pc:docMk/>
            <pc:sldMk cId="254159701" sldId="260"/>
            <ac:spMk id="30" creationId="{7FE1D329-7CB2-4DF5-B0C0-36DD19EBC66D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10:02:54.375" v="576"/>
          <ac:spMkLst>
            <pc:docMk/>
            <pc:sldMk cId="254159701" sldId="260"/>
            <ac:spMk id="32" creationId="{B6D694DB-A3FC-4F14-A225-17BEBA4416DA}"/>
          </ac:spMkLst>
        </pc:spChg>
        <pc:grpChg chg="add">
          <ac:chgData name="Vignesh Vallavan" userId="S::vigneshvallavan@virtusa.com::95dcde7f-0d3d-43b2-8ac2-0ffc19e831a3" providerId="AD" clId="Web-{B9B413A3-24AF-FD01-1806-17DAF92A2198}" dt="2021-09-21T10:02:54.375" v="576"/>
          <ac:grpSpMkLst>
            <pc:docMk/>
            <pc:sldMk cId="254159701" sldId="260"/>
            <ac:grpSpMk id="23" creationId="{7726F010-956A-40BC-8A1F-8002DC729B4C}"/>
          </ac:grpSpMkLst>
        </pc:grpChg>
        <pc:graphicFrameChg chg="add del mod">
          <ac:chgData name="Vignesh Vallavan" userId="S::vigneshvallavan@virtusa.com::95dcde7f-0d3d-43b2-8ac2-0ffc19e831a3" providerId="AD" clId="Web-{B9B413A3-24AF-FD01-1806-17DAF92A2198}" dt="2021-09-21T10:04:28.268" v="577"/>
          <ac:graphicFrameMkLst>
            <pc:docMk/>
            <pc:sldMk cId="254159701" sldId="260"/>
            <ac:graphicFrameMk id="6" creationId="{41D28167-C0D5-4861-99BC-86B670E9A8DA}"/>
          </ac:graphicFrameMkLst>
        </pc:graphicFrameChg>
      </pc:sldChg>
      <pc:sldChg chg="addSp delSp modSp add del">
        <pc:chgData name="Vignesh Vallavan" userId="S::vigneshvallavan@virtusa.com::95dcde7f-0d3d-43b2-8ac2-0ffc19e831a3" providerId="AD" clId="Web-{B9B413A3-24AF-FD01-1806-17DAF92A2198}" dt="2021-09-21T10:16:08.768" v="678"/>
        <pc:sldMkLst>
          <pc:docMk/>
          <pc:sldMk cId="462448163" sldId="261"/>
        </pc:sldMkLst>
        <pc:spChg chg="add del mod">
          <ac:chgData name="Vignesh Vallavan" userId="S::vigneshvallavan@virtusa.com::95dcde7f-0d3d-43b2-8ac2-0ffc19e831a3" providerId="AD" clId="Web-{B9B413A3-24AF-FD01-1806-17DAF92A2198}" dt="2021-09-21T10:06:04.270" v="632"/>
          <ac:spMkLst>
            <pc:docMk/>
            <pc:sldMk cId="462448163" sldId="261"/>
            <ac:spMk id="3" creationId="{F5AF5F43-1D9D-4969-AE16-36BDADFA4628}"/>
          </ac:spMkLst>
        </pc:spChg>
        <pc:spChg chg="mod">
          <ac:chgData name="Vignesh Vallavan" userId="S::vigneshvallavan@virtusa.com::95dcde7f-0d3d-43b2-8ac2-0ffc19e831a3" providerId="AD" clId="Web-{B9B413A3-24AF-FD01-1806-17DAF92A2198}" dt="2021-09-21T10:05:51.910" v="628" actId="14100"/>
          <ac:spMkLst>
            <pc:docMk/>
            <pc:sldMk cId="462448163" sldId="261"/>
            <ac:spMk id="4" creationId="{310C9AFF-CB9A-4734-9679-1EDEB332E82C}"/>
          </ac:spMkLst>
        </pc:spChg>
        <pc:picChg chg="del">
          <ac:chgData name="Vignesh Vallavan" userId="S::vigneshvallavan@virtusa.com::95dcde7f-0d3d-43b2-8ac2-0ffc19e831a3" providerId="AD" clId="Web-{B9B413A3-24AF-FD01-1806-17DAF92A2198}" dt="2021-09-21T10:05:06.472" v="584"/>
          <ac:picMkLst>
            <pc:docMk/>
            <pc:sldMk cId="462448163" sldId="261"/>
            <ac:picMk id="2" creationId="{97C3330A-CCD4-4155-8A61-CB6446DE7A90}"/>
          </ac:picMkLst>
        </pc:picChg>
        <pc:picChg chg="add del mod">
          <ac:chgData name="Vignesh Vallavan" userId="S::vigneshvallavan@virtusa.com::95dcde7f-0d3d-43b2-8ac2-0ffc19e831a3" providerId="AD" clId="Web-{B9B413A3-24AF-FD01-1806-17DAF92A2198}" dt="2021-09-21T10:06:17.989" v="635"/>
          <ac:picMkLst>
            <pc:docMk/>
            <pc:sldMk cId="462448163" sldId="261"/>
            <ac:picMk id="5" creationId="{827B7E94-70B7-4E2D-92AA-16A64FE34192}"/>
          </ac:picMkLst>
        </pc:picChg>
        <pc:picChg chg="del">
          <ac:chgData name="Vignesh Vallavan" userId="S::vigneshvallavan@virtusa.com::95dcde7f-0d3d-43b2-8ac2-0ffc19e831a3" providerId="AD" clId="Web-{B9B413A3-24AF-FD01-1806-17DAF92A2198}" dt="2021-09-21T10:11:40.246" v="648"/>
          <ac:picMkLst>
            <pc:docMk/>
            <pc:sldMk cId="462448163" sldId="261"/>
            <ac:picMk id="6" creationId="{51F78D0B-CF1D-4E93-9047-A42B3262E420}"/>
          </ac:picMkLst>
        </pc:picChg>
        <pc:picChg chg="add del mod">
          <ac:chgData name="Vignesh Vallavan" userId="S::vigneshvallavan@virtusa.com::95dcde7f-0d3d-43b2-8ac2-0ffc19e831a3" providerId="AD" clId="Web-{B9B413A3-24AF-FD01-1806-17DAF92A2198}" dt="2021-09-21T10:06:32.943" v="637"/>
          <ac:picMkLst>
            <pc:docMk/>
            <pc:sldMk cId="462448163" sldId="261"/>
            <ac:picMk id="7" creationId="{035B9803-C963-464D-B061-85FA6B72F6E6}"/>
          </ac:picMkLst>
        </pc:picChg>
        <pc:picChg chg="add del mod">
          <ac:chgData name="Vignesh Vallavan" userId="S::vigneshvallavan@virtusa.com::95dcde7f-0d3d-43b2-8ac2-0ffc19e831a3" providerId="AD" clId="Web-{B9B413A3-24AF-FD01-1806-17DAF92A2198}" dt="2021-09-21T10:07:55.382" v="640"/>
          <ac:picMkLst>
            <pc:docMk/>
            <pc:sldMk cId="462448163" sldId="261"/>
            <ac:picMk id="8" creationId="{67F97952-98CA-43C9-A36A-22976372A483}"/>
          </ac:picMkLst>
        </pc:picChg>
        <pc:picChg chg="add del mod">
          <ac:chgData name="Vignesh Vallavan" userId="S::vigneshvallavan@virtusa.com::95dcde7f-0d3d-43b2-8ac2-0ffc19e831a3" providerId="AD" clId="Web-{B9B413A3-24AF-FD01-1806-17DAF92A2198}" dt="2021-09-21T10:11:23.262" v="645"/>
          <ac:picMkLst>
            <pc:docMk/>
            <pc:sldMk cId="462448163" sldId="261"/>
            <ac:picMk id="9" creationId="{92EFA125-FDFD-466E-BA40-EBFA36CB06AD}"/>
          </ac:picMkLst>
        </pc:picChg>
        <pc:picChg chg="add del mod">
          <ac:chgData name="Vignesh Vallavan" userId="S::vigneshvallavan@virtusa.com::95dcde7f-0d3d-43b2-8ac2-0ffc19e831a3" providerId="AD" clId="Web-{B9B413A3-24AF-FD01-1806-17DAF92A2198}" dt="2021-09-21T10:11:24.543" v="646"/>
          <ac:picMkLst>
            <pc:docMk/>
            <pc:sldMk cId="462448163" sldId="261"/>
            <ac:picMk id="10" creationId="{1683A13A-D3FA-4C30-94DD-334B24DF0373}"/>
          </ac:picMkLst>
        </pc:picChg>
        <pc:picChg chg="add mod">
          <ac:chgData name="Vignesh Vallavan" userId="S::vigneshvallavan@virtusa.com::95dcde7f-0d3d-43b2-8ac2-0ffc19e831a3" providerId="AD" clId="Web-{B9B413A3-24AF-FD01-1806-17DAF92A2198}" dt="2021-09-21T10:11:49.340" v="649" actId="1076"/>
          <ac:picMkLst>
            <pc:docMk/>
            <pc:sldMk cId="462448163" sldId="261"/>
            <ac:picMk id="11" creationId="{A54259E2-A4D4-4A2D-B404-FED20B32608F}"/>
          </ac:picMkLst>
        </pc:picChg>
      </pc:sldChg>
      <pc:sldChg chg="delSp new del">
        <pc:chgData name="Vignesh Vallavan" userId="S::vigneshvallavan@virtusa.com::95dcde7f-0d3d-43b2-8ac2-0ffc19e831a3" providerId="AD" clId="Web-{B9B413A3-24AF-FD01-1806-17DAF92A2198}" dt="2021-09-21T10:04:55.471" v="581"/>
        <pc:sldMkLst>
          <pc:docMk/>
          <pc:sldMk cId="638150233" sldId="261"/>
        </pc:sldMkLst>
        <pc:spChg chg="del">
          <ac:chgData name="Vignesh Vallavan" userId="S::vigneshvallavan@virtusa.com::95dcde7f-0d3d-43b2-8ac2-0ffc19e831a3" providerId="AD" clId="Web-{B9B413A3-24AF-FD01-1806-17DAF92A2198}" dt="2021-09-21T10:04:40.096" v="580"/>
          <ac:spMkLst>
            <pc:docMk/>
            <pc:sldMk cId="638150233" sldId="261"/>
            <ac:spMk id="2" creationId="{039AEF6F-FA45-478F-A9BE-9B86182220D8}"/>
          </ac:spMkLst>
        </pc:spChg>
        <pc:spChg chg="del">
          <ac:chgData name="Vignesh Vallavan" userId="S::vigneshvallavan@virtusa.com::95dcde7f-0d3d-43b2-8ac2-0ffc19e831a3" providerId="AD" clId="Web-{B9B413A3-24AF-FD01-1806-17DAF92A2198}" dt="2021-09-21T10:04:38.846" v="579"/>
          <ac:spMkLst>
            <pc:docMk/>
            <pc:sldMk cId="638150233" sldId="261"/>
            <ac:spMk id="3" creationId="{69C4B7BD-20E6-4377-B7E0-1023FC451D27}"/>
          </ac:spMkLst>
        </pc:spChg>
      </pc:sldChg>
      <pc:sldChg chg="addSp delSp modSp new del">
        <pc:chgData name="Vignesh Vallavan" userId="S::vigneshvallavan@virtusa.com::95dcde7f-0d3d-43b2-8ac2-0ffc19e831a3" providerId="AD" clId="Web-{B9B413A3-24AF-FD01-1806-17DAF92A2198}" dt="2021-09-21T10:18:27.303" v="702"/>
        <pc:sldMkLst>
          <pc:docMk/>
          <pc:sldMk cId="1303769786" sldId="262"/>
        </pc:sldMkLst>
        <pc:spChg chg="mod">
          <ac:chgData name="Vignesh Vallavan" userId="S::vigneshvallavan@virtusa.com::95dcde7f-0d3d-43b2-8ac2-0ffc19e831a3" providerId="AD" clId="Web-{B9B413A3-24AF-FD01-1806-17DAF92A2198}" dt="2021-09-21T10:16:38.410" v="682" actId="20577"/>
          <ac:spMkLst>
            <pc:docMk/>
            <pc:sldMk cId="1303769786" sldId="262"/>
            <ac:spMk id="2" creationId="{BE48F270-F1FD-46B0-8A8D-4BF5B08DF704}"/>
          </ac:spMkLst>
        </pc:spChg>
        <pc:spChg chg="del">
          <ac:chgData name="Vignesh Vallavan" userId="S::vigneshvallavan@virtusa.com::95dcde7f-0d3d-43b2-8ac2-0ffc19e831a3" providerId="AD" clId="Web-{B9B413A3-24AF-FD01-1806-17DAF92A2198}" dt="2021-09-21T10:12:26.326" v="655"/>
          <ac:spMkLst>
            <pc:docMk/>
            <pc:sldMk cId="1303769786" sldId="262"/>
            <ac:spMk id="3" creationId="{9203E356-C4C7-4E9C-8DFC-6EEE42F7D306}"/>
          </ac:spMkLst>
        </pc:spChg>
        <pc:spChg chg="add del">
          <ac:chgData name="Vignesh Vallavan" userId="S::vigneshvallavan@virtusa.com::95dcde7f-0d3d-43b2-8ac2-0ffc19e831a3" providerId="AD" clId="Web-{B9B413A3-24AF-FD01-1806-17DAF92A2198}" dt="2021-09-21T10:15:24.174" v="672"/>
          <ac:spMkLst>
            <pc:docMk/>
            <pc:sldMk cId="1303769786" sldId="262"/>
            <ac:spMk id="6" creationId="{4AFBE941-5F95-4A9F-866A-15DEFB4D04FB}"/>
          </ac:spMkLst>
        </pc:spChg>
        <pc:picChg chg="add mod">
          <ac:chgData name="Vignesh Vallavan" userId="S::vigneshvallavan@virtusa.com::95dcde7f-0d3d-43b2-8ac2-0ffc19e831a3" providerId="AD" clId="Web-{B9B413A3-24AF-FD01-1806-17DAF92A2198}" dt="2021-09-21T10:13:17.217" v="659" actId="1076"/>
          <ac:picMkLst>
            <pc:docMk/>
            <pc:sldMk cId="1303769786" sldId="262"/>
            <ac:picMk id="5" creationId="{47B1D1FA-5F0F-479B-AAC4-92FD7CFA68CF}"/>
          </ac:picMkLst>
        </pc:picChg>
        <pc:picChg chg="add del mod">
          <ac:chgData name="Vignesh Vallavan" userId="S::vigneshvallavan@virtusa.com::95dcde7f-0d3d-43b2-8ac2-0ffc19e831a3" providerId="AD" clId="Web-{B9B413A3-24AF-FD01-1806-17DAF92A2198}" dt="2021-09-21T10:18:02.302" v="695"/>
          <ac:picMkLst>
            <pc:docMk/>
            <pc:sldMk cId="1303769786" sldId="262"/>
            <ac:picMk id="7" creationId="{9618E123-BDD6-476B-A459-B0C5F87CDCED}"/>
          </ac:picMkLst>
        </pc:picChg>
      </pc:sldChg>
      <pc:sldChg chg="add del">
        <pc:chgData name="Vignesh Vallavan" userId="S::vigneshvallavan@virtusa.com::95dcde7f-0d3d-43b2-8ac2-0ffc19e831a3" providerId="AD" clId="Web-{B9B413A3-24AF-FD01-1806-17DAF92A2198}" dt="2021-09-21T10:05:10.191" v="586"/>
        <pc:sldMkLst>
          <pc:docMk/>
          <pc:sldMk cId="1420668058" sldId="262"/>
        </pc:sldMkLst>
      </pc:sldChg>
      <pc:sldChg chg="addSp delSp modSp new mod ord setBg">
        <pc:chgData name="Vignesh Vallavan" userId="S::vigneshvallavan@virtusa.com::95dcde7f-0d3d-43b2-8ac2-0ffc19e831a3" providerId="AD" clId="Web-{B9B413A3-24AF-FD01-1806-17DAF92A2198}" dt="2021-09-21T10:18:24.912" v="701" actId="1076"/>
        <pc:sldMkLst>
          <pc:docMk/>
          <pc:sldMk cId="868912222" sldId="263"/>
        </pc:sldMkLst>
        <pc:spChg chg="del mod">
          <ac:chgData name="Vignesh Vallavan" userId="S::vigneshvallavan@virtusa.com::95dcde7f-0d3d-43b2-8ac2-0ffc19e831a3" providerId="AD" clId="Web-{B9B413A3-24AF-FD01-1806-17DAF92A2198}" dt="2021-09-21T10:17:15.270" v="688"/>
          <ac:spMkLst>
            <pc:docMk/>
            <pc:sldMk cId="868912222" sldId="263"/>
            <ac:spMk id="2" creationId="{A9D034F4-7763-4D31-B0F1-978E657FFAF3}"/>
          </ac:spMkLst>
        </pc:spChg>
        <pc:spChg chg="del mod">
          <ac:chgData name="Vignesh Vallavan" userId="S::vigneshvallavan@virtusa.com::95dcde7f-0d3d-43b2-8ac2-0ffc19e831a3" providerId="AD" clId="Web-{B9B413A3-24AF-FD01-1806-17DAF92A2198}" dt="2021-09-21T10:17:14.067" v="687"/>
          <ac:spMkLst>
            <pc:docMk/>
            <pc:sldMk cId="868912222" sldId="263"/>
            <ac:spMk id="3" creationId="{ABC26B65-9E24-40BD-9B2B-3D5E4F0788AC}"/>
          </ac:spMkLst>
        </pc:spChg>
        <pc:spChg chg="add mod">
          <ac:chgData name="Vignesh Vallavan" userId="S::vigneshvallavan@virtusa.com::95dcde7f-0d3d-43b2-8ac2-0ffc19e831a3" providerId="AD" clId="Web-{B9B413A3-24AF-FD01-1806-17DAF92A2198}" dt="2021-09-21T10:17:35.989" v="691" actId="20577"/>
          <ac:spMkLst>
            <pc:docMk/>
            <pc:sldMk cId="868912222" sldId="263"/>
            <ac:spMk id="4" creationId="{D157C9F5-B0C2-46FA-9DDC-93DB81F46A77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10:17:03.848" v="685"/>
          <ac:spMkLst>
            <pc:docMk/>
            <pc:sldMk cId="868912222" sldId="263"/>
            <ac:spMk id="8" creationId="{63E5BFF9-8D75-4F8D-AA2E-E9AF4156BF0C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10:17:03.848" v="685"/>
          <ac:spMkLst>
            <pc:docMk/>
            <pc:sldMk cId="868912222" sldId="263"/>
            <ac:spMk id="10" creationId="{5074A657-B6F7-47AE-B719-D3590207EAA5}"/>
          </ac:spMkLst>
        </pc:spChg>
        <pc:spChg chg="del">
          <ac:chgData name="Vignesh Vallavan" userId="S::vigneshvallavan@virtusa.com::95dcde7f-0d3d-43b2-8ac2-0ffc19e831a3" providerId="AD" clId="Web-{B9B413A3-24AF-FD01-1806-17DAF92A2198}" dt="2021-09-21T10:17:55.396" v="694"/>
          <ac:spMkLst>
            <pc:docMk/>
            <pc:sldMk cId="868912222" sldId="263"/>
            <ac:spMk id="17" creationId="{5FE32756-B183-449F-BD63-0CD97BABAC70}"/>
          </ac:spMkLst>
        </pc:spChg>
        <pc:spChg chg="add">
          <ac:chgData name="Vignesh Vallavan" userId="S::vigneshvallavan@virtusa.com::95dcde7f-0d3d-43b2-8ac2-0ffc19e831a3" providerId="AD" clId="Web-{B9B413A3-24AF-FD01-1806-17DAF92A2198}" dt="2021-09-21T10:17:03.848" v="685"/>
          <ac:spMkLst>
            <pc:docMk/>
            <pc:sldMk cId="868912222" sldId="263"/>
            <ac:spMk id="23" creationId="{8DB0478B-1B97-4BFD-90B4-35597D8217CF}"/>
          </ac:spMkLst>
        </pc:spChg>
        <pc:grpChg chg="add">
          <ac:chgData name="Vignesh Vallavan" userId="S::vigneshvallavan@virtusa.com::95dcde7f-0d3d-43b2-8ac2-0ffc19e831a3" providerId="AD" clId="Web-{B9B413A3-24AF-FD01-1806-17DAF92A2198}" dt="2021-09-21T10:17:03.848" v="685"/>
          <ac:grpSpMkLst>
            <pc:docMk/>
            <pc:sldMk cId="868912222" sldId="263"/>
            <ac:grpSpMk id="12" creationId="{5F495AF5-CD36-4EE9-95DB-86D2A3931028}"/>
          </ac:grpSpMkLst>
        </pc:grpChg>
        <pc:picChg chg="add mod">
          <ac:chgData name="Vignesh Vallavan" userId="S::vigneshvallavan@virtusa.com::95dcde7f-0d3d-43b2-8ac2-0ffc19e831a3" providerId="AD" clId="Web-{B9B413A3-24AF-FD01-1806-17DAF92A2198}" dt="2021-09-21T10:17:50.146" v="693" actId="1076"/>
          <ac:picMkLst>
            <pc:docMk/>
            <pc:sldMk cId="868912222" sldId="263"/>
            <ac:picMk id="5" creationId="{9E4E36C0-F31F-465D-AF78-F4BE30381047}"/>
          </ac:picMkLst>
        </pc:picChg>
        <pc:picChg chg="add mod">
          <ac:chgData name="Vignesh Vallavan" userId="S::vigneshvallavan@virtusa.com::95dcde7f-0d3d-43b2-8ac2-0ffc19e831a3" providerId="AD" clId="Web-{B9B413A3-24AF-FD01-1806-17DAF92A2198}" dt="2021-09-21T10:18:24.912" v="701" actId="1076"/>
          <ac:picMkLst>
            <pc:docMk/>
            <pc:sldMk cId="868912222" sldId="263"/>
            <ac:picMk id="6" creationId="{F95BF369-B899-424B-B249-075034ECF4E4}"/>
          </ac:picMkLst>
        </pc:picChg>
      </pc:sldChg>
      <pc:sldMasterChg chg="add del addSldLayout delSldLayout">
        <pc:chgData name="Vignesh Vallavan" userId="S::vigneshvallavan@virtusa.com::95dcde7f-0d3d-43b2-8ac2-0ffc19e831a3" providerId="AD" clId="Web-{B9B413A3-24AF-FD01-1806-17DAF92A2198}" dt="2021-09-21T10:04:58.081" v="582"/>
        <pc:sldMasterMkLst>
          <pc:docMk/>
          <pc:sldMasterMk cId="2460954070" sldId="2147483660"/>
        </pc:sldMasterMkLst>
        <pc:sldLayoutChg chg="add del">
          <pc:chgData name="Vignesh Vallavan" userId="S::vigneshvallavan@virtusa.com::95dcde7f-0d3d-43b2-8ac2-0ffc19e831a3" providerId="AD" clId="Web-{B9B413A3-24AF-FD01-1806-17DAF92A2198}" dt="2021-09-21T10:04:58.081" v="58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Vignesh Vallavan" userId="S::vigneshvallavan@virtusa.com::95dcde7f-0d3d-43b2-8ac2-0ffc19e831a3" providerId="AD" clId="Web-{B9B413A3-24AF-FD01-1806-17DAF92A2198}" dt="2021-09-21T10:04:58.081" v="58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Vignesh Vallavan" userId="S::vigneshvallavan@virtusa.com::95dcde7f-0d3d-43b2-8ac2-0ffc19e831a3" providerId="AD" clId="Web-{B9B413A3-24AF-FD01-1806-17DAF92A2198}" dt="2021-09-21T10:04:58.081" v="58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Vignesh Vallavan" userId="S::vigneshvallavan@virtusa.com::95dcde7f-0d3d-43b2-8ac2-0ffc19e831a3" providerId="AD" clId="Web-{B9B413A3-24AF-FD01-1806-17DAF92A2198}" dt="2021-09-21T10:04:58.081" v="58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Vignesh Vallavan" userId="S::vigneshvallavan@virtusa.com::95dcde7f-0d3d-43b2-8ac2-0ffc19e831a3" providerId="AD" clId="Web-{B9B413A3-24AF-FD01-1806-17DAF92A2198}" dt="2021-09-21T10:04:58.081" v="58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Vignesh Vallavan" userId="S::vigneshvallavan@virtusa.com::95dcde7f-0d3d-43b2-8ac2-0ffc19e831a3" providerId="AD" clId="Web-{B9B413A3-24AF-FD01-1806-17DAF92A2198}" dt="2021-09-21T10:04:58.081" v="58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Vignesh Vallavan" userId="S::vigneshvallavan@virtusa.com::95dcde7f-0d3d-43b2-8ac2-0ffc19e831a3" providerId="AD" clId="Web-{B9B413A3-24AF-FD01-1806-17DAF92A2198}" dt="2021-09-21T10:04:58.081" v="58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Vignesh Vallavan" userId="S::vigneshvallavan@virtusa.com::95dcde7f-0d3d-43b2-8ac2-0ffc19e831a3" providerId="AD" clId="Web-{B9B413A3-24AF-FD01-1806-17DAF92A2198}" dt="2021-09-21T10:04:58.081" v="58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Vignesh Vallavan" userId="S::vigneshvallavan@virtusa.com::95dcde7f-0d3d-43b2-8ac2-0ffc19e831a3" providerId="AD" clId="Web-{B9B413A3-24AF-FD01-1806-17DAF92A2198}" dt="2021-09-21T10:04:58.081" v="58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Vignesh Vallavan" userId="S::vigneshvallavan@virtusa.com::95dcde7f-0d3d-43b2-8ac2-0ffc19e831a3" providerId="AD" clId="Web-{B9B413A3-24AF-FD01-1806-17DAF92A2198}" dt="2021-09-21T10:04:58.081" v="58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Vignesh Vallavan" userId="S::vigneshvallavan@virtusa.com::95dcde7f-0d3d-43b2-8ac2-0ffc19e831a3" providerId="AD" clId="Web-{B9B413A3-24AF-FD01-1806-17DAF92A2198}" dt="2021-09-21T10:04:58.081" v="58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Vignesh Vallavan" userId="S::vigneshvallavan@virtusa.com::95dcde7f-0d3d-43b2-8ac2-0ffc19e831a3" providerId="AD" clId="Web-{B9B413A3-24AF-FD01-1806-17DAF92A2198}" dt="2021-09-21T09:39:30.217" v="223"/>
        <pc:sldMasterMkLst>
          <pc:docMk/>
          <pc:sldMasterMk cId="337482097" sldId="2147483698"/>
        </pc:sldMasterMkLst>
        <pc:sldLayoutChg chg="add">
          <pc:chgData name="Vignesh Vallavan" userId="S::vigneshvallavan@virtusa.com::95dcde7f-0d3d-43b2-8ac2-0ffc19e831a3" providerId="AD" clId="Web-{B9B413A3-24AF-FD01-1806-17DAF92A2198}" dt="2021-09-21T09:39:30.217" v="223"/>
          <pc:sldLayoutMkLst>
            <pc:docMk/>
            <pc:sldMasterMk cId="337482097" sldId="2147483698"/>
            <pc:sldLayoutMk cId="2188439018" sldId="2147483687"/>
          </pc:sldLayoutMkLst>
        </pc:sldLayoutChg>
        <pc:sldLayoutChg chg="add">
          <pc:chgData name="Vignesh Vallavan" userId="S::vigneshvallavan@virtusa.com::95dcde7f-0d3d-43b2-8ac2-0ffc19e831a3" providerId="AD" clId="Web-{B9B413A3-24AF-FD01-1806-17DAF92A2198}" dt="2021-09-21T09:39:30.217" v="223"/>
          <pc:sldLayoutMkLst>
            <pc:docMk/>
            <pc:sldMasterMk cId="337482097" sldId="2147483698"/>
            <pc:sldLayoutMk cId="1100055211" sldId="2147483688"/>
          </pc:sldLayoutMkLst>
        </pc:sldLayoutChg>
        <pc:sldLayoutChg chg="add">
          <pc:chgData name="Vignesh Vallavan" userId="S::vigneshvallavan@virtusa.com::95dcde7f-0d3d-43b2-8ac2-0ffc19e831a3" providerId="AD" clId="Web-{B9B413A3-24AF-FD01-1806-17DAF92A2198}" dt="2021-09-21T09:39:30.217" v="223"/>
          <pc:sldLayoutMkLst>
            <pc:docMk/>
            <pc:sldMasterMk cId="337482097" sldId="2147483698"/>
            <pc:sldLayoutMk cId="109174593" sldId="2147483689"/>
          </pc:sldLayoutMkLst>
        </pc:sldLayoutChg>
        <pc:sldLayoutChg chg="add">
          <pc:chgData name="Vignesh Vallavan" userId="S::vigneshvallavan@virtusa.com::95dcde7f-0d3d-43b2-8ac2-0ffc19e831a3" providerId="AD" clId="Web-{B9B413A3-24AF-FD01-1806-17DAF92A2198}" dt="2021-09-21T09:39:30.217" v="223"/>
          <pc:sldLayoutMkLst>
            <pc:docMk/>
            <pc:sldMasterMk cId="337482097" sldId="2147483698"/>
            <pc:sldLayoutMk cId="679261788" sldId="2147483690"/>
          </pc:sldLayoutMkLst>
        </pc:sldLayoutChg>
        <pc:sldLayoutChg chg="add">
          <pc:chgData name="Vignesh Vallavan" userId="S::vigneshvallavan@virtusa.com::95dcde7f-0d3d-43b2-8ac2-0ffc19e831a3" providerId="AD" clId="Web-{B9B413A3-24AF-FD01-1806-17DAF92A2198}" dt="2021-09-21T09:39:30.217" v="223"/>
          <pc:sldLayoutMkLst>
            <pc:docMk/>
            <pc:sldMasterMk cId="337482097" sldId="2147483698"/>
            <pc:sldLayoutMk cId="3538820956" sldId="2147483691"/>
          </pc:sldLayoutMkLst>
        </pc:sldLayoutChg>
        <pc:sldLayoutChg chg="add">
          <pc:chgData name="Vignesh Vallavan" userId="S::vigneshvallavan@virtusa.com::95dcde7f-0d3d-43b2-8ac2-0ffc19e831a3" providerId="AD" clId="Web-{B9B413A3-24AF-FD01-1806-17DAF92A2198}" dt="2021-09-21T09:39:30.217" v="223"/>
          <pc:sldLayoutMkLst>
            <pc:docMk/>
            <pc:sldMasterMk cId="337482097" sldId="2147483698"/>
            <pc:sldLayoutMk cId="3079084969" sldId="2147483692"/>
          </pc:sldLayoutMkLst>
        </pc:sldLayoutChg>
        <pc:sldLayoutChg chg="add">
          <pc:chgData name="Vignesh Vallavan" userId="S::vigneshvallavan@virtusa.com::95dcde7f-0d3d-43b2-8ac2-0ffc19e831a3" providerId="AD" clId="Web-{B9B413A3-24AF-FD01-1806-17DAF92A2198}" dt="2021-09-21T09:39:30.217" v="223"/>
          <pc:sldLayoutMkLst>
            <pc:docMk/>
            <pc:sldMasterMk cId="337482097" sldId="2147483698"/>
            <pc:sldLayoutMk cId="343515134" sldId="2147483693"/>
          </pc:sldLayoutMkLst>
        </pc:sldLayoutChg>
        <pc:sldLayoutChg chg="add">
          <pc:chgData name="Vignesh Vallavan" userId="S::vigneshvallavan@virtusa.com::95dcde7f-0d3d-43b2-8ac2-0ffc19e831a3" providerId="AD" clId="Web-{B9B413A3-24AF-FD01-1806-17DAF92A2198}" dt="2021-09-21T09:39:30.217" v="223"/>
          <pc:sldLayoutMkLst>
            <pc:docMk/>
            <pc:sldMasterMk cId="337482097" sldId="2147483698"/>
            <pc:sldLayoutMk cId="1812260858" sldId="2147483694"/>
          </pc:sldLayoutMkLst>
        </pc:sldLayoutChg>
        <pc:sldLayoutChg chg="add">
          <pc:chgData name="Vignesh Vallavan" userId="S::vigneshvallavan@virtusa.com::95dcde7f-0d3d-43b2-8ac2-0ffc19e831a3" providerId="AD" clId="Web-{B9B413A3-24AF-FD01-1806-17DAF92A2198}" dt="2021-09-21T09:39:30.217" v="223"/>
          <pc:sldLayoutMkLst>
            <pc:docMk/>
            <pc:sldMasterMk cId="337482097" sldId="2147483698"/>
            <pc:sldLayoutMk cId="2847968000" sldId="2147483695"/>
          </pc:sldLayoutMkLst>
        </pc:sldLayoutChg>
        <pc:sldLayoutChg chg="add">
          <pc:chgData name="Vignesh Vallavan" userId="S::vigneshvallavan@virtusa.com::95dcde7f-0d3d-43b2-8ac2-0ffc19e831a3" providerId="AD" clId="Web-{B9B413A3-24AF-FD01-1806-17DAF92A2198}" dt="2021-09-21T09:39:30.217" v="223"/>
          <pc:sldLayoutMkLst>
            <pc:docMk/>
            <pc:sldMasterMk cId="337482097" sldId="2147483698"/>
            <pc:sldLayoutMk cId="309969041" sldId="2147483696"/>
          </pc:sldLayoutMkLst>
        </pc:sldLayoutChg>
        <pc:sldLayoutChg chg="add">
          <pc:chgData name="Vignesh Vallavan" userId="S::vigneshvallavan@virtusa.com::95dcde7f-0d3d-43b2-8ac2-0ffc19e831a3" providerId="AD" clId="Web-{B9B413A3-24AF-FD01-1806-17DAF92A2198}" dt="2021-09-21T09:39:30.217" v="223"/>
          <pc:sldLayoutMkLst>
            <pc:docMk/>
            <pc:sldMasterMk cId="337482097" sldId="2147483698"/>
            <pc:sldLayoutMk cId="2449028280" sldId="214748369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6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2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60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3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8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5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2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87" r:id="rId6"/>
    <p:sldLayoutId id="2147483692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57C9F5-B0C2-46FA-9DDC-93DB81F46A77}"/>
              </a:ext>
            </a:extLst>
          </p:cNvPr>
          <p:cNvSpPr txBox="1">
            <a:spLocks/>
          </p:cNvSpPr>
          <p:nvPr/>
        </p:nvSpPr>
        <p:spPr>
          <a:xfrm>
            <a:off x="763858" y="235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>
                <a:latin typeface="Gill Sans Nova"/>
                <a:cs typeface="Calibri Light"/>
              </a:rPr>
              <a:t>Python File to exe File </a:t>
            </a:r>
            <a:br>
              <a:rPr lang="en-US" dirty="0">
                <a:latin typeface="Gill Sans Nova"/>
                <a:cs typeface="Calibri Light"/>
              </a:rPr>
            </a:br>
            <a:r>
              <a:rPr lang="en-US">
                <a:latin typeface="Gill Sans Nova"/>
                <a:cs typeface="Calibri Light"/>
              </a:rPr>
              <a:t>Using pyinstaller</a:t>
            </a:r>
          </a:p>
        </p:txBody>
      </p:sp>
      <p:pic>
        <p:nvPicPr>
          <p:cNvPr id="5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9E4E36C0-F31F-465D-AF78-F4BE30381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73" y="2811130"/>
            <a:ext cx="7352370" cy="3837692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F95BF369-B899-424B-B249-075034ECF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765" y="-3136"/>
            <a:ext cx="1697774" cy="13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EDA71-FB73-4AEA-B727-AD94961BD2A9}"/>
              </a:ext>
            </a:extLst>
          </p:cNvPr>
          <p:cNvSpPr txBox="1"/>
          <p:nvPr/>
        </p:nvSpPr>
        <p:spPr>
          <a:xfrm>
            <a:off x="39029" y="-783634"/>
            <a:ext cx="4640729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latin typeface="+mj-lt"/>
                <a:ea typeface="+mj-ea"/>
                <a:cs typeface="+mj-cs"/>
              </a:rPr>
              <a:t>.py to .exe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93E7C-B025-4272-906D-0E67009E2C80}"/>
              </a:ext>
            </a:extLst>
          </p:cNvPr>
          <p:cNvSpPr txBox="1"/>
          <p:nvPr/>
        </p:nvSpPr>
        <p:spPr>
          <a:xfrm>
            <a:off x="605883" y="1273098"/>
            <a:ext cx="6489972" cy="3887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Python program must be a GUI snippet (</a:t>
            </a:r>
            <a:r>
              <a:rPr lang="en-US" sz="1700" dirty="0" err="1"/>
              <a:t>tkinter</a:t>
            </a:r>
            <a:r>
              <a:rPr lang="en-US" sz="1700" dirty="0"/>
              <a:t>) 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GUI Snippet for getting meaning of the word like a dictionary using </a:t>
            </a:r>
            <a:r>
              <a:rPr lang="en-US" sz="1700" dirty="0" err="1"/>
              <a:t>pydictionary</a:t>
            </a:r>
            <a:r>
              <a:rPr lang="en-US" sz="1700" dirty="0"/>
              <a:t> </a:t>
            </a:r>
            <a:r>
              <a:rPr lang="en-US" sz="1700" b="1" dirty="0">
                <a:solidFill>
                  <a:schemeClr val="accent3"/>
                </a:solidFill>
              </a:rPr>
              <a:t>&lt;pip install </a:t>
            </a:r>
            <a:r>
              <a:rPr lang="en-US" sz="1700" b="1" dirty="0" err="1">
                <a:solidFill>
                  <a:schemeClr val="accent3"/>
                </a:solidFill>
              </a:rPr>
              <a:t>PyDictionary</a:t>
            </a:r>
            <a:r>
              <a:rPr lang="en-US" sz="1700" b="1" dirty="0">
                <a:solidFill>
                  <a:schemeClr val="accent3"/>
                </a:solidFill>
              </a:rPr>
              <a:t>&gt;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This Python code file name --&gt; Tkinter-Dictionary.py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Convert this python program into exe file by using python installer </a:t>
            </a:r>
            <a:r>
              <a:rPr lang="en-US" sz="1700" b="1" dirty="0">
                <a:solidFill>
                  <a:schemeClr val="accent3"/>
                </a:solidFill>
              </a:rPr>
              <a:t>&lt;pip install </a:t>
            </a:r>
            <a:r>
              <a:rPr lang="en-US" sz="1700" b="1" dirty="0" err="1">
                <a:solidFill>
                  <a:schemeClr val="accent3"/>
                </a:solidFill>
              </a:rPr>
              <a:t>pyinstaller</a:t>
            </a:r>
            <a:r>
              <a:rPr lang="en-US" sz="1700" b="1" dirty="0">
                <a:solidFill>
                  <a:schemeClr val="accent3"/>
                </a:solidFill>
              </a:rPr>
              <a:t>&gt;</a:t>
            </a:r>
            <a:r>
              <a:rPr lang="en-US" sz="1700" b="1" dirty="0"/>
              <a:t> 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Open Command Prompt from the location of this python file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1700" b="1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Run this </a:t>
            </a:r>
            <a:r>
              <a:rPr lang="en-US" sz="1700" dirty="0" err="1"/>
              <a:t>cmd</a:t>
            </a:r>
            <a:r>
              <a:rPr lang="en-US" sz="1700" dirty="0"/>
              <a:t> </a:t>
            </a:r>
            <a:r>
              <a:rPr lang="en-US" sz="1700" b="1" dirty="0" err="1">
                <a:solidFill>
                  <a:schemeClr val="accent3"/>
                </a:solidFill>
              </a:rPr>
              <a:t>pyinstaller</a:t>
            </a:r>
            <a:r>
              <a:rPr lang="en-US" sz="1700" b="1" dirty="0">
                <a:solidFill>
                  <a:schemeClr val="accent3"/>
                </a:solidFill>
              </a:rPr>
              <a:t> --</a:t>
            </a:r>
            <a:r>
              <a:rPr lang="en-US" sz="1700" b="1" dirty="0" err="1">
                <a:solidFill>
                  <a:schemeClr val="accent3"/>
                </a:solidFill>
              </a:rPr>
              <a:t>onefile</a:t>
            </a:r>
            <a:r>
              <a:rPr lang="en-US" sz="1700" b="1" dirty="0">
                <a:solidFill>
                  <a:schemeClr val="accent3"/>
                </a:solidFill>
              </a:rPr>
              <a:t> -w &lt;PythonFileName.py&gt; 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17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pyinstaller</a:t>
            </a:r>
            <a:r>
              <a:rPr lang="en-US" sz="1700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--</a:t>
            </a:r>
            <a:r>
              <a:rPr lang="en-US" sz="1700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onefile</a:t>
            </a:r>
            <a:r>
              <a:rPr lang="en-US" sz="1700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-w</a:t>
            </a:r>
            <a:r>
              <a:rPr lang="en-US" sz="1700" b="1" dirty="0">
                <a:solidFill>
                  <a:schemeClr val="accent3"/>
                </a:solidFill>
                <a:ea typeface="+mn-lt"/>
                <a:cs typeface="+mn-lt"/>
              </a:rPr>
              <a:t> </a:t>
            </a:r>
            <a:r>
              <a:rPr lang="en-US" sz="1700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Tkinter-Dictionary.py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0AF55C1-5C3B-410E-BB01-6866D082D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721" y="82308"/>
            <a:ext cx="4672398" cy="669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09DD4A-71B1-4992-961C-FB007CA09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77333" y="0"/>
            <a:ext cx="2214668" cy="6192747"/>
            <a:chOff x="9977333" y="0"/>
            <a:chExt cx="2214668" cy="619274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3D11D5-EBBE-4E00-9154-51A07DEA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21818" y="3254126"/>
              <a:ext cx="272587" cy="2725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541701B5-7A92-4CFF-9F2E-6071EEFB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5635" y="2431541"/>
              <a:ext cx="1321642" cy="132164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AF1C9DE-4E0C-42F3-8126-59D3E0050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041380" y="4795265"/>
              <a:ext cx="1150620" cy="1397482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BE855266-8082-4371-854D-AB4EC85B8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977333" y="0"/>
              <a:ext cx="2214667" cy="221466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45C29FA3-FADD-4ABA-A50B-AB5EF250B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093324" y="167079"/>
              <a:ext cx="1945697" cy="194569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7C3CF4-5B50-459D-B887-9865E4C42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9982" y="3060222"/>
              <a:ext cx="612019" cy="1733435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141906C-D339-4B2F-977E-C3947563B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060" y="326003"/>
            <a:ext cx="8151540" cy="6122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814FC-1F5B-4FBB-BCAE-1C051F55D0C0}"/>
              </a:ext>
            </a:extLst>
          </p:cNvPr>
          <p:cNvSpPr txBox="1"/>
          <p:nvPr/>
        </p:nvSpPr>
        <p:spPr>
          <a:xfrm>
            <a:off x="524107" y="306100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Command Prompt   --&gt;</a:t>
            </a:r>
          </a:p>
        </p:txBody>
      </p:sp>
    </p:spTree>
    <p:extLst>
      <p:ext uri="{BB962C8B-B14F-4D97-AF65-F5344CB8AC3E}">
        <p14:creationId xmlns:p14="http://schemas.microsoft.com/office/powerpoint/2010/main" val="407295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93EA17-B466-4717-9A97-9F8EDC44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62" y="238571"/>
            <a:ext cx="8095784" cy="1483611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BEB9C1C-AD1E-45D2-AFDB-802FF0C6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963" y="2197414"/>
            <a:ext cx="8095781" cy="2175096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C5E152-3BAE-4710-8081-C8535B0DA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962" y="4865769"/>
            <a:ext cx="8095782" cy="1865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BD7ED-E5EE-49DE-ACD5-586B75AAB685}"/>
              </a:ext>
            </a:extLst>
          </p:cNvPr>
          <p:cNvSpPr txBox="1"/>
          <p:nvPr/>
        </p:nvSpPr>
        <p:spPr>
          <a:xfrm>
            <a:off x="524107" y="793595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Before run pyinstaller --&gt;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E62C1-37B5-49F1-844B-CB7B550A76BE}"/>
              </a:ext>
            </a:extLst>
          </p:cNvPr>
          <p:cNvSpPr txBox="1"/>
          <p:nvPr/>
        </p:nvSpPr>
        <p:spPr>
          <a:xfrm>
            <a:off x="524107" y="306100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After run pyinstaller   --&gt;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D464D-A352-48E1-910F-5807281C9898}"/>
              </a:ext>
            </a:extLst>
          </p:cNvPr>
          <p:cNvSpPr txBox="1"/>
          <p:nvPr/>
        </p:nvSpPr>
        <p:spPr>
          <a:xfrm>
            <a:off x="524106" y="5607205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Folder dist contain     --&gt;</a:t>
            </a:r>
          </a:p>
        </p:txBody>
      </p:sp>
    </p:spTree>
    <p:extLst>
      <p:ext uri="{BB962C8B-B14F-4D97-AF65-F5344CB8AC3E}">
        <p14:creationId xmlns:p14="http://schemas.microsoft.com/office/powerpoint/2010/main" val="68575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09DD4A-71B1-4992-961C-FB007CA09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77333" y="0"/>
            <a:ext cx="2214668" cy="6192747"/>
            <a:chOff x="9977333" y="0"/>
            <a:chExt cx="2214668" cy="619274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3D11D5-EBBE-4E00-9154-51A07DEA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21818" y="3254126"/>
              <a:ext cx="272587" cy="2725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541701B5-7A92-4CFF-9F2E-6071EEFB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5635" y="2431541"/>
              <a:ext cx="1321642" cy="132164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F1C9DE-4E0C-42F3-8126-59D3E0050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041380" y="4795265"/>
              <a:ext cx="1150620" cy="1397482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BE855266-8082-4371-854D-AB4EC85B8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977333" y="0"/>
              <a:ext cx="2214667" cy="221466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45C29FA3-FADD-4ABA-A50B-AB5EF250B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093324" y="167079"/>
              <a:ext cx="1945697" cy="194569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7C3CF4-5B50-459D-B887-9865E4C42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9982" y="3060222"/>
              <a:ext cx="612019" cy="1733435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CCBF90-FAD7-4B74-A9AB-75183221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204" y="172272"/>
            <a:ext cx="3793271" cy="2656991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863EC7-82D8-40F9-A3F5-52DF48B62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6" y="2896332"/>
            <a:ext cx="4880516" cy="3899601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5E7B4C-D698-409C-8F37-6E6E1CFC0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132" y="2893386"/>
            <a:ext cx="4861931" cy="3886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5578E-1B19-446C-955D-D58D3DFE4C61}"/>
              </a:ext>
            </a:extLst>
          </p:cNvPr>
          <p:cNvSpPr txBox="1"/>
          <p:nvPr/>
        </p:nvSpPr>
        <p:spPr>
          <a:xfrm>
            <a:off x="412595" y="1156010"/>
            <a:ext cx="4118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Open 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Tkinter-Dictionary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.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exe </a:t>
            </a:r>
            <a:r>
              <a:rPr lang="en-US"/>
              <a:t>file --&gt;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39C84-182A-428B-8DD2-79A21906626B}"/>
              </a:ext>
            </a:extLst>
          </p:cNvPr>
          <p:cNvSpPr txBox="1"/>
          <p:nvPr/>
        </p:nvSpPr>
        <p:spPr>
          <a:xfrm>
            <a:off x="3717" y="371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89706069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TropicVTI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260</cp:revision>
  <dcterms:created xsi:type="dcterms:W3CDTF">2021-09-21T07:57:39Z</dcterms:created>
  <dcterms:modified xsi:type="dcterms:W3CDTF">2021-09-21T10:27:18Z</dcterms:modified>
</cp:coreProperties>
</file>