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138248-E04D-4E5C-B9FA-D8AA2C2C7613}" v="175" dt="2021-09-14T05:48:32.8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gnesh Vallavan" userId="S::vigneshvallavan@virtusa.com::95dcde7f-0d3d-43b2-8ac2-0ffc19e831a3" providerId="AD" clId="Web-{4A138248-E04D-4E5C-B9FA-D8AA2C2C7613}"/>
    <pc:docChg chg="addSld delSld modSld sldOrd">
      <pc:chgData name="Vignesh Vallavan" userId="S::vigneshvallavan@virtusa.com::95dcde7f-0d3d-43b2-8ac2-0ffc19e831a3" providerId="AD" clId="Web-{4A138248-E04D-4E5C-B9FA-D8AA2C2C7613}" dt="2021-09-14T05:48:32.808" v="119"/>
      <pc:docMkLst>
        <pc:docMk/>
      </pc:docMkLst>
      <pc:sldChg chg="addSp delSp modSp">
        <pc:chgData name="Vignesh Vallavan" userId="S::vigneshvallavan@virtusa.com::95dcde7f-0d3d-43b2-8ac2-0ffc19e831a3" providerId="AD" clId="Web-{4A138248-E04D-4E5C-B9FA-D8AA2C2C7613}" dt="2021-09-14T05:36:51.841" v="44" actId="1076"/>
        <pc:sldMkLst>
          <pc:docMk/>
          <pc:sldMk cId="109857222" sldId="256"/>
        </pc:sldMkLst>
        <pc:spChg chg="del">
          <ac:chgData name="Vignesh Vallavan" userId="S::vigneshvallavan@virtusa.com::95dcde7f-0d3d-43b2-8ac2-0ffc19e831a3" providerId="AD" clId="Web-{4A138248-E04D-4E5C-B9FA-D8AA2C2C7613}" dt="2021-09-14T03:01:17.972" v="1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Vignesh Vallavan" userId="S::vigneshvallavan@virtusa.com::95dcde7f-0d3d-43b2-8ac2-0ffc19e831a3" providerId="AD" clId="Web-{4A138248-E04D-4E5C-B9FA-D8AA2C2C7613}" dt="2021-09-14T03:01:15.800" v="0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Vignesh Vallavan" userId="S::vigneshvallavan@virtusa.com::95dcde7f-0d3d-43b2-8ac2-0ffc19e831a3" providerId="AD" clId="Web-{4A138248-E04D-4E5C-B9FA-D8AA2C2C7613}" dt="2021-09-14T05:36:37.466" v="41" actId="1076"/>
          <ac:spMkLst>
            <pc:docMk/>
            <pc:sldMk cId="109857222" sldId="256"/>
            <ac:spMk id="4" creationId="{AFC5AB75-7BF6-491D-BDA4-2CD59A742C7F}"/>
          </ac:spMkLst>
        </pc:spChg>
        <pc:spChg chg="add mod">
          <ac:chgData name="Vignesh Vallavan" userId="S::vigneshvallavan@virtusa.com::95dcde7f-0d3d-43b2-8ac2-0ffc19e831a3" providerId="AD" clId="Web-{4A138248-E04D-4E5C-B9FA-D8AA2C2C7613}" dt="2021-09-14T05:36:51.841" v="44" actId="1076"/>
          <ac:spMkLst>
            <pc:docMk/>
            <pc:sldMk cId="109857222" sldId="256"/>
            <ac:spMk id="5" creationId="{26231A04-C229-4CEF-AFE3-825D4D993644}"/>
          </ac:spMkLst>
        </pc:spChg>
        <pc:picChg chg="add mod">
          <ac:chgData name="Vignesh Vallavan" userId="S::vigneshvallavan@virtusa.com::95dcde7f-0d3d-43b2-8ac2-0ffc19e831a3" providerId="AD" clId="Web-{4A138248-E04D-4E5C-B9FA-D8AA2C2C7613}" dt="2021-09-14T05:36:37.450" v="39" actId="1076"/>
          <ac:picMkLst>
            <pc:docMk/>
            <pc:sldMk cId="109857222" sldId="256"/>
            <ac:picMk id="2" creationId="{656E3A88-C3FB-406E-898E-1ACB93A7B680}"/>
          </ac:picMkLst>
        </pc:picChg>
        <pc:picChg chg="add mod">
          <ac:chgData name="Vignesh Vallavan" userId="S::vigneshvallavan@virtusa.com::95dcde7f-0d3d-43b2-8ac2-0ffc19e831a3" providerId="AD" clId="Web-{4A138248-E04D-4E5C-B9FA-D8AA2C2C7613}" dt="2021-09-14T05:36:51.826" v="43" actId="1076"/>
          <ac:picMkLst>
            <pc:docMk/>
            <pc:sldMk cId="109857222" sldId="256"/>
            <ac:picMk id="3" creationId="{10C59582-6F2D-4E91-BF1B-344CB095C838}"/>
          </ac:picMkLst>
        </pc:picChg>
      </pc:sldChg>
      <pc:sldChg chg="addSp delSp modSp new del">
        <pc:chgData name="Vignesh Vallavan" userId="S::vigneshvallavan@virtusa.com::95dcde7f-0d3d-43b2-8ac2-0ffc19e831a3" providerId="AD" clId="Web-{4A138248-E04D-4E5C-B9FA-D8AA2C2C7613}" dt="2021-09-14T05:34:04.026" v="16"/>
        <pc:sldMkLst>
          <pc:docMk/>
          <pc:sldMk cId="2219803164" sldId="257"/>
        </pc:sldMkLst>
        <pc:spChg chg="del">
          <ac:chgData name="Vignesh Vallavan" userId="S::vigneshvallavan@virtusa.com::95dcde7f-0d3d-43b2-8ac2-0ffc19e831a3" providerId="AD" clId="Web-{4A138248-E04D-4E5C-B9FA-D8AA2C2C7613}" dt="2021-09-14T05:33:31.275" v="8"/>
          <ac:spMkLst>
            <pc:docMk/>
            <pc:sldMk cId="2219803164" sldId="257"/>
            <ac:spMk id="2" creationId="{1F50674D-3B53-4FFD-B3E3-2F4212D7E8A2}"/>
          </ac:spMkLst>
        </pc:spChg>
        <pc:spChg chg="del">
          <ac:chgData name="Vignesh Vallavan" userId="S::vigneshvallavan@virtusa.com::95dcde7f-0d3d-43b2-8ac2-0ffc19e831a3" providerId="AD" clId="Web-{4A138248-E04D-4E5C-B9FA-D8AA2C2C7613}" dt="2021-09-14T05:33:29.791" v="7"/>
          <ac:spMkLst>
            <pc:docMk/>
            <pc:sldMk cId="2219803164" sldId="257"/>
            <ac:spMk id="3" creationId="{18D1F03B-DA0B-4348-896D-EBE12FB70DC1}"/>
          </ac:spMkLst>
        </pc:spChg>
        <pc:picChg chg="add del mod">
          <ac:chgData name="Vignesh Vallavan" userId="S::vigneshvallavan@virtusa.com::95dcde7f-0d3d-43b2-8ac2-0ffc19e831a3" providerId="AD" clId="Web-{4A138248-E04D-4E5C-B9FA-D8AA2C2C7613}" dt="2021-09-14T05:33:57.651" v="13"/>
          <ac:picMkLst>
            <pc:docMk/>
            <pc:sldMk cId="2219803164" sldId="257"/>
            <ac:picMk id="4" creationId="{B665B727-3664-4498-AF64-3E5C289C2DE2}"/>
          </ac:picMkLst>
        </pc:picChg>
      </pc:sldChg>
      <pc:sldChg chg="addSp delSp modSp new mod ord setBg">
        <pc:chgData name="Vignesh Vallavan" userId="S::vigneshvallavan@virtusa.com::95dcde7f-0d3d-43b2-8ac2-0ffc19e831a3" providerId="AD" clId="Web-{4A138248-E04D-4E5C-B9FA-D8AA2C2C7613}" dt="2021-09-14T05:48:24.026" v="118" actId="20577"/>
        <pc:sldMkLst>
          <pc:docMk/>
          <pc:sldMk cId="4061089918" sldId="257"/>
        </pc:sldMkLst>
        <pc:spChg chg="del">
          <ac:chgData name="Vignesh Vallavan" userId="S::vigneshvallavan@virtusa.com::95dcde7f-0d3d-43b2-8ac2-0ffc19e831a3" providerId="AD" clId="Web-{4A138248-E04D-4E5C-B9FA-D8AA2C2C7613}" dt="2021-09-14T05:36:58.373" v="47"/>
          <ac:spMkLst>
            <pc:docMk/>
            <pc:sldMk cId="4061089918" sldId="257"/>
            <ac:spMk id="2" creationId="{1CA72933-37BC-4E67-A821-DCE989A0A463}"/>
          </ac:spMkLst>
        </pc:spChg>
        <pc:spChg chg="del">
          <ac:chgData name="Vignesh Vallavan" userId="S::vigneshvallavan@virtusa.com::95dcde7f-0d3d-43b2-8ac2-0ffc19e831a3" providerId="AD" clId="Web-{4A138248-E04D-4E5C-B9FA-D8AA2C2C7613}" dt="2021-09-14T05:36:57.451" v="46"/>
          <ac:spMkLst>
            <pc:docMk/>
            <pc:sldMk cId="4061089918" sldId="257"/>
            <ac:spMk id="3" creationId="{1795CDE1-BF1D-472F-BA59-460887A42353}"/>
          </ac:spMkLst>
        </pc:spChg>
        <pc:spChg chg="add mod ord">
          <ac:chgData name="Vignesh Vallavan" userId="S::vigneshvallavan@virtusa.com::95dcde7f-0d3d-43b2-8ac2-0ffc19e831a3" providerId="AD" clId="Web-{4A138248-E04D-4E5C-B9FA-D8AA2C2C7613}" dt="2021-09-14T05:48:24.026" v="118" actId="20577"/>
          <ac:spMkLst>
            <pc:docMk/>
            <pc:sldMk cId="4061089918" sldId="257"/>
            <ac:spMk id="4" creationId="{CDF4E2C8-3BF9-4AF0-99AC-22D74FDC3EB1}"/>
          </ac:spMkLst>
        </pc:spChg>
        <pc:spChg chg="add del">
          <ac:chgData name="Vignesh Vallavan" userId="S::vigneshvallavan@virtusa.com::95dcde7f-0d3d-43b2-8ac2-0ffc19e831a3" providerId="AD" clId="Web-{4A138248-E04D-4E5C-B9FA-D8AA2C2C7613}" dt="2021-09-14T05:38:37.078" v="60"/>
          <ac:spMkLst>
            <pc:docMk/>
            <pc:sldMk cId="4061089918" sldId="257"/>
            <ac:spMk id="10" creationId="{17CDB40A-75BB-4498-A20B-59C3984A3A94}"/>
          </ac:spMkLst>
        </pc:spChg>
        <pc:spChg chg="add del">
          <ac:chgData name="Vignesh Vallavan" userId="S::vigneshvallavan@virtusa.com::95dcde7f-0d3d-43b2-8ac2-0ffc19e831a3" providerId="AD" clId="Web-{4A138248-E04D-4E5C-B9FA-D8AA2C2C7613}" dt="2021-09-14T05:39:53.610" v="71"/>
          <ac:spMkLst>
            <pc:docMk/>
            <pc:sldMk cId="4061089918" sldId="257"/>
            <ac:spMk id="15" creationId="{9B7AD9F6-8CE7-4299-8FC6-328F4DCD3FF9}"/>
          </ac:spMkLst>
        </pc:spChg>
        <pc:spChg chg="add del">
          <ac:chgData name="Vignesh Vallavan" userId="S::vigneshvallavan@virtusa.com::95dcde7f-0d3d-43b2-8ac2-0ffc19e831a3" providerId="AD" clId="Web-{4A138248-E04D-4E5C-B9FA-D8AA2C2C7613}" dt="2021-09-14T05:39:53.610" v="71"/>
          <ac:spMkLst>
            <pc:docMk/>
            <pc:sldMk cId="4061089918" sldId="257"/>
            <ac:spMk id="17" creationId="{3F9B0603-37C5-4312-AE4D-A3D015475403}"/>
          </ac:spMkLst>
        </pc:spChg>
        <pc:spChg chg="add del">
          <ac:chgData name="Vignesh Vallavan" userId="S::vigneshvallavan@virtusa.com::95dcde7f-0d3d-43b2-8ac2-0ffc19e831a3" providerId="AD" clId="Web-{4A138248-E04D-4E5C-B9FA-D8AA2C2C7613}" dt="2021-09-14T05:47:02.837" v="93"/>
          <ac:spMkLst>
            <pc:docMk/>
            <pc:sldMk cId="4061089918" sldId="257"/>
            <ac:spMk id="22" creationId="{F575A102-D95D-4D6E-8F1B-49EED0AEC65C}"/>
          </ac:spMkLst>
        </pc:spChg>
        <pc:spChg chg="add del">
          <ac:chgData name="Vignesh Vallavan" userId="S::vigneshvallavan@virtusa.com::95dcde7f-0d3d-43b2-8ac2-0ffc19e831a3" providerId="AD" clId="Web-{4A138248-E04D-4E5C-B9FA-D8AA2C2C7613}" dt="2021-09-14T05:47:02.837" v="93"/>
          <ac:spMkLst>
            <pc:docMk/>
            <pc:sldMk cId="4061089918" sldId="257"/>
            <ac:spMk id="24" creationId="{158B3569-73B2-4D05-8E95-886A6EE17F1F}"/>
          </ac:spMkLst>
        </pc:spChg>
        <pc:spChg chg="add">
          <ac:chgData name="Vignesh Vallavan" userId="S::vigneshvallavan@virtusa.com::95dcde7f-0d3d-43b2-8ac2-0ffc19e831a3" providerId="AD" clId="Web-{4A138248-E04D-4E5C-B9FA-D8AA2C2C7613}" dt="2021-09-14T05:47:02.837" v="93"/>
          <ac:spMkLst>
            <pc:docMk/>
            <pc:sldMk cId="4061089918" sldId="257"/>
            <ac:spMk id="36" creationId="{EF666E30-6F0A-449A-BEC2-DF59127354DF}"/>
          </ac:spMkLst>
        </pc:spChg>
        <pc:spChg chg="add">
          <ac:chgData name="Vignesh Vallavan" userId="S::vigneshvallavan@virtusa.com::95dcde7f-0d3d-43b2-8ac2-0ffc19e831a3" providerId="AD" clId="Web-{4A138248-E04D-4E5C-B9FA-D8AA2C2C7613}" dt="2021-09-14T05:47:02.837" v="93"/>
          <ac:spMkLst>
            <pc:docMk/>
            <pc:sldMk cId="4061089918" sldId="257"/>
            <ac:spMk id="38" creationId="{CE3C5560-7A9C-489F-9148-18C5E1D0F0B2}"/>
          </ac:spMkLst>
        </pc:spChg>
        <pc:spChg chg="add">
          <ac:chgData name="Vignesh Vallavan" userId="S::vigneshvallavan@virtusa.com::95dcde7f-0d3d-43b2-8ac2-0ffc19e831a3" providerId="AD" clId="Web-{4A138248-E04D-4E5C-B9FA-D8AA2C2C7613}" dt="2021-09-14T05:47:02.837" v="93"/>
          <ac:spMkLst>
            <pc:docMk/>
            <pc:sldMk cId="4061089918" sldId="257"/>
            <ac:spMk id="40" creationId="{C5CB530E-515E-412C-9DF1-5F8FFBD6F383}"/>
          </ac:spMkLst>
        </pc:spChg>
        <pc:spChg chg="add">
          <ac:chgData name="Vignesh Vallavan" userId="S::vigneshvallavan@virtusa.com::95dcde7f-0d3d-43b2-8ac2-0ffc19e831a3" providerId="AD" clId="Web-{4A138248-E04D-4E5C-B9FA-D8AA2C2C7613}" dt="2021-09-14T05:47:02.837" v="93"/>
          <ac:spMkLst>
            <pc:docMk/>
            <pc:sldMk cId="4061089918" sldId="257"/>
            <ac:spMk id="42" creationId="{712D4376-A578-4FF1-94FC-245E7A6A489F}"/>
          </ac:spMkLst>
        </pc:spChg>
        <pc:spChg chg="add">
          <ac:chgData name="Vignesh Vallavan" userId="S::vigneshvallavan@virtusa.com::95dcde7f-0d3d-43b2-8ac2-0ffc19e831a3" providerId="AD" clId="Web-{4A138248-E04D-4E5C-B9FA-D8AA2C2C7613}" dt="2021-09-14T05:47:02.837" v="93"/>
          <ac:spMkLst>
            <pc:docMk/>
            <pc:sldMk cId="4061089918" sldId="257"/>
            <ac:spMk id="44" creationId="{AEA7509D-F04F-40CB-A0B3-EEF16499CC9F}"/>
          </ac:spMkLst>
        </pc:spChg>
        <pc:grpChg chg="add del">
          <ac:chgData name="Vignesh Vallavan" userId="S::vigneshvallavan@virtusa.com::95dcde7f-0d3d-43b2-8ac2-0ffc19e831a3" providerId="AD" clId="Web-{4A138248-E04D-4E5C-B9FA-D8AA2C2C7613}" dt="2021-09-14T05:47:02.837" v="93"/>
          <ac:grpSpMkLst>
            <pc:docMk/>
            <pc:sldMk cId="4061089918" sldId="257"/>
            <ac:grpSpMk id="26" creationId="{CF0FFF1F-79B6-4A13-A464-070CD6F896AF}"/>
          </ac:grpSpMkLst>
        </pc:grpChg>
        <pc:picChg chg="add mod ord">
          <ac:chgData name="Vignesh Vallavan" userId="S::vigneshvallavan@virtusa.com::95dcde7f-0d3d-43b2-8ac2-0ffc19e831a3" providerId="AD" clId="Web-{4A138248-E04D-4E5C-B9FA-D8AA2C2C7613}" dt="2021-09-14T05:47:18.588" v="97" actId="1076"/>
          <ac:picMkLst>
            <pc:docMk/>
            <pc:sldMk cId="4061089918" sldId="257"/>
            <ac:picMk id="5" creationId="{4F191CAC-0C8E-49C3-B4E2-EA206748F87F}"/>
          </ac:picMkLst>
        </pc:picChg>
        <pc:cxnChg chg="add del">
          <ac:chgData name="Vignesh Vallavan" userId="S::vigneshvallavan@virtusa.com::95dcde7f-0d3d-43b2-8ac2-0ffc19e831a3" providerId="AD" clId="Web-{4A138248-E04D-4E5C-B9FA-D8AA2C2C7613}" dt="2021-09-14T05:47:02.837" v="93"/>
          <ac:cxnSpMkLst>
            <pc:docMk/>
            <pc:sldMk cId="4061089918" sldId="257"/>
            <ac:cxnSpMk id="31" creationId="{56020367-4FD5-4596-8E10-C5F095CD8DBF}"/>
          </ac:cxnSpMkLst>
        </pc:cxnChg>
        <pc:cxnChg chg="add">
          <ac:chgData name="Vignesh Vallavan" userId="S::vigneshvallavan@virtusa.com::95dcde7f-0d3d-43b2-8ac2-0ffc19e831a3" providerId="AD" clId="Web-{4A138248-E04D-4E5C-B9FA-D8AA2C2C7613}" dt="2021-09-14T05:47:02.837" v="93"/>
          <ac:cxnSpMkLst>
            <pc:docMk/>
            <pc:sldMk cId="4061089918" sldId="257"/>
            <ac:cxnSpMk id="46" creationId="{56020367-4FD5-4596-8E10-C5F095CD8DBF}"/>
          </ac:cxnSpMkLst>
        </pc:cxnChg>
      </pc:sldChg>
      <pc:sldChg chg="add">
        <pc:chgData name="Vignesh Vallavan" userId="S::vigneshvallavan@virtusa.com::95dcde7f-0d3d-43b2-8ac2-0ffc19e831a3" providerId="AD" clId="Web-{4A138248-E04D-4E5C-B9FA-D8AA2C2C7613}" dt="2021-09-14T05:48:32.808" v="119"/>
        <pc:sldMkLst>
          <pc:docMk/>
          <pc:sldMk cId="3407666114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EF666E30-6F0A-449A-BEC2-DF5912735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E3C5560-7A9C-489F-9148-18C5E1D0F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F4E2C8-3BF9-4AF0-99AC-22D74FDC3EB1}"/>
              </a:ext>
            </a:extLst>
          </p:cNvPr>
          <p:cNvSpPr txBox="1"/>
          <p:nvPr/>
        </p:nvSpPr>
        <p:spPr>
          <a:xfrm>
            <a:off x="2237824" y="497135"/>
            <a:ext cx="5727310" cy="283893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6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Similarity Ratio &amp;</a:t>
            </a:r>
            <a:endParaRPr lang="en-US"/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6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Tagging Sentence </a:t>
            </a:r>
            <a:endParaRPr lang="en-US">
              <a:ea typeface="+mj-ea"/>
              <a:cs typeface="+mj-cs"/>
            </a:endParaRPr>
          </a:p>
        </p:txBody>
      </p:sp>
      <p:sp>
        <p:nvSpPr>
          <p:cNvPr id="40" name="!!plus graphic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236" y="1606411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2" name="!!dot graphic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014" y="183570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4" name="!!circle graphic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696" y="2060130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46" name="!!Straight Connector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505200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4F191CAC-0C8E-49C3-B4E2-EA206748F8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52" r="1" b="1"/>
          <a:stretch/>
        </p:blipFill>
        <p:spPr>
          <a:xfrm>
            <a:off x="77503" y="1197532"/>
            <a:ext cx="1409326" cy="1357957"/>
          </a:xfrm>
          <a:custGeom>
            <a:avLst/>
            <a:gdLst/>
            <a:ahLst/>
            <a:cxnLst/>
            <a:rect l="l" t="t" r="r" b="b"/>
            <a:pathLst>
              <a:path w="5923214" h="5705857">
                <a:moveTo>
                  <a:pt x="3612238" y="0"/>
                </a:moveTo>
                <a:cubicBezTo>
                  <a:pt x="4485043" y="0"/>
                  <a:pt x="5285549" y="309553"/>
                  <a:pt x="5909957" y="824860"/>
                </a:cubicBezTo>
                <a:lnTo>
                  <a:pt x="5923214" y="836909"/>
                </a:lnTo>
                <a:lnTo>
                  <a:pt x="5923214" y="5705857"/>
                </a:lnTo>
                <a:lnTo>
                  <a:pt x="672237" y="5705857"/>
                </a:lnTo>
                <a:lnTo>
                  <a:pt x="616914" y="5631875"/>
                </a:lnTo>
                <a:cubicBezTo>
                  <a:pt x="227427" y="5055358"/>
                  <a:pt x="0" y="4360357"/>
                  <a:pt x="0" y="3612238"/>
                </a:cubicBezTo>
                <a:cubicBezTo>
                  <a:pt x="0" y="1617255"/>
                  <a:pt x="1617255" y="0"/>
                  <a:pt x="361223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61089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656E3A88-C3FB-406E-898E-1ACB93A7B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48" y="481300"/>
            <a:ext cx="9424638" cy="3702328"/>
          </a:xfrm>
          <a:prstGeom prst="rect">
            <a:avLst/>
          </a:prstGeom>
        </p:spPr>
      </p:pic>
      <p:pic>
        <p:nvPicPr>
          <p:cNvPr id="3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10C59582-6F2D-4E91-BF1B-344CB095C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327" y="5064875"/>
            <a:ext cx="9424639" cy="1532569"/>
          </a:xfrm>
          <a:prstGeom prst="rect">
            <a:avLst/>
          </a:prstGeom>
        </p:spPr>
      </p:pic>
      <p:sp>
        <p:nvSpPr>
          <p:cNvPr id="4" name="TextBox 1">
            <a:extLst>
              <a:ext uri="{FF2B5EF4-FFF2-40B4-BE49-F238E27FC236}">
                <a16:creationId xmlns:a16="http://schemas.microsoft.com/office/drawing/2014/main" id="{AFC5AB75-7BF6-491D-BDA4-2CD59A742C7F}"/>
              </a:ext>
            </a:extLst>
          </p:cNvPr>
          <p:cNvSpPr txBox="1"/>
          <p:nvPr/>
        </p:nvSpPr>
        <p:spPr>
          <a:xfrm>
            <a:off x="105936" y="78059"/>
            <a:ext cx="2743200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Python Snippet </a:t>
            </a:r>
            <a:endParaRPr lang="en-US" sz="2400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26231A04-C229-4CEF-AFE3-825D4D993644}"/>
              </a:ext>
            </a:extLst>
          </p:cNvPr>
          <p:cNvSpPr txBox="1"/>
          <p:nvPr/>
        </p:nvSpPr>
        <p:spPr>
          <a:xfrm>
            <a:off x="133814" y="4603594"/>
            <a:ext cx="2743200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/>
              <a:t>Output 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4CD20CD-4F05-41BC-B14F-8C9C85735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107" y="1439761"/>
            <a:ext cx="8067907" cy="1692476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E937AA84-22E1-400B-B90F-BA2966167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108" y="4717293"/>
            <a:ext cx="8067903" cy="936045"/>
          </a:xfrm>
          <a:prstGeom prst="rect">
            <a:avLst/>
          </a:prstGeom>
        </p:spPr>
      </p:pic>
      <p:sp>
        <p:nvSpPr>
          <p:cNvPr id="6" name="TextBox 1">
            <a:extLst>
              <a:ext uri="{FF2B5EF4-FFF2-40B4-BE49-F238E27FC236}">
                <a16:creationId xmlns:a16="http://schemas.microsoft.com/office/drawing/2014/main" id="{DCCE25BA-E31A-484B-A501-0382FBECC407}"/>
              </a:ext>
            </a:extLst>
          </p:cNvPr>
          <p:cNvSpPr txBox="1"/>
          <p:nvPr/>
        </p:nvSpPr>
        <p:spPr>
          <a:xfrm>
            <a:off x="1537009" y="4222594"/>
            <a:ext cx="2743200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Output</a:t>
            </a:r>
            <a:r>
              <a:rPr lang="en-US" sz="2400" dirty="0"/>
              <a:t> </a:t>
            </a:r>
            <a:endParaRPr lang="en-US" sz="2400">
              <a:cs typeface="Calibri" panose="020F0502020204030204"/>
            </a:endParaRP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2E70042D-0E6F-41A7-B27B-D062E631C6C4}"/>
              </a:ext>
            </a:extLst>
          </p:cNvPr>
          <p:cNvSpPr txBox="1"/>
          <p:nvPr/>
        </p:nvSpPr>
        <p:spPr>
          <a:xfrm>
            <a:off x="1537009" y="979449"/>
            <a:ext cx="2743200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Python Snippet </a:t>
            </a: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84AF0EDB-9CBD-414C-9C4F-B290DE790D74}"/>
              </a:ext>
            </a:extLst>
          </p:cNvPr>
          <p:cNvSpPr txBox="1"/>
          <p:nvPr/>
        </p:nvSpPr>
        <p:spPr>
          <a:xfrm>
            <a:off x="133815" y="198863"/>
            <a:ext cx="3663176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b="1" dirty="0">
              <a:cs typeface="Calibri"/>
            </a:endParaRP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84AF0EDB-9CBD-414C-9C4F-B290DE790D74}"/>
              </a:ext>
            </a:extLst>
          </p:cNvPr>
          <p:cNvSpPr txBox="1"/>
          <p:nvPr/>
        </p:nvSpPr>
        <p:spPr>
          <a:xfrm>
            <a:off x="25787" y="146592"/>
            <a:ext cx="6785517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ea typeface="+mn-lt"/>
                <a:cs typeface="+mn-lt"/>
              </a:rPr>
              <a:t>Tagging Sentence to Find Keywords</a:t>
            </a:r>
          </a:p>
        </p:txBody>
      </p:sp>
    </p:spTree>
    <p:extLst>
      <p:ext uri="{BB962C8B-B14F-4D97-AF65-F5344CB8AC3E}">
        <p14:creationId xmlns:p14="http://schemas.microsoft.com/office/powerpoint/2010/main" val="3407666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60</cp:revision>
  <dcterms:created xsi:type="dcterms:W3CDTF">2021-09-14T03:01:10Z</dcterms:created>
  <dcterms:modified xsi:type="dcterms:W3CDTF">2021-09-14T05:48:34Z</dcterms:modified>
</cp:coreProperties>
</file>