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  <p:sldMasterId id="2147483660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9EC7F-1EA0-4603-90DA-8B072817AA19}" v="222" dt="2021-09-01T11:58:11.874"/>
    <p1510:client id="{EC96944C-15BF-EF4C-B337-9707E74A16CB}" v="86" dt="2021-09-01T14:31:09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EC96944C-15BF-EF4C-B337-9707E74A16CB}"/>
    <pc:docChg chg="modSld">
      <pc:chgData name="Vignesh Vallavan" userId="S::vigneshvallavan@virtusa.com::95dcde7f-0d3d-43b2-8ac2-0ffc19e831a3" providerId="AD" clId="Web-{EC96944C-15BF-EF4C-B337-9707E74A16CB}" dt="2021-09-01T14:31:09.449" v="54" actId="14100"/>
      <pc:docMkLst>
        <pc:docMk/>
      </pc:docMkLst>
      <pc:sldChg chg="addSp delSp modSp">
        <pc:chgData name="Vignesh Vallavan" userId="S::vigneshvallavan@virtusa.com::95dcde7f-0d3d-43b2-8ac2-0ffc19e831a3" providerId="AD" clId="Web-{EC96944C-15BF-EF4C-B337-9707E74A16CB}" dt="2021-09-01T14:29:30.771" v="19" actId="1076"/>
        <pc:sldMkLst>
          <pc:docMk/>
          <pc:sldMk cId="2699001627" sldId="257"/>
        </pc:sldMkLst>
        <pc:spChg chg="add del mod">
          <ac:chgData name="Vignesh Vallavan" userId="S::vigneshvallavan@virtusa.com::95dcde7f-0d3d-43b2-8ac2-0ffc19e831a3" providerId="AD" clId="Web-{EC96944C-15BF-EF4C-B337-9707E74A16CB}" dt="2021-09-01T14:27:17.607" v="3"/>
          <ac:spMkLst>
            <pc:docMk/>
            <pc:sldMk cId="2699001627" sldId="257"/>
            <ac:spMk id="2" creationId="{668E0680-E642-423F-B2C0-E99D4B2592C7}"/>
          </ac:spMkLst>
        </pc:spChg>
        <pc:picChg chg="add del mod">
          <ac:chgData name="Vignesh Vallavan" userId="S::vigneshvallavan@virtusa.com::95dcde7f-0d3d-43b2-8ac2-0ffc19e831a3" providerId="AD" clId="Web-{EC96944C-15BF-EF4C-B337-9707E74A16CB}" dt="2021-09-01T14:28:40.924" v="8"/>
          <ac:picMkLst>
            <pc:docMk/>
            <pc:sldMk cId="2699001627" sldId="257"/>
            <ac:picMk id="3" creationId="{2A079367-AB4F-4DCC-9E53-A5E3E117378A}"/>
          </ac:picMkLst>
        </pc:picChg>
        <pc:picChg chg="add del mod">
          <ac:chgData name="Vignesh Vallavan" userId="S::vigneshvallavan@virtusa.com::95dcde7f-0d3d-43b2-8ac2-0ffc19e831a3" providerId="AD" clId="Web-{EC96944C-15BF-EF4C-B337-9707E74A16CB}" dt="2021-09-01T14:29:04.722" v="15"/>
          <ac:picMkLst>
            <pc:docMk/>
            <pc:sldMk cId="2699001627" sldId="257"/>
            <ac:picMk id="4" creationId="{7FBED21A-DB6D-4681-B086-C3BCBB0DB383}"/>
          </ac:picMkLst>
        </pc:picChg>
        <pc:picChg chg="add mod">
          <ac:chgData name="Vignesh Vallavan" userId="S::vigneshvallavan@virtusa.com::95dcde7f-0d3d-43b2-8ac2-0ffc19e831a3" providerId="AD" clId="Web-{EC96944C-15BF-EF4C-B337-9707E74A16CB}" dt="2021-09-01T14:29:30.771" v="19" actId="1076"/>
          <ac:picMkLst>
            <pc:docMk/>
            <pc:sldMk cId="2699001627" sldId="257"/>
            <ac:picMk id="5" creationId="{D032B35D-B73A-48FB-896F-547963E1445A}"/>
          </ac:picMkLst>
        </pc:picChg>
      </pc:sldChg>
      <pc:sldChg chg="addSp modSp">
        <pc:chgData name="Vignesh Vallavan" userId="S::vigneshvallavan@virtusa.com::95dcde7f-0d3d-43b2-8ac2-0ffc19e831a3" providerId="AD" clId="Web-{EC96944C-15BF-EF4C-B337-9707E74A16CB}" dt="2021-09-01T14:31:09.449" v="54" actId="14100"/>
        <pc:sldMkLst>
          <pc:docMk/>
          <pc:sldMk cId="3967093126" sldId="258"/>
        </pc:sldMkLst>
        <pc:spChg chg="add mod">
          <ac:chgData name="Vignesh Vallavan" userId="S::vigneshvallavan@virtusa.com::95dcde7f-0d3d-43b2-8ac2-0ffc19e831a3" providerId="AD" clId="Web-{EC96944C-15BF-EF4C-B337-9707E74A16CB}" dt="2021-09-01T14:31:09.449" v="54" actId="14100"/>
          <ac:spMkLst>
            <pc:docMk/>
            <pc:sldMk cId="3967093126" sldId="258"/>
            <ac:spMk id="3" creationId="{F42B0649-A93E-4ADE-A73A-2045B57244C5}"/>
          </ac:spMkLst>
        </pc:spChg>
        <pc:picChg chg="add mod">
          <ac:chgData name="Vignesh Vallavan" userId="S::vigneshvallavan@virtusa.com::95dcde7f-0d3d-43b2-8ac2-0ffc19e831a3" providerId="AD" clId="Web-{EC96944C-15BF-EF4C-B337-9707E74A16CB}" dt="2021-09-01T14:30:49.354" v="38" actId="1076"/>
          <ac:picMkLst>
            <pc:docMk/>
            <pc:sldMk cId="3967093126" sldId="258"/>
            <ac:picMk id="2" creationId="{9A292060-9295-4C04-8AF2-999810498DB1}"/>
          </ac:picMkLst>
        </pc:picChg>
      </pc:sldChg>
    </pc:docChg>
  </pc:docChgLst>
  <pc:docChgLst>
    <pc:chgData name="Vignesh Vallavan" userId="S::vigneshvallavan@virtusa.com::95dcde7f-0d3d-43b2-8ac2-0ffc19e831a3" providerId="AD" clId="Web-{CA99EC7F-1EA0-4603-90DA-8B072817AA19}"/>
    <pc:docChg chg="addSld delSld modSld addMainMaster delMainMaster">
      <pc:chgData name="Vignesh Vallavan" userId="S::vigneshvallavan@virtusa.com::95dcde7f-0d3d-43b2-8ac2-0ffc19e831a3" providerId="AD" clId="Web-{CA99EC7F-1EA0-4603-90DA-8B072817AA19}" dt="2021-09-01T11:58:11.874" v="147"/>
      <pc:docMkLst>
        <pc:docMk/>
      </pc:docMkLst>
      <pc:sldChg chg="addSp delSp modSp mod setBg modClrScheme setClrOvrMap chgLayout">
        <pc:chgData name="Vignesh Vallavan" userId="S::vigneshvallavan@virtusa.com::95dcde7f-0d3d-43b2-8ac2-0ffc19e831a3" providerId="AD" clId="Web-{CA99EC7F-1EA0-4603-90DA-8B072817AA19}" dt="2021-09-01T11:55:12.817" v="130" actId="1076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CA99EC7F-1EA0-4603-90DA-8B072817AA19}" dt="2021-09-01T11:40:42.486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CA99EC7F-1EA0-4603-90DA-8B072817AA19}" dt="2021-09-01T11:40:41.799" v="0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Vignesh Vallavan" userId="S::vigneshvallavan@virtusa.com::95dcde7f-0d3d-43b2-8ac2-0ffc19e831a3" providerId="AD" clId="Web-{CA99EC7F-1EA0-4603-90DA-8B072817AA19}" dt="2021-09-01T11:54:59.707" v="127" actId="1076"/>
          <ac:spMkLst>
            <pc:docMk/>
            <pc:sldMk cId="109857222" sldId="256"/>
            <ac:spMk id="6" creationId="{EAD02386-F25E-477D-B7DE-E3BA49E6120A}"/>
          </ac:spMkLst>
        </pc:spChg>
        <pc:spChg chg="add mod">
          <ac:chgData name="Vignesh Vallavan" userId="S::vigneshvallavan@virtusa.com::95dcde7f-0d3d-43b2-8ac2-0ffc19e831a3" providerId="AD" clId="Web-{CA99EC7F-1EA0-4603-90DA-8B072817AA19}" dt="2021-09-01T11:45:05.377" v="76" actId="20577"/>
          <ac:spMkLst>
            <pc:docMk/>
            <pc:sldMk cId="109857222" sldId="256"/>
            <ac:spMk id="7" creationId="{1A18C70A-05FE-4900-BEA9-22352562F46B}"/>
          </ac:spMkLst>
        </pc:spChg>
        <pc:spChg chg="add del">
          <ac:chgData name="Vignesh Vallavan" userId="S::vigneshvallavan@virtusa.com::95dcde7f-0d3d-43b2-8ac2-0ffc19e831a3" providerId="AD" clId="Web-{CA99EC7F-1EA0-4603-90DA-8B072817AA19}" dt="2021-09-01T11:43:32.137" v="47"/>
          <ac:spMkLst>
            <pc:docMk/>
            <pc:sldMk cId="109857222" sldId="256"/>
            <ac:spMk id="12" creationId="{416A0E3C-60E6-4F39-BC55-5F7C224E1F7C}"/>
          </ac:spMkLst>
        </pc:spChg>
        <pc:spChg chg="add mod">
          <ac:chgData name="Vignesh Vallavan" userId="S::vigneshvallavan@virtusa.com::95dcde7f-0d3d-43b2-8ac2-0ffc19e831a3" providerId="AD" clId="Web-{CA99EC7F-1EA0-4603-90DA-8B072817AA19}" dt="2021-09-01T11:44:51.282" v="65" actId="20577"/>
          <ac:spMkLst>
            <pc:docMk/>
            <pc:sldMk cId="109857222" sldId="256"/>
            <ac:spMk id="13" creationId="{47C95C4E-8153-4189-8A57-A63FAD219828}"/>
          </ac:spMkLst>
        </pc:spChg>
        <pc:spChg chg="add del">
          <ac:chgData name="Vignesh Vallavan" userId="S::vigneshvallavan@virtusa.com::95dcde7f-0d3d-43b2-8ac2-0ffc19e831a3" providerId="AD" clId="Web-{CA99EC7F-1EA0-4603-90DA-8B072817AA19}" dt="2021-09-01T11:43:32.137" v="47"/>
          <ac:spMkLst>
            <pc:docMk/>
            <pc:sldMk cId="109857222" sldId="256"/>
            <ac:spMk id="16" creationId="{E844E128-FF69-4E9F-8327-6B504B3C5AE1}"/>
          </ac:spMkLst>
        </pc:spChg>
        <pc:spChg chg="add">
          <ac:chgData name="Vignesh Vallavan" userId="S::vigneshvallavan@virtusa.com::95dcde7f-0d3d-43b2-8ac2-0ffc19e831a3" providerId="AD" clId="Web-{CA99EC7F-1EA0-4603-90DA-8B072817AA19}" dt="2021-09-01T11:43:32.137" v="47"/>
          <ac:spMkLst>
            <pc:docMk/>
            <pc:sldMk cId="109857222" sldId="256"/>
            <ac:spMk id="23" creationId="{0BABF38A-8A0D-492E-BD20-6CF4D46B50BD}"/>
          </ac:spMkLst>
        </pc:spChg>
        <pc:spChg chg="add">
          <ac:chgData name="Vignesh Vallavan" userId="S::vigneshvallavan@virtusa.com::95dcde7f-0d3d-43b2-8ac2-0ffc19e831a3" providerId="AD" clId="Web-{CA99EC7F-1EA0-4603-90DA-8B072817AA19}" dt="2021-09-01T11:43:32.137" v="47"/>
          <ac:spMkLst>
            <pc:docMk/>
            <pc:sldMk cId="109857222" sldId="256"/>
            <ac:spMk id="27" creationId="{8651CFA9-6065-4243-AC48-858E359780B1}"/>
          </ac:spMkLst>
        </pc:spChg>
        <pc:spChg chg="add">
          <ac:chgData name="Vignesh Vallavan" userId="S::vigneshvallavan@virtusa.com::95dcde7f-0d3d-43b2-8ac2-0ffc19e831a3" providerId="AD" clId="Web-{CA99EC7F-1EA0-4603-90DA-8B072817AA19}" dt="2021-09-01T11:43:32.137" v="47"/>
          <ac:spMkLst>
            <pc:docMk/>
            <pc:sldMk cId="109857222" sldId="256"/>
            <ac:spMk id="29" creationId="{E8B2F707-EF35-4955-8439-F76145F3CD7E}"/>
          </ac:spMkLst>
        </pc:spChg>
        <pc:spChg chg="add">
          <ac:chgData name="Vignesh Vallavan" userId="S::vigneshvallavan@virtusa.com::95dcde7f-0d3d-43b2-8ac2-0ffc19e831a3" providerId="AD" clId="Web-{CA99EC7F-1EA0-4603-90DA-8B072817AA19}" dt="2021-09-01T11:43:32.137" v="47"/>
          <ac:spMkLst>
            <pc:docMk/>
            <pc:sldMk cId="109857222" sldId="256"/>
            <ac:spMk id="31" creationId="{BB317211-3292-43D8-8824-C090DBADA43F}"/>
          </ac:spMkLst>
        </pc:spChg>
        <pc:graphicFrameChg chg="add del mod modGraphic">
          <ac:chgData name="Vignesh Vallavan" userId="S::vigneshvallavan@virtusa.com::95dcde7f-0d3d-43b2-8ac2-0ffc19e831a3" providerId="AD" clId="Web-{CA99EC7F-1EA0-4603-90DA-8B072817AA19}" dt="2021-09-01T11:42:14.930" v="34"/>
          <ac:graphicFrameMkLst>
            <pc:docMk/>
            <pc:sldMk cId="109857222" sldId="256"/>
            <ac:graphicFrameMk id="5" creationId="{D2EA37CE-BC10-4284-92FF-AFC915B962AF}"/>
          </ac:graphicFrameMkLst>
        </pc:graphicFrameChg>
        <pc:graphicFrameChg chg="add del mod">
          <ac:chgData name="Vignesh Vallavan" userId="S::vigneshvallavan@virtusa.com::95dcde7f-0d3d-43b2-8ac2-0ffc19e831a3" providerId="AD" clId="Web-{CA99EC7F-1EA0-4603-90DA-8B072817AA19}" dt="2021-09-01T11:41:59.679" v="27"/>
          <ac:graphicFrameMkLst>
            <pc:docMk/>
            <pc:sldMk cId="109857222" sldId="256"/>
            <ac:graphicFrameMk id="9" creationId="{5BFE6162-69AF-4304-BB70-1E650D602302}"/>
          </ac:graphicFrameMkLst>
        </pc:graphicFrameChg>
        <pc:picChg chg="add mod ord">
          <ac:chgData name="Vignesh Vallavan" userId="S::vigneshvallavan@virtusa.com::95dcde7f-0d3d-43b2-8ac2-0ffc19e831a3" providerId="AD" clId="Web-{CA99EC7F-1EA0-4603-90DA-8B072817AA19}" dt="2021-09-01T11:43:32.137" v="47"/>
          <ac:picMkLst>
            <pc:docMk/>
            <pc:sldMk cId="109857222" sldId="256"/>
            <ac:picMk id="10" creationId="{06ABE9DC-DFCC-42D4-9F04-C569975B884A}"/>
          </ac:picMkLst>
        </pc:picChg>
        <pc:picChg chg="add mod">
          <ac:chgData name="Vignesh Vallavan" userId="S::vigneshvallavan@virtusa.com::95dcde7f-0d3d-43b2-8ac2-0ffc19e831a3" providerId="AD" clId="Web-{CA99EC7F-1EA0-4603-90DA-8B072817AA19}" dt="2021-09-01T11:55:12.817" v="130" actId="1076"/>
          <ac:picMkLst>
            <pc:docMk/>
            <pc:sldMk cId="109857222" sldId="256"/>
            <ac:picMk id="11" creationId="{131F8FBB-1CDC-4246-82F8-BBBD57BD4064}"/>
          </ac:picMkLst>
        </pc:picChg>
        <pc:picChg chg="add">
          <ac:chgData name="Vignesh Vallavan" userId="S::vigneshvallavan@virtusa.com::95dcde7f-0d3d-43b2-8ac2-0ffc19e831a3" providerId="AD" clId="Web-{CA99EC7F-1EA0-4603-90DA-8B072817AA19}" dt="2021-09-01T11:43:32.137" v="47"/>
          <ac:picMkLst>
            <pc:docMk/>
            <pc:sldMk cId="109857222" sldId="256"/>
            <ac:picMk id="25" creationId="{1CB7E8AE-A3AC-4BB7-A5C6-F00EC697B265}"/>
          </ac:picMkLst>
        </pc:picChg>
        <pc:cxnChg chg="add del">
          <ac:chgData name="Vignesh Vallavan" userId="S::vigneshvallavan@virtusa.com::95dcde7f-0d3d-43b2-8ac2-0ffc19e831a3" providerId="AD" clId="Web-{CA99EC7F-1EA0-4603-90DA-8B072817AA19}" dt="2021-09-01T11:43:32.137" v="47"/>
          <ac:cxnSpMkLst>
            <pc:docMk/>
            <pc:sldMk cId="109857222" sldId="256"/>
            <ac:cxnSpMk id="14" creationId="{C5025DAC-8B93-4160-B017-3A274A5828C0}"/>
          </ac:cxnSpMkLst>
        </pc:cxnChg>
        <pc:cxnChg chg="add del">
          <ac:chgData name="Vignesh Vallavan" userId="S::vigneshvallavan@virtusa.com::95dcde7f-0d3d-43b2-8ac2-0ffc19e831a3" providerId="AD" clId="Web-{CA99EC7F-1EA0-4603-90DA-8B072817AA19}" dt="2021-09-01T11:43:32.137" v="47"/>
          <ac:cxnSpMkLst>
            <pc:docMk/>
            <pc:sldMk cId="109857222" sldId="256"/>
            <ac:cxnSpMk id="18" creationId="{055CEADF-09EA-423C-8C45-F94AF44D5AF0}"/>
          </ac:cxnSpMkLst>
        </pc:cxnChg>
      </pc:sldChg>
      <pc:sldChg chg="new del">
        <pc:chgData name="Vignesh Vallavan" userId="S::vigneshvallavan@virtusa.com::95dcde7f-0d3d-43b2-8ac2-0ffc19e831a3" providerId="AD" clId="Web-{CA99EC7F-1EA0-4603-90DA-8B072817AA19}" dt="2021-09-01T11:57:28.325" v="143"/>
        <pc:sldMkLst>
          <pc:docMk/>
          <pc:sldMk cId="393519017" sldId="257"/>
        </pc:sldMkLst>
      </pc:sldChg>
      <pc:sldChg chg="delSp add">
        <pc:chgData name="Vignesh Vallavan" userId="S::vigneshvallavan@virtusa.com::95dcde7f-0d3d-43b2-8ac2-0ffc19e831a3" providerId="AD" clId="Web-{CA99EC7F-1EA0-4603-90DA-8B072817AA19}" dt="2021-09-01T11:58:10.015" v="146"/>
        <pc:sldMkLst>
          <pc:docMk/>
          <pc:sldMk cId="2699001627" sldId="257"/>
        </pc:sldMkLst>
        <pc:spChg chg="del">
          <ac:chgData name="Vignesh Vallavan" userId="S::vigneshvallavan@virtusa.com::95dcde7f-0d3d-43b2-8ac2-0ffc19e831a3" providerId="AD" clId="Web-{CA99EC7F-1EA0-4603-90DA-8B072817AA19}" dt="2021-09-01T11:58:10.015" v="146"/>
          <ac:spMkLst>
            <pc:docMk/>
            <pc:sldMk cId="2699001627" sldId="257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CA99EC7F-1EA0-4603-90DA-8B072817AA19}" dt="2021-09-01T11:58:08.827" v="145"/>
          <ac:spMkLst>
            <pc:docMk/>
            <pc:sldMk cId="2699001627" sldId="257"/>
            <ac:spMk id="3" creationId="{00000000-0000-0000-0000-000000000000}"/>
          </ac:spMkLst>
        </pc:spChg>
      </pc:sldChg>
      <pc:sldChg chg="new del">
        <pc:chgData name="Vignesh Vallavan" userId="S::vigneshvallavan@virtusa.com::95dcde7f-0d3d-43b2-8ac2-0ffc19e831a3" providerId="AD" clId="Web-{CA99EC7F-1EA0-4603-90DA-8B072817AA19}" dt="2021-09-01T11:56:55.948" v="141"/>
        <pc:sldMkLst>
          <pc:docMk/>
          <pc:sldMk cId="2747334749" sldId="257"/>
        </pc:sldMkLst>
      </pc:sldChg>
      <pc:sldChg chg="delSp modSp new del mod setBg">
        <pc:chgData name="Vignesh Vallavan" userId="S::vigneshvallavan@virtusa.com::95dcde7f-0d3d-43b2-8ac2-0ffc19e831a3" providerId="AD" clId="Web-{CA99EC7F-1EA0-4603-90DA-8B072817AA19}" dt="2021-09-01T11:56:45.010" v="138"/>
        <pc:sldMkLst>
          <pc:docMk/>
          <pc:sldMk cId="3353803924" sldId="257"/>
        </pc:sldMkLst>
        <pc:spChg chg="del">
          <ac:chgData name="Vignesh Vallavan" userId="S::vigneshvallavan@virtusa.com::95dcde7f-0d3d-43b2-8ac2-0ffc19e831a3" providerId="AD" clId="Web-{CA99EC7F-1EA0-4603-90DA-8B072817AA19}" dt="2021-09-01T11:56:19.352" v="134"/>
          <ac:spMkLst>
            <pc:docMk/>
            <pc:sldMk cId="3353803924" sldId="257"/>
            <ac:spMk id="2" creationId="{B45F02EE-B22E-42C2-9E35-4B8EBFD2AE61}"/>
          </ac:spMkLst>
        </pc:spChg>
        <pc:spChg chg="del mod">
          <ac:chgData name="Vignesh Vallavan" userId="S::vigneshvallavan@virtusa.com::95dcde7f-0d3d-43b2-8ac2-0ffc19e831a3" providerId="AD" clId="Web-{CA99EC7F-1EA0-4603-90DA-8B072817AA19}" dt="2021-09-01T11:56:18.415" v="133"/>
          <ac:spMkLst>
            <pc:docMk/>
            <pc:sldMk cId="3353803924" sldId="257"/>
            <ac:spMk id="3" creationId="{992C8311-57AF-4072-BC95-6A046E6E6054}"/>
          </ac:spMkLst>
        </pc:spChg>
      </pc:sldChg>
      <pc:sldChg chg="new del">
        <pc:chgData name="Vignesh Vallavan" userId="S::vigneshvallavan@virtusa.com::95dcde7f-0d3d-43b2-8ac2-0ffc19e831a3" providerId="AD" clId="Web-{CA99EC7F-1EA0-4603-90DA-8B072817AA19}" dt="2021-09-01T11:56:45.448" v="139"/>
        <pc:sldMkLst>
          <pc:docMk/>
          <pc:sldMk cId="1627698367" sldId="258"/>
        </pc:sldMkLst>
      </pc:sldChg>
      <pc:sldChg chg="add replId">
        <pc:chgData name="Vignesh Vallavan" userId="S::vigneshvallavan@virtusa.com::95dcde7f-0d3d-43b2-8ac2-0ffc19e831a3" providerId="AD" clId="Web-{CA99EC7F-1EA0-4603-90DA-8B072817AA19}" dt="2021-09-01T11:58:11.874" v="147"/>
        <pc:sldMkLst>
          <pc:docMk/>
          <pc:sldMk cId="3967093126" sldId="258"/>
        </pc:sldMkLst>
      </pc:sldChg>
      <pc:sldMasterChg chg="add del addSldLayout delSldLayout">
        <pc:chgData name="Vignesh Vallavan" userId="S::vigneshvallavan@virtusa.com::95dcde7f-0d3d-43b2-8ac2-0ffc19e831a3" providerId="AD" clId="Web-{CA99EC7F-1EA0-4603-90DA-8B072817AA19}" dt="2021-09-01T11:57:54.592" v="144"/>
        <pc:sldMasterMkLst>
          <pc:docMk/>
          <pc:sldMasterMk cId="2460954070" sldId="2147483660"/>
        </pc:sldMasterMkLst>
        <pc:sldLayoutChg chg="add del">
          <pc:chgData name="Vignesh Vallavan" userId="S::vigneshvallavan@virtusa.com::95dcde7f-0d3d-43b2-8ac2-0ffc19e831a3" providerId="AD" clId="Web-{CA99EC7F-1EA0-4603-90DA-8B072817AA19}" dt="2021-09-01T11:57:54.592" v="14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Vignesh Vallavan" userId="S::vigneshvallavan@virtusa.com::95dcde7f-0d3d-43b2-8ac2-0ffc19e831a3" providerId="AD" clId="Web-{CA99EC7F-1EA0-4603-90DA-8B072817AA19}" dt="2021-09-01T11:57:54.592" v="14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Vignesh Vallavan" userId="S::vigneshvallavan@virtusa.com::95dcde7f-0d3d-43b2-8ac2-0ffc19e831a3" providerId="AD" clId="Web-{CA99EC7F-1EA0-4603-90DA-8B072817AA19}" dt="2021-09-01T11:57:54.592" v="14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Vignesh Vallavan" userId="S::vigneshvallavan@virtusa.com::95dcde7f-0d3d-43b2-8ac2-0ffc19e831a3" providerId="AD" clId="Web-{CA99EC7F-1EA0-4603-90DA-8B072817AA19}" dt="2021-09-01T11:57:54.592" v="14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Vignesh Vallavan" userId="S::vigneshvallavan@virtusa.com::95dcde7f-0d3d-43b2-8ac2-0ffc19e831a3" providerId="AD" clId="Web-{CA99EC7F-1EA0-4603-90DA-8B072817AA19}" dt="2021-09-01T11:57:54.592" v="14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Vignesh Vallavan" userId="S::vigneshvallavan@virtusa.com::95dcde7f-0d3d-43b2-8ac2-0ffc19e831a3" providerId="AD" clId="Web-{CA99EC7F-1EA0-4603-90DA-8B072817AA19}" dt="2021-09-01T11:57:54.592" v="14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Vignesh Vallavan" userId="S::vigneshvallavan@virtusa.com::95dcde7f-0d3d-43b2-8ac2-0ffc19e831a3" providerId="AD" clId="Web-{CA99EC7F-1EA0-4603-90DA-8B072817AA19}" dt="2021-09-01T11:57:54.592" v="14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Vignesh Vallavan" userId="S::vigneshvallavan@virtusa.com::95dcde7f-0d3d-43b2-8ac2-0ffc19e831a3" providerId="AD" clId="Web-{CA99EC7F-1EA0-4603-90DA-8B072817AA19}" dt="2021-09-01T11:57:54.592" v="14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Vignesh Vallavan" userId="S::vigneshvallavan@virtusa.com::95dcde7f-0d3d-43b2-8ac2-0ffc19e831a3" providerId="AD" clId="Web-{CA99EC7F-1EA0-4603-90DA-8B072817AA19}" dt="2021-09-01T11:57:54.592" v="14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Vignesh Vallavan" userId="S::vigneshvallavan@virtusa.com::95dcde7f-0d3d-43b2-8ac2-0ffc19e831a3" providerId="AD" clId="Web-{CA99EC7F-1EA0-4603-90DA-8B072817AA19}" dt="2021-09-01T11:57:54.592" v="14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Vignesh Vallavan" userId="S::vigneshvallavan@virtusa.com::95dcde7f-0d3d-43b2-8ac2-0ffc19e831a3" providerId="AD" clId="Web-{CA99EC7F-1EA0-4603-90DA-8B072817AA19}" dt="2021-09-01T11:57:54.592" v="14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Vignesh Vallavan" userId="S::vigneshvallavan@virtusa.com::95dcde7f-0d3d-43b2-8ac2-0ffc19e831a3" providerId="AD" clId="Web-{CA99EC7F-1EA0-4603-90DA-8B072817AA19}" dt="2021-09-01T11:43:32.137" v="47"/>
        <pc:sldMasterMkLst>
          <pc:docMk/>
          <pc:sldMasterMk cId="3905734792" sldId="2147483750"/>
        </pc:sldMasterMkLst>
        <pc:sldLayoutChg chg="add del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3905734792" sldId="2147483750"/>
            <pc:sldLayoutMk cId="348331063" sldId="2147483739"/>
          </pc:sldLayoutMkLst>
        </pc:sldLayoutChg>
        <pc:sldLayoutChg chg="add del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3905734792" sldId="2147483750"/>
            <pc:sldLayoutMk cId="3261174264" sldId="2147483740"/>
          </pc:sldLayoutMkLst>
        </pc:sldLayoutChg>
        <pc:sldLayoutChg chg="add del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3905734792" sldId="2147483750"/>
            <pc:sldLayoutMk cId="1115121674" sldId="2147483741"/>
          </pc:sldLayoutMkLst>
        </pc:sldLayoutChg>
        <pc:sldLayoutChg chg="add del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3905734792" sldId="2147483750"/>
            <pc:sldLayoutMk cId="742997320" sldId="2147483742"/>
          </pc:sldLayoutMkLst>
        </pc:sldLayoutChg>
        <pc:sldLayoutChg chg="add del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3905734792" sldId="2147483750"/>
            <pc:sldLayoutMk cId="3137334288" sldId="2147483743"/>
          </pc:sldLayoutMkLst>
        </pc:sldLayoutChg>
        <pc:sldLayoutChg chg="add del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3905734792" sldId="2147483750"/>
            <pc:sldLayoutMk cId="2781316573" sldId="2147483744"/>
          </pc:sldLayoutMkLst>
        </pc:sldLayoutChg>
        <pc:sldLayoutChg chg="add del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3905734792" sldId="2147483750"/>
            <pc:sldLayoutMk cId="1305360636" sldId="2147483745"/>
          </pc:sldLayoutMkLst>
        </pc:sldLayoutChg>
        <pc:sldLayoutChg chg="add del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3905734792" sldId="2147483750"/>
            <pc:sldLayoutMk cId="660431274" sldId="2147483746"/>
          </pc:sldLayoutMkLst>
        </pc:sldLayoutChg>
        <pc:sldLayoutChg chg="add del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3905734792" sldId="2147483750"/>
            <pc:sldLayoutMk cId="352857616" sldId="2147483747"/>
          </pc:sldLayoutMkLst>
        </pc:sldLayoutChg>
        <pc:sldLayoutChg chg="add del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3905734792" sldId="2147483750"/>
            <pc:sldLayoutMk cId="3664557461" sldId="2147483748"/>
          </pc:sldLayoutMkLst>
        </pc:sldLayoutChg>
        <pc:sldLayoutChg chg="add del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3905734792" sldId="2147483750"/>
            <pc:sldLayoutMk cId="1568827370" sldId="2147483749"/>
          </pc:sldLayoutMkLst>
        </pc:sldLayoutChg>
      </pc:sldMasterChg>
      <pc:sldMasterChg chg="add addSldLayout">
        <pc:chgData name="Vignesh Vallavan" userId="S::vigneshvallavan@virtusa.com::95dcde7f-0d3d-43b2-8ac2-0ffc19e831a3" providerId="AD" clId="Web-{CA99EC7F-1EA0-4603-90DA-8B072817AA19}" dt="2021-09-01T11:43:32.137" v="47"/>
        <pc:sldMasterMkLst>
          <pc:docMk/>
          <pc:sldMasterMk cId="2221542601" sldId="2147483751"/>
        </pc:sldMasterMkLst>
        <pc:sldLayoutChg chg="add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2221542601" sldId="2147483751"/>
            <pc:sldLayoutMk cId="117651703" sldId="2147483752"/>
          </pc:sldLayoutMkLst>
        </pc:sldLayoutChg>
        <pc:sldLayoutChg chg="add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2221542601" sldId="2147483751"/>
            <pc:sldLayoutMk cId="3300201039" sldId="2147483753"/>
          </pc:sldLayoutMkLst>
        </pc:sldLayoutChg>
        <pc:sldLayoutChg chg="add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2221542601" sldId="2147483751"/>
            <pc:sldLayoutMk cId="610746316" sldId="2147483754"/>
          </pc:sldLayoutMkLst>
        </pc:sldLayoutChg>
        <pc:sldLayoutChg chg="add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2221542601" sldId="2147483751"/>
            <pc:sldLayoutMk cId="197245122" sldId="2147483755"/>
          </pc:sldLayoutMkLst>
        </pc:sldLayoutChg>
        <pc:sldLayoutChg chg="add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2221542601" sldId="2147483751"/>
            <pc:sldLayoutMk cId="2071718510" sldId="2147483756"/>
          </pc:sldLayoutMkLst>
        </pc:sldLayoutChg>
        <pc:sldLayoutChg chg="add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2221542601" sldId="2147483751"/>
            <pc:sldLayoutMk cId="1362943814" sldId="2147483757"/>
          </pc:sldLayoutMkLst>
        </pc:sldLayoutChg>
        <pc:sldLayoutChg chg="add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2221542601" sldId="2147483751"/>
            <pc:sldLayoutMk cId="964233410" sldId="2147483758"/>
          </pc:sldLayoutMkLst>
        </pc:sldLayoutChg>
        <pc:sldLayoutChg chg="add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2221542601" sldId="2147483751"/>
            <pc:sldLayoutMk cId="1699907353" sldId="2147483759"/>
          </pc:sldLayoutMkLst>
        </pc:sldLayoutChg>
        <pc:sldLayoutChg chg="add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2221542601" sldId="2147483751"/>
            <pc:sldLayoutMk cId="1230038530" sldId="2147483760"/>
          </pc:sldLayoutMkLst>
        </pc:sldLayoutChg>
        <pc:sldLayoutChg chg="add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2221542601" sldId="2147483751"/>
            <pc:sldLayoutMk cId="1590673666" sldId="2147483761"/>
          </pc:sldLayoutMkLst>
        </pc:sldLayoutChg>
        <pc:sldLayoutChg chg="add">
          <pc:chgData name="Vignesh Vallavan" userId="S::vigneshvallavan@virtusa.com::95dcde7f-0d3d-43b2-8ac2-0ffc19e831a3" providerId="AD" clId="Web-{CA99EC7F-1EA0-4603-90DA-8B072817AA19}" dt="2021-09-01T11:43:32.137" v="47"/>
          <pc:sldLayoutMkLst>
            <pc:docMk/>
            <pc:sldMasterMk cId="2221542601" sldId="2147483751"/>
            <pc:sldLayoutMk cId="3953953303" sldId="21474837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53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01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4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4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3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0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3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4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sspost.org/open-source-speech-recognition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17211-3292-43D8-8824-C090DBADA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5" y="0"/>
            <a:ext cx="12188951" cy="6858000"/>
          </a:xfrm>
          <a:prstGeom prst="rect">
            <a:avLst/>
          </a:prstGeom>
          <a:blipFill dpi="0" rotWithShape="1">
            <a:blip r:embed="rId3">
              <a:alphaModFix amt="15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06ABE9DC-DFCC-42D4-9F04-C569975B88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r="5"/>
          <a:stretch/>
        </p:blipFill>
        <p:spPr>
          <a:xfrm>
            <a:off x="1524" y="688"/>
            <a:ext cx="12188952" cy="6856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8C70A-05FE-4900-BEA9-22352562F46B}"/>
              </a:ext>
            </a:extLst>
          </p:cNvPr>
          <p:cNvSpPr txBox="1"/>
          <p:nvPr/>
        </p:nvSpPr>
        <p:spPr>
          <a:xfrm>
            <a:off x="622035" y="651725"/>
            <a:ext cx="4795282" cy="50182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Speech Recognition using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02386-F25E-477D-B7DE-E3BA49E6120A}"/>
              </a:ext>
            </a:extLst>
          </p:cNvPr>
          <p:cNvSpPr txBox="1"/>
          <p:nvPr/>
        </p:nvSpPr>
        <p:spPr>
          <a:xfrm>
            <a:off x="5227828" y="695121"/>
            <a:ext cx="6568503" cy="22775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u="sng" dirty="0"/>
              <a:t>Python packages:</a:t>
            </a:r>
            <a:r>
              <a:rPr lang="en-US" b="1" dirty="0"/>
              <a:t> Installation 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pip install </a:t>
            </a:r>
            <a:r>
              <a:rPr lang="en-US" dirty="0" err="1">
                <a:solidFill>
                  <a:srgbClr val="FFFFFF"/>
                </a:solidFill>
              </a:rPr>
              <a:t>SpeechRecognition</a:t>
            </a:r>
            <a:r>
              <a:rPr lang="en-US" dirty="0">
                <a:solidFill>
                  <a:srgbClr val="FFFFFF"/>
                </a:solidFill>
              </a:rPr>
              <a:t>  --&gt; for speech recognition </a:t>
            </a: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pip install </a:t>
            </a:r>
            <a:r>
              <a:rPr lang="en-US" dirty="0" err="1">
                <a:solidFill>
                  <a:srgbClr val="FFFFFF"/>
                </a:solidFill>
              </a:rPr>
              <a:t>PyAudio</a:t>
            </a:r>
            <a:r>
              <a:rPr lang="en-US" dirty="0">
                <a:solidFill>
                  <a:srgbClr val="FFFFFF"/>
                </a:solidFill>
              </a:rPr>
              <a:t>                       --&gt; for microphone access 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Picture 12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131F8FBB-1CDC-4246-82F8-BBBD57BD4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13830" y="2607128"/>
            <a:ext cx="3260271" cy="16346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C95C4E-8153-4189-8A57-A63FAD219828}"/>
              </a:ext>
            </a:extLst>
          </p:cNvPr>
          <p:cNvSpPr txBox="1"/>
          <p:nvPr/>
        </p:nvSpPr>
        <p:spPr>
          <a:xfrm>
            <a:off x="760186" y="5557157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032B35D-B73A-48FB-896F-547963E14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14" y="243175"/>
            <a:ext cx="11587842" cy="652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0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292060-9295-4C04-8AF2-999810498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28" y="834105"/>
            <a:ext cx="8222342" cy="27767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2B0649-A93E-4ADE-A73A-2045B57244C5}"/>
              </a:ext>
            </a:extLst>
          </p:cNvPr>
          <p:cNvSpPr txBox="1"/>
          <p:nvPr/>
        </p:nvSpPr>
        <p:spPr>
          <a:xfrm>
            <a:off x="515257" y="224970"/>
            <a:ext cx="3550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Text file: (speech-to-text.txt)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709312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BlockprintVTI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83</cp:revision>
  <dcterms:created xsi:type="dcterms:W3CDTF">2021-09-01T11:40:32Z</dcterms:created>
  <dcterms:modified xsi:type="dcterms:W3CDTF">2021-09-01T14:31:12Z</dcterms:modified>
</cp:coreProperties>
</file>