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33BE6-B97E-221A-C784-AE9CD7C23548}" v="199" dt="2021-09-08T11:42:08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CE733BE6-B97E-221A-C784-AE9CD7C23548}"/>
    <pc:docChg chg="modSld">
      <pc:chgData name="Vignesh Vallavan" userId="S::vigneshvallavan@virtusa.com::95dcde7f-0d3d-43b2-8ac2-0ffc19e831a3" providerId="AD" clId="Web-{CE733BE6-B97E-221A-C784-AE9CD7C23548}" dt="2021-09-08T11:42:08.382" v="116" actId="1076"/>
      <pc:docMkLst>
        <pc:docMk/>
      </pc:docMkLst>
      <pc:sldChg chg="addSp delSp modSp mod setBg">
        <pc:chgData name="Vignesh Vallavan" userId="S::vigneshvallavan@virtusa.com::95dcde7f-0d3d-43b2-8ac2-0ffc19e831a3" providerId="AD" clId="Web-{CE733BE6-B97E-221A-C784-AE9CD7C23548}" dt="2021-09-08T11:42:08.382" v="116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CE733BE6-B97E-221A-C784-AE9CD7C23548}" dt="2021-09-08T10:35:33.79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CE733BE6-B97E-221A-C784-AE9CD7C23548}" dt="2021-09-08T10:35:31.486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CE733BE6-B97E-221A-C784-AE9CD7C23548}" dt="2021-09-08T11:41:14.131" v="83" actId="1076"/>
          <ac:spMkLst>
            <pc:docMk/>
            <pc:sldMk cId="109857222" sldId="256"/>
            <ac:spMk id="4" creationId="{F23BB0F8-77C7-44CE-B1DB-CB0A52B25B86}"/>
          </ac:spMkLst>
        </pc:spChg>
        <pc:spChg chg="add mod">
          <ac:chgData name="Vignesh Vallavan" userId="S::vigneshvallavan@virtusa.com::95dcde7f-0d3d-43b2-8ac2-0ffc19e831a3" providerId="AD" clId="Web-{CE733BE6-B97E-221A-C784-AE9CD7C23548}" dt="2021-09-08T11:38:16.909" v="33" actId="20577"/>
          <ac:spMkLst>
            <pc:docMk/>
            <pc:sldMk cId="109857222" sldId="256"/>
            <ac:spMk id="5" creationId="{8EE382EB-66A0-4C7F-BB0E-4BC738E90701}"/>
          </ac:spMkLst>
        </pc:spChg>
        <pc:spChg chg="add mod">
          <ac:chgData name="Vignesh Vallavan" userId="S::vigneshvallavan@virtusa.com::95dcde7f-0d3d-43b2-8ac2-0ffc19e831a3" providerId="AD" clId="Web-{CE733BE6-B97E-221A-C784-AE9CD7C23548}" dt="2021-09-08T11:39:30.301" v="46" actId="1076"/>
          <ac:spMkLst>
            <pc:docMk/>
            <pc:sldMk cId="109857222" sldId="256"/>
            <ac:spMk id="6" creationId="{E6B6863D-CCF9-4281-9896-454C1FCB2B62}"/>
          </ac:spMkLst>
        </pc:spChg>
        <pc:spChg chg="add mod">
          <ac:chgData name="Vignesh Vallavan" userId="S::vigneshvallavan@virtusa.com::95dcde7f-0d3d-43b2-8ac2-0ffc19e831a3" providerId="AD" clId="Web-{CE733BE6-B97E-221A-C784-AE9CD7C23548}" dt="2021-09-08T11:42:02.725" v="115" actId="20577"/>
          <ac:spMkLst>
            <pc:docMk/>
            <pc:sldMk cId="109857222" sldId="256"/>
            <ac:spMk id="8" creationId="{1A0A4D97-BBBE-4F7B-BB54-7786875482E3}"/>
          </ac:spMkLst>
        </pc:spChg>
        <pc:picChg chg="add mod">
          <ac:chgData name="Vignesh Vallavan" userId="S::vigneshvallavan@virtusa.com::95dcde7f-0d3d-43b2-8ac2-0ffc19e831a3" providerId="AD" clId="Web-{CE733BE6-B97E-221A-C784-AE9CD7C23548}" dt="2021-09-08T11:42:08.382" v="116" actId="1076"/>
          <ac:picMkLst>
            <pc:docMk/>
            <pc:sldMk cId="109857222" sldId="256"/>
            <ac:picMk id="2" creationId="{0A15E8EC-2C55-482B-9339-A8EC62C62E3B}"/>
          </ac:picMkLst>
        </pc:picChg>
        <pc:picChg chg="add mod">
          <ac:chgData name="Vignesh Vallavan" userId="S::vigneshvallavan@virtusa.com::95dcde7f-0d3d-43b2-8ac2-0ffc19e831a3" providerId="AD" clId="Web-{CE733BE6-B97E-221A-C784-AE9CD7C23548}" dt="2021-09-08T11:37:35.986" v="13" actId="1076"/>
          <ac:picMkLst>
            <pc:docMk/>
            <pc:sldMk cId="109857222" sldId="256"/>
            <ac:picMk id="3" creationId="{943F358C-1D3D-4097-B836-B3804D6BDF52}"/>
          </ac:picMkLst>
        </pc:picChg>
        <pc:picChg chg="add mod">
          <ac:chgData name="Vignesh Vallavan" userId="S::vigneshvallavan@virtusa.com::95dcde7f-0d3d-43b2-8ac2-0ffc19e831a3" providerId="AD" clId="Web-{CE733BE6-B97E-221A-C784-AE9CD7C23548}" dt="2021-09-08T11:40:04.332" v="49" actId="1076"/>
          <ac:picMkLst>
            <pc:docMk/>
            <pc:sldMk cId="109857222" sldId="256"/>
            <ac:picMk id="7" creationId="{CE75082F-C6CA-44A1-8B69-9F090F2F26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A15E8EC-2C55-482B-9339-A8EC62C6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8" y="2406513"/>
            <a:ext cx="4861931" cy="404776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43F358C-1D3D-4097-B836-B3804D6B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50" y="4052677"/>
            <a:ext cx="6441684" cy="694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BB0F8-77C7-44CE-B1DB-CB0A52B25B86}"/>
              </a:ext>
            </a:extLst>
          </p:cNvPr>
          <p:cNvSpPr txBox="1"/>
          <p:nvPr/>
        </p:nvSpPr>
        <p:spPr>
          <a:xfrm>
            <a:off x="78059" y="13883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Python snippet: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382EB-66A0-4C7F-BB0E-4BC738E90701}"/>
              </a:ext>
            </a:extLst>
          </p:cNvPr>
          <p:cNvSpPr txBox="1"/>
          <p:nvPr/>
        </p:nvSpPr>
        <p:spPr>
          <a:xfrm>
            <a:off x="5412058" y="34605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6863D-CCF9-4281-9896-454C1FCB2B62}"/>
              </a:ext>
            </a:extLst>
          </p:cNvPr>
          <p:cNvSpPr txBox="1"/>
          <p:nvPr/>
        </p:nvSpPr>
        <p:spPr>
          <a:xfrm>
            <a:off x="4179616" y="12800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Spell Corrector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E75082F-C6CA-44A1-8B69-9F090F2F2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942" y="4646"/>
            <a:ext cx="1438275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0A4D97-BBBE-4F7B-BB54-7786875482E3}"/>
              </a:ext>
            </a:extLst>
          </p:cNvPr>
          <p:cNvSpPr txBox="1"/>
          <p:nvPr/>
        </p:nvSpPr>
        <p:spPr>
          <a:xfrm>
            <a:off x="633296" y="1794881"/>
            <a:ext cx="5419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Install textblob in python </a:t>
            </a:r>
            <a:r>
              <a:rPr lang="en-US">
                <a:solidFill>
                  <a:srgbClr val="FF0000"/>
                </a:solidFill>
              </a:rPr>
              <a:t>&lt;pip install textblob&gt;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2021-09-08T10:34:35Z</dcterms:created>
  <dcterms:modified xsi:type="dcterms:W3CDTF">2021-09-08T11:42:10Z</dcterms:modified>
</cp:coreProperties>
</file>