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77ACE-CD37-4AED-8CD7-220088DD7BE1}" v="92" dt="2021-09-06T11:13:08.427"/>
    <p1510:client id="{954AE1C2-4157-8157-2107-DD9E2C2B4737}" v="1" dt="2021-09-08T11:47:5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3DC77ACE-CD37-4AED-8CD7-220088DD7BE1}"/>
    <pc:docChg chg="addSld delSld modSld">
      <pc:chgData name="Vignesh Vallavan" userId="S::vigneshvallavan@virtusa.com::95dcde7f-0d3d-43b2-8ac2-0ffc19e831a3" providerId="AD" clId="Web-{3DC77ACE-CD37-4AED-8CD7-220088DD7BE1}" dt="2021-09-06T11:13:08.427" v="60" actId="1076"/>
      <pc:docMkLst>
        <pc:docMk/>
      </pc:docMkLst>
      <pc:sldChg chg="addSp delSp modSp mod setBg">
        <pc:chgData name="Vignesh Vallavan" userId="S::vigneshvallavan@virtusa.com::95dcde7f-0d3d-43b2-8ac2-0ffc19e831a3" providerId="AD" clId="Web-{3DC77ACE-CD37-4AED-8CD7-220088DD7BE1}" dt="2021-09-06T11:11:25.660" v="41" actId="20577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3DC77ACE-CD37-4AED-8CD7-220088DD7BE1}" dt="2021-09-06T11:07:13.48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3DC77ACE-CD37-4AED-8CD7-220088DD7BE1}" dt="2021-09-06T11:07:12.547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3DC77ACE-CD37-4AED-8CD7-220088DD7BE1}" dt="2021-09-06T11:11:25.660" v="41" actId="20577"/>
          <ac:spMkLst>
            <pc:docMk/>
            <pc:sldMk cId="109857222" sldId="256"/>
            <ac:spMk id="5" creationId="{3706D3D9-B5EC-4380-B00A-081AB560A7EA}"/>
          </ac:spMkLst>
        </pc:spChg>
        <pc:spChg chg="add">
          <ac:chgData name="Vignesh Vallavan" userId="S::vigneshvallavan@virtusa.com::95dcde7f-0d3d-43b2-8ac2-0ffc19e831a3" providerId="AD" clId="Web-{3DC77ACE-CD37-4AED-8CD7-220088DD7BE1}" dt="2021-09-06T11:07:49.376" v="6"/>
          <ac:spMkLst>
            <pc:docMk/>
            <pc:sldMk cId="109857222" sldId="256"/>
            <ac:spMk id="9" creationId="{01D0AF59-99C3-4251-AB9A-C966C6AD4400}"/>
          </ac:spMkLst>
        </pc:spChg>
        <pc:spChg chg="add">
          <ac:chgData name="Vignesh Vallavan" userId="S::vigneshvallavan@virtusa.com::95dcde7f-0d3d-43b2-8ac2-0ffc19e831a3" providerId="AD" clId="Web-{3DC77ACE-CD37-4AED-8CD7-220088DD7BE1}" dt="2021-09-06T11:07:49.376" v="6"/>
          <ac:spMkLst>
            <pc:docMk/>
            <pc:sldMk cId="109857222" sldId="256"/>
            <ac:spMk id="11" creationId="{1855405F-37A2-4869-9154-F8BE3BECE6C3}"/>
          </ac:spMkLst>
        </pc:spChg>
        <pc:picChg chg="add mod">
          <ac:chgData name="Vignesh Vallavan" userId="S::vigneshvallavan@virtusa.com::95dcde7f-0d3d-43b2-8ac2-0ffc19e831a3" providerId="AD" clId="Web-{3DC77ACE-CD37-4AED-8CD7-220088DD7BE1}" dt="2021-09-06T11:07:49.376" v="6"/>
          <ac:picMkLst>
            <pc:docMk/>
            <pc:sldMk cId="109857222" sldId="256"/>
            <ac:picMk id="4" creationId="{A35DD5BF-69DD-40C6-8A5E-989B1EED83CE}"/>
          </ac:picMkLst>
        </pc:picChg>
      </pc:sldChg>
      <pc:sldChg chg="addSp delSp modSp add replId">
        <pc:chgData name="Vignesh Vallavan" userId="S::vigneshvallavan@virtusa.com::95dcde7f-0d3d-43b2-8ac2-0ffc19e831a3" providerId="AD" clId="Web-{3DC77ACE-CD37-4AED-8CD7-220088DD7BE1}" dt="2021-09-06T11:13:08.427" v="60" actId="1076"/>
        <pc:sldMkLst>
          <pc:docMk/>
          <pc:sldMk cId="3767810329" sldId="257"/>
        </pc:sldMkLst>
        <pc:spChg chg="add mod">
          <ac:chgData name="Vignesh Vallavan" userId="S::vigneshvallavan@virtusa.com::95dcde7f-0d3d-43b2-8ac2-0ffc19e831a3" providerId="AD" clId="Web-{3DC77ACE-CD37-4AED-8CD7-220088DD7BE1}" dt="2021-09-06T11:11:44.222" v="50" actId="20577"/>
          <ac:spMkLst>
            <pc:docMk/>
            <pc:sldMk cId="3767810329" sldId="257"/>
            <ac:spMk id="5" creationId="{03FF3A50-C486-4F22-A3E9-39C9C379C030}"/>
          </ac:spMkLst>
        </pc:spChg>
        <pc:picChg chg="add mod">
          <ac:chgData name="Vignesh Vallavan" userId="S::vigneshvallavan@virtusa.com::95dcde7f-0d3d-43b2-8ac2-0ffc19e831a3" providerId="AD" clId="Web-{3DC77ACE-CD37-4AED-8CD7-220088DD7BE1}" dt="2021-09-06T11:09:09.580" v="14" actId="1076"/>
          <ac:picMkLst>
            <pc:docMk/>
            <pc:sldMk cId="3767810329" sldId="257"/>
            <ac:picMk id="2" creationId="{EC267CA2-4AF8-4D9A-9B7C-955278C1A4B3}"/>
          </ac:picMkLst>
        </pc:picChg>
        <pc:picChg chg="add mod">
          <ac:chgData name="Vignesh Vallavan" userId="S::vigneshvallavan@virtusa.com::95dcde7f-0d3d-43b2-8ac2-0ffc19e831a3" providerId="AD" clId="Web-{3DC77ACE-CD37-4AED-8CD7-220088DD7BE1}" dt="2021-09-06T11:09:42.596" v="18" actId="14100"/>
          <ac:picMkLst>
            <pc:docMk/>
            <pc:sldMk cId="3767810329" sldId="257"/>
            <ac:picMk id="3" creationId="{64882EAC-8614-4FD6-BD88-C0489A46D5D3}"/>
          </ac:picMkLst>
        </pc:picChg>
        <pc:picChg chg="del">
          <ac:chgData name="Vignesh Vallavan" userId="S::vigneshvallavan@virtusa.com::95dcde7f-0d3d-43b2-8ac2-0ffc19e831a3" providerId="AD" clId="Web-{3DC77ACE-CD37-4AED-8CD7-220088DD7BE1}" dt="2021-09-06T11:08:05.423" v="9"/>
          <ac:picMkLst>
            <pc:docMk/>
            <pc:sldMk cId="3767810329" sldId="257"/>
            <ac:picMk id="4" creationId="{A35DD5BF-69DD-40C6-8A5E-989B1EED83CE}"/>
          </ac:picMkLst>
        </pc:picChg>
        <pc:picChg chg="add mod">
          <ac:chgData name="Vignesh Vallavan" userId="S::vigneshvallavan@virtusa.com::95dcde7f-0d3d-43b2-8ac2-0ffc19e831a3" providerId="AD" clId="Web-{3DC77ACE-CD37-4AED-8CD7-220088DD7BE1}" dt="2021-09-06T11:12:42.255" v="54" actId="1076"/>
          <ac:picMkLst>
            <pc:docMk/>
            <pc:sldMk cId="3767810329" sldId="257"/>
            <ac:picMk id="6" creationId="{AF64E980-2CDD-4D00-AB5A-4C52690B21AB}"/>
          </ac:picMkLst>
        </pc:picChg>
        <pc:picChg chg="add mod">
          <ac:chgData name="Vignesh Vallavan" userId="S::vigneshvallavan@virtusa.com::95dcde7f-0d3d-43b2-8ac2-0ffc19e831a3" providerId="AD" clId="Web-{3DC77ACE-CD37-4AED-8CD7-220088DD7BE1}" dt="2021-09-06T11:12:55.458" v="56" actId="1076"/>
          <ac:picMkLst>
            <pc:docMk/>
            <pc:sldMk cId="3767810329" sldId="257"/>
            <ac:picMk id="10" creationId="{F6FAFFC8-4096-493C-B410-307183F256AD}"/>
          </ac:picMkLst>
        </pc:picChg>
        <pc:picChg chg="add mod">
          <ac:chgData name="Vignesh Vallavan" userId="S::vigneshvallavan@virtusa.com::95dcde7f-0d3d-43b2-8ac2-0ffc19e831a3" providerId="AD" clId="Web-{3DC77ACE-CD37-4AED-8CD7-220088DD7BE1}" dt="2021-09-06T11:13:08.427" v="59" actId="1076"/>
          <ac:picMkLst>
            <pc:docMk/>
            <pc:sldMk cId="3767810329" sldId="257"/>
            <ac:picMk id="12" creationId="{612A16F4-E3FE-46B5-854D-2F0D87807903}"/>
          </ac:picMkLst>
        </pc:picChg>
        <pc:picChg chg="add mod">
          <ac:chgData name="Vignesh Vallavan" userId="S::vigneshvallavan@virtusa.com::95dcde7f-0d3d-43b2-8ac2-0ffc19e831a3" providerId="AD" clId="Web-{3DC77ACE-CD37-4AED-8CD7-220088DD7BE1}" dt="2021-09-06T11:13:08.427" v="60" actId="1076"/>
          <ac:picMkLst>
            <pc:docMk/>
            <pc:sldMk cId="3767810329" sldId="257"/>
            <ac:picMk id="13" creationId="{E0922878-B188-40D4-8816-27DCDE74BA90}"/>
          </ac:picMkLst>
        </pc:picChg>
      </pc:sldChg>
      <pc:sldChg chg="delSp add del replId">
        <pc:chgData name="Vignesh Vallavan" userId="S::vigneshvallavan@virtusa.com::95dcde7f-0d3d-43b2-8ac2-0ffc19e831a3" providerId="AD" clId="Web-{3DC77ACE-CD37-4AED-8CD7-220088DD7BE1}" dt="2021-09-06T11:09:52.018" v="19"/>
        <pc:sldMkLst>
          <pc:docMk/>
          <pc:sldMk cId="2270595989" sldId="258"/>
        </pc:sldMkLst>
        <pc:picChg chg="del">
          <ac:chgData name="Vignesh Vallavan" userId="S::vigneshvallavan@virtusa.com::95dcde7f-0d3d-43b2-8ac2-0ffc19e831a3" providerId="AD" clId="Web-{3DC77ACE-CD37-4AED-8CD7-220088DD7BE1}" dt="2021-09-06T11:08:06.970" v="10"/>
          <ac:picMkLst>
            <pc:docMk/>
            <pc:sldMk cId="2270595989" sldId="258"/>
            <ac:picMk id="4" creationId="{A35DD5BF-69DD-40C6-8A5E-989B1EED83CE}"/>
          </ac:picMkLst>
        </pc:picChg>
      </pc:sldChg>
    </pc:docChg>
  </pc:docChgLst>
  <pc:docChgLst>
    <pc:chgData name="Vignesh Vallavan" userId="S::vigneshvallavan@virtusa.com::95dcde7f-0d3d-43b2-8ac2-0ffc19e831a3" providerId="AD" clId="Web-{954AE1C2-4157-8157-2107-DD9E2C2B4737}"/>
    <pc:docChg chg="modSld">
      <pc:chgData name="Vignesh Vallavan" userId="S::vigneshvallavan@virtusa.com::95dcde7f-0d3d-43b2-8ac2-0ffc19e831a3" providerId="AD" clId="Web-{954AE1C2-4157-8157-2107-DD9E2C2B4737}" dt="2021-09-08T11:47:54.983" v="0" actId="1076"/>
      <pc:docMkLst>
        <pc:docMk/>
      </pc:docMkLst>
      <pc:sldChg chg="modSp">
        <pc:chgData name="Vignesh Vallavan" userId="S::vigneshvallavan@virtusa.com::95dcde7f-0d3d-43b2-8ac2-0ffc19e831a3" providerId="AD" clId="Web-{954AE1C2-4157-8157-2107-DD9E2C2B4737}" dt="2021-09-08T11:47:54.983" v="0" actId="1076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954AE1C2-4157-8157-2107-DD9E2C2B4737}" dt="2021-09-08T11:47:54.983" v="0" actId="1076"/>
          <ac:spMkLst>
            <pc:docMk/>
            <pc:sldMk cId="109857222" sldId="256"/>
            <ac:spMk id="5" creationId="{3706D3D9-B5EC-4380-B00A-081AB560A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5DD5BF-69DD-40C6-8A5E-989B1EED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6D3D9-B5EC-4380-B00A-081AB560A7EA}"/>
              </a:ext>
            </a:extLst>
          </p:cNvPr>
          <p:cNvSpPr txBox="1"/>
          <p:nvPr/>
        </p:nvSpPr>
        <p:spPr>
          <a:xfrm>
            <a:off x="475431" y="78722"/>
            <a:ext cx="48433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Create dummy CSV record using Faker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C267CA2-4AF8-4D9A-9B7C-955278C1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81" y="961584"/>
            <a:ext cx="8802028" cy="2193491"/>
          </a:xfrm>
          <a:prstGeom prst="rect">
            <a:avLst/>
          </a:prstGeo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64882EAC-8614-4FD6-BD88-C0489A46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82" y="4141805"/>
            <a:ext cx="8802025" cy="17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F3A50-C486-4F22-A3E9-39C9C379C030}"/>
              </a:ext>
            </a:extLst>
          </p:cNvPr>
          <p:cNvSpPr txBox="1"/>
          <p:nvPr/>
        </p:nvSpPr>
        <p:spPr>
          <a:xfrm>
            <a:off x="384717" y="105936"/>
            <a:ext cx="48433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Output CSV File</a:t>
            </a:r>
          </a:p>
        </p:txBody>
      </p:sp>
      <p:pic>
        <p:nvPicPr>
          <p:cNvPr id="6" name="Graphic 7" descr="Caret Down with solid fill">
            <a:extLst>
              <a:ext uri="{FF2B5EF4-FFF2-40B4-BE49-F238E27FC236}">
                <a16:creationId xmlns:a16="http://schemas.microsoft.com/office/drawing/2014/main" id="{AF64E980-2CDD-4D00-AB5A-4C52690B2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532" y="3083312"/>
            <a:ext cx="561279" cy="561279"/>
          </a:xfrm>
          <a:prstGeom prst="rect">
            <a:avLst/>
          </a:prstGeom>
        </p:spPr>
      </p:pic>
      <p:pic>
        <p:nvPicPr>
          <p:cNvPr id="10" name="Graphic 7" descr="Caret Down with solid fill">
            <a:extLst>
              <a:ext uri="{FF2B5EF4-FFF2-40B4-BE49-F238E27FC236}">
                <a16:creationId xmlns:a16="http://schemas.microsoft.com/office/drawing/2014/main" id="{F6FAFFC8-4096-493C-B410-307183F25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532" y="3204117"/>
            <a:ext cx="561279" cy="561279"/>
          </a:xfrm>
          <a:prstGeom prst="rect">
            <a:avLst/>
          </a:prstGeom>
        </p:spPr>
      </p:pic>
      <p:pic>
        <p:nvPicPr>
          <p:cNvPr id="12" name="Graphic 7" descr="Caret Down with solid fill">
            <a:extLst>
              <a:ext uri="{FF2B5EF4-FFF2-40B4-BE49-F238E27FC236}">
                <a16:creationId xmlns:a16="http://schemas.microsoft.com/office/drawing/2014/main" id="{612A16F4-E3FE-46B5-854D-2F0D87807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532" y="3352800"/>
            <a:ext cx="561279" cy="561279"/>
          </a:xfrm>
          <a:prstGeom prst="rect">
            <a:avLst/>
          </a:prstGeom>
        </p:spPr>
      </p:pic>
      <p:pic>
        <p:nvPicPr>
          <p:cNvPr id="13" name="Graphic 7" descr="Caret Down with solid fill">
            <a:extLst>
              <a:ext uri="{FF2B5EF4-FFF2-40B4-BE49-F238E27FC236}">
                <a16:creationId xmlns:a16="http://schemas.microsoft.com/office/drawing/2014/main" id="{E0922878-B188-40D4-8816-27DCDE74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532" y="3473605"/>
            <a:ext cx="561279" cy="5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2021-09-06T11:07:08Z</dcterms:created>
  <dcterms:modified xsi:type="dcterms:W3CDTF">2021-09-08T11:47:55Z</dcterms:modified>
</cp:coreProperties>
</file>