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8BB8B-BD8D-952D-4E8C-9AE97F32C39D}" v="2000" dt="2021-09-07T10:25:05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A438BB8B-BD8D-952D-4E8C-9AE97F32C39D}"/>
    <pc:docChg chg="addSld modSld">
      <pc:chgData name="Vignesh Vallavan" userId="S::vigneshvallavan@virtusa.com::95dcde7f-0d3d-43b2-8ac2-0ffc19e831a3" providerId="AD" clId="Web-{A438BB8B-BD8D-952D-4E8C-9AE97F32C39D}" dt="2021-09-07T10:25:05.460" v="1226" actId="1076"/>
      <pc:docMkLst>
        <pc:docMk/>
      </pc:docMkLst>
      <pc:sldChg chg="addSp delSp modSp mod setBg setClrOvrMap">
        <pc:chgData name="Vignesh Vallavan" userId="S::vigneshvallavan@virtusa.com::95dcde7f-0d3d-43b2-8ac2-0ffc19e831a3" providerId="AD" clId="Web-{A438BB8B-BD8D-952D-4E8C-9AE97F32C39D}" dt="2021-09-07T09:49:12.213" v="465" actId="20577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A438BB8B-BD8D-952D-4E8C-9AE97F32C39D}" dt="2021-09-07T09:15:39.688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A438BB8B-BD8D-952D-4E8C-9AE97F32C39D}" dt="2021-09-07T09:15:36.970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Vignesh Vallavan" userId="S::vigneshvallavan@virtusa.com::95dcde7f-0d3d-43b2-8ac2-0ffc19e831a3" providerId="AD" clId="Web-{A438BB8B-BD8D-952D-4E8C-9AE97F32C39D}" dt="2021-09-07T09:49:12.213" v="465" actId="20577"/>
          <ac:spMkLst>
            <pc:docMk/>
            <pc:sldMk cId="109857222" sldId="256"/>
            <ac:spMk id="12" creationId="{94346A70-D8DF-49CA-9581-8EFA6FC0915E}"/>
          </ac:spMkLst>
        </pc:spChg>
        <pc:spChg chg="add del mod">
          <ac:chgData name="Vignesh Vallavan" userId="S::vigneshvallavan@virtusa.com::95dcde7f-0d3d-43b2-8ac2-0ffc19e831a3" providerId="AD" clId="Web-{A438BB8B-BD8D-952D-4E8C-9AE97F32C39D}" dt="2021-09-07T09:48:10.868" v="457"/>
          <ac:spMkLst>
            <pc:docMk/>
            <pc:sldMk cId="109857222" sldId="256"/>
            <ac:spMk id="14" creationId="{944BBDF2-0292-4A18-A674-02E96FB2617B}"/>
          </ac:spMkLst>
        </pc:spChg>
        <pc:spChg chg="add">
          <ac:chgData name="Vignesh Vallavan" userId="S::vigneshvallavan@virtusa.com::95dcde7f-0d3d-43b2-8ac2-0ffc19e831a3" providerId="AD" clId="Web-{A438BB8B-BD8D-952D-4E8C-9AE97F32C39D}" dt="2021-09-07T09:48:22.290" v="460"/>
          <ac:spMkLst>
            <pc:docMk/>
            <pc:sldMk cId="109857222" sldId="256"/>
            <ac:spMk id="18" creationId="{0671A8AE-40A1-4631-A6B8-581AFF065482}"/>
          </ac:spMkLst>
        </pc:spChg>
        <pc:spChg chg="add">
          <ac:chgData name="Vignesh Vallavan" userId="S::vigneshvallavan@virtusa.com::95dcde7f-0d3d-43b2-8ac2-0ffc19e831a3" providerId="AD" clId="Web-{A438BB8B-BD8D-952D-4E8C-9AE97F32C39D}" dt="2021-09-07T09:48:22.290" v="460"/>
          <ac:spMkLst>
            <pc:docMk/>
            <pc:sldMk cId="109857222" sldId="256"/>
            <ac:spMk id="20" creationId="{AB58EF07-17C2-48CF-ABB0-EEF1F17CB8F0}"/>
          </ac:spMkLst>
        </pc:spChg>
        <pc:spChg chg="add">
          <ac:chgData name="Vignesh Vallavan" userId="S::vigneshvallavan@virtusa.com::95dcde7f-0d3d-43b2-8ac2-0ffc19e831a3" providerId="AD" clId="Web-{A438BB8B-BD8D-952D-4E8C-9AE97F32C39D}" dt="2021-09-07T09:48:22.290" v="460"/>
          <ac:spMkLst>
            <pc:docMk/>
            <pc:sldMk cId="109857222" sldId="256"/>
            <ac:spMk id="22" creationId="{AF2F604E-43BE-4DC3-B983-E071523364F8}"/>
          </ac:spMkLst>
        </pc:spChg>
        <pc:spChg chg="add">
          <ac:chgData name="Vignesh Vallavan" userId="S::vigneshvallavan@virtusa.com::95dcde7f-0d3d-43b2-8ac2-0ffc19e831a3" providerId="AD" clId="Web-{A438BB8B-BD8D-952D-4E8C-9AE97F32C39D}" dt="2021-09-07T09:48:22.290" v="460"/>
          <ac:spMkLst>
            <pc:docMk/>
            <pc:sldMk cId="109857222" sldId="256"/>
            <ac:spMk id="24" creationId="{08C9B587-E65E-4B52-B37C-ABEBB6E87928}"/>
          </ac:spMkLst>
        </pc:spChg>
        <pc:picChg chg="add del mod">
          <ac:chgData name="Vignesh Vallavan" userId="S::vigneshvallavan@virtusa.com::95dcde7f-0d3d-43b2-8ac2-0ffc19e831a3" providerId="AD" clId="Web-{A438BB8B-BD8D-952D-4E8C-9AE97F32C39D}" dt="2021-09-07T09:22:50.763" v="42"/>
          <ac:picMkLst>
            <pc:docMk/>
            <pc:sldMk cId="109857222" sldId="256"/>
            <ac:picMk id="4" creationId="{03C51878-A80F-4731-9172-58252E374D9A}"/>
          </ac:picMkLst>
        </pc:picChg>
        <pc:picChg chg="add del mod">
          <ac:chgData name="Vignesh Vallavan" userId="S::vigneshvallavan@virtusa.com::95dcde7f-0d3d-43b2-8ac2-0ffc19e831a3" providerId="AD" clId="Web-{A438BB8B-BD8D-952D-4E8C-9AE97F32C39D}" dt="2021-09-07T09:23:16.092" v="50"/>
          <ac:picMkLst>
            <pc:docMk/>
            <pc:sldMk cId="109857222" sldId="256"/>
            <ac:picMk id="5" creationId="{4DA4BA8D-1637-4065-B6AC-F0A7DBBF9178}"/>
          </ac:picMkLst>
        </pc:picChg>
        <pc:picChg chg="add del mod">
          <ac:chgData name="Vignesh Vallavan" userId="S::vigneshvallavan@virtusa.com::95dcde7f-0d3d-43b2-8ac2-0ffc19e831a3" providerId="AD" clId="Web-{A438BB8B-BD8D-952D-4E8C-9AE97F32C39D}" dt="2021-09-07T09:39:05.431" v="296"/>
          <ac:picMkLst>
            <pc:docMk/>
            <pc:sldMk cId="109857222" sldId="256"/>
            <ac:picMk id="6" creationId="{40AD0EA9-73A8-4104-B96F-441DB600559F}"/>
          </ac:picMkLst>
        </pc:picChg>
        <pc:picChg chg="add del mod">
          <ac:chgData name="Vignesh Vallavan" userId="S::vigneshvallavan@virtusa.com::95dcde7f-0d3d-43b2-8ac2-0ffc19e831a3" providerId="AD" clId="Web-{A438BB8B-BD8D-952D-4E8C-9AE97F32C39D}" dt="2021-09-07T09:23:16.092" v="49"/>
          <ac:picMkLst>
            <pc:docMk/>
            <pc:sldMk cId="109857222" sldId="256"/>
            <ac:picMk id="7" creationId="{6FDAB37E-9FE9-490D-A585-6F46C33A1EFE}"/>
          </ac:picMkLst>
        </pc:picChg>
        <pc:picChg chg="add del mod">
          <ac:chgData name="Vignesh Vallavan" userId="S::vigneshvallavan@virtusa.com::95dcde7f-0d3d-43b2-8ac2-0ffc19e831a3" providerId="AD" clId="Web-{A438BB8B-BD8D-952D-4E8C-9AE97F32C39D}" dt="2021-09-07T09:23:16.076" v="48"/>
          <ac:picMkLst>
            <pc:docMk/>
            <pc:sldMk cId="109857222" sldId="256"/>
            <ac:picMk id="8" creationId="{E13BB845-D64E-4F01-B02C-6FBCDC820E54}"/>
          </ac:picMkLst>
        </pc:picChg>
        <pc:picChg chg="add del mod">
          <ac:chgData name="Vignesh Vallavan" userId="S::vigneshvallavan@virtusa.com::95dcde7f-0d3d-43b2-8ac2-0ffc19e831a3" providerId="AD" clId="Web-{A438BB8B-BD8D-952D-4E8C-9AE97F32C39D}" dt="2021-09-07T09:39:04.977" v="295"/>
          <ac:picMkLst>
            <pc:docMk/>
            <pc:sldMk cId="109857222" sldId="256"/>
            <ac:picMk id="9" creationId="{44F53239-29F4-4EED-B21F-95D9ADBDD1F6}"/>
          </ac:picMkLst>
        </pc:picChg>
        <pc:picChg chg="add del mod">
          <ac:chgData name="Vignesh Vallavan" userId="S::vigneshvallavan@virtusa.com::95dcde7f-0d3d-43b2-8ac2-0ffc19e831a3" providerId="AD" clId="Web-{A438BB8B-BD8D-952D-4E8C-9AE97F32C39D}" dt="2021-09-07T09:39:04.071" v="294"/>
          <ac:picMkLst>
            <pc:docMk/>
            <pc:sldMk cId="109857222" sldId="256"/>
            <ac:picMk id="10" creationId="{7CE0773D-FE84-44A7-9068-7872B846C6D7}"/>
          </ac:picMkLst>
        </pc:picChg>
        <pc:picChg chg="add del mod">
          <ac:chgData name="Vignesh Vallavan" userId="S::vigneshvallavan@virtusa.com::95dcde7f-0d3d-43b2-8ac2-0ffc19e831a3" providerId="AD" clId="Web-{A438BB8B-BD8D-952D-4E8C-9AE97F32C39D}" dt="2021-09-07T09:22:10.621" v="35"/>
          <ac:picMkLst>
            <pc:docMk/>
            <pc:sldMk cId="109857222" sldId="256"/>
            <ac:picMk id="11" creationId="{357EB66C-41B9-49BD-A6D0-F6C4F72D1C9D}"/>
          </ac:picMkLst>
        </pc:picChg>
        <pc:picChg chg="add mod">
          <ac:chgData name="Vignesh Vallavan" userId="S::vigneshvallavan@virtusa.com::95dcde7f-0d3d-43b2-8ac2-0ffc19e831a3" providerId="AD" clId="Web-{A438BB8B-BD8D-952D-4E8C-9AE97F32C39D}" dt="2021-09-07T09:48:47.790" v="463" actId="1076"/>
          <ac:picMkLst>
            <pc:docMk/>
            <pc:sldMk cId="109857222" sldId="256"/>
            <ac:picMk id="13" creationId="{D0F276DB-E0BF-4A6D-B325-667EF5B479F5}"/>
          </ac:picMkLst>
        </pc:picChg>
      </pc:sldChg>
      <pc:sldChg chg="addSp delSp modSp new">
        <pc:chgData name="Vignesh Vallavan" userId="S::vigneshvallavan@virtusa.com::95dcde7f-0d3d-43b2-8ac2-0ffc19e831a3" providerId="AD" clId="Web-{A438BB8B-BD8D-952D-4E8C-9AE97F32C39D}" dt="2021-09-07T10:13:26.160" v="1136" actId="1076"/>
        <pc:sldMkLst>
          <pc:docMk/>
          <pc:sldMk cId="2205366056" sldId="257"/>
        </pc:sldMkLst>
        <pc:spChg chg="del">
          <ac:chgData name="Vignesh Vallavan" userId="S::vigneshvallavan@virtusa.com::95dcde7f-0d3d-43b2-8ac2-0ffc19e831a3" providerId="AD" clId="Web-{A438BB8B-BD8D-952D-4E8C-9AE97F32C39D}" dt="2021-09-07T09:22:08.824" v="34"/>
          <ac:spMkLst>
            <pc:docMk/>
            <pc:sldMk cId="2205366056" sldId="257"/>
            <ac:spMk id="2" creationId="{1A0F126A-104A-42DA-85D3-235E193ED273}"/>
          </ac:spMkLst>
        </pc:spChg>
        <pc:spChg chg="del">
          <ac:chgData name="Vignesh Vallavan" userId="S::vigneshvallavan@virtusa.com::95dcde7f-0d3d-43b2-8ac2-0ffc19e831a3" providerId="AD" clId="Web-{A438BB8B-BD8D-952D-4E8C-9AE97F32C39D}" dt="2021-09-07T09:22:06.105" v="33"/>
          <ac:spMkLst>
            <pc:docMk/>
            <pc:sldMk cId="2205366056" sldId="257"/>
            <ac:spMk id="3" creationId="{588A2AB7-293D-49C9-8400-561BB4B5B30A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13:15.222" v="1135" actId="20577"/>
          <ac:spMkLst>
            <pc:docMk/>
            <pc:sldMk cId="2205366056" sldId="257"/>
            <ac:spMk id="6" creationId="{C7555EAA-2024-412F-BD65-E1BE6A83E5AA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08:58.308" v="914" actId="1076"/>
          <ac:spMkLst>
            <pc:docMk/>
            <pc:sldMk cId="2205366056" sldId="257"/>
            <ac:spMk id="7" creationId="{FC1C6D4F-274C-4DFB-9A90-50ADC49DEEAF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08:58.324" v="915" actId="1076"/>
          <ac:spMkLst>
            <pc:docMk/>
            <pc:sldMk cId="2205366056" sldId="257"/>
            <ac:spMk id="8" creationId="{65421B1F-4D31-4C38-9CFE-A4D793E0F5C9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08:58.324" v="916" actId="1076"/>
          <ac:spMkLst>
            <pc:docMk/>
            <pc:sldMk cId="2205366056" sldId="257"/>
            <ac:spMk id="9" creationId="{6A0FFB90-C219-46B8-A1AE-C49EEC9991FC}"/>
          </ac:spMkLst>
        </pc:spChg>
        <pc:picChg chg="add del mod">
          <ac:chgData name="Vignesh Vallavan" userId="S::vigneshvallavan@virtusa.com::95dcde7f-0d3d-43b2-8ac2-0ffc19e831a3" providerId="AD" clId="Web-{A438BB8B-BD8D-952D-4E8C-9AE97F32C39D}" dt="2021-09-07T09:25:53.377" v="89"/>
          <ac:picMkLst>
            <pc:docMk/>
            <pc:sldMk cId="2205366056" sldId="257"/>
            <ac:picMk id="4" creationId="{303FD726-68ED-40FE-9655-8B71E4C9EB9A}"/>
          </ac:picMkLst>
        </pc:picChg>
        <pc:picChg chg="add mod">
          <ac:chgData name="Vignesh Vallavan" userId="S::vigneshvallavan@virtusa.com::95dcde7f-0d3d-43b2-8ac2-0ffc19e831a3" providerId="AD" clId="Web-{A438BB8B-BD8D-952D-4E8C-9AE97F32C39D}" dt="2021-09-07T10:13:26.160" v="1136" actId="1076"/>
          <ac:picMkLst>
            <pc:docMk/>
            <pc:sldMk cId="2205366056" sldId="257"/>
            <ac:picMk id="5" creationId="{CBEB96D9-D17D-47DA-AF5C-549712341A72}"/>
          </ac:picMkLst>
        </pc:picChg>
      </pc:sldChg>
      <pc:sldChg chg="addSp delSp modSp new">
        <pc:chgData name="Vignesh Vallavan" userId="S::vigneshvallavan@virtusa.com::95dcde7f-0d3d-43b2-8ac2-0ffc19e831a3" providerId="AD" clId="Web-{A438BB8B-BD8D-952D-4E8C-9AE97F32C39D}" dt="2021-09-07T10:24:28.678" v="1218" actId="14100"/>
        <pc:sldMkLst>
          <pc:docMk/>
          <pc:sldMk cId="3398322959" sldId="258"/>
        </pc:sldMkLst>
        <pc:spChg chg="del">
          <ac:chgData name="Vignesh Vallavan" userId="S::vigneshvallavan@virtusa.com::95dcde7f-0d3d-43b2-8ac2-0ffc19e831a3" providerId="AD" clId="Web-{A438BB8B-BD8D-952D-4E8C-9AE97F32C39D}" dt="2021-09-07T09:22:48.091" v="41"/>
          <ac:spMkLst>
            <pc:docMk/>
            <pc:sldMk cId="3398322959" sldId="258"/>
            <ac:spMk id="2" creationId="{B7C9C5AE-A95C-48D1-AD3C-2E2EC60A0AC9}"/>
          </ac:spMkLst>
        </pc:spChg>
        <pc:spChg chg="del">
          <ac:chgData name="Vignesh Vallavan" userId="S::vigneshvallavan@virtusa.com::95dcde7f-0d3d-43b2-8ac2-0ffc19e831a3" providerId="AD" clId="Web-{A438BB8B-BD8D-952D-4E8C-9AE97F32C39D}" dt="2021-09-07T09:22:46.903" v="40"/>
          <ac:spMkLst>
            <pc:docMk/>
            <pc:sldMk cId="3398322959" sldId="258"/>
            <ac:spMk id="3" creationId="{20E5F149-E926-41E7-92AB-E48B0DD28DBE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09:32:46.873" v="190" actId="20577"/>
          <ac:spMkLst>
            <pc:docMk/>
            <pc:sldMk cId="3398322959" sldId="258"/>
            <ac:spMk id="14" creationId="{3C73A60E-C1A8-484D-8266-021CACAF42C1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22:29.972" v="1193" actId="1076"/>
          <ac:spMkLst>
            <pc:docMk/>
            <pc:sldMk cId="3398322959" sldId="258"/>
            <ac:spMk id="15" creationId="{C2801693-A520-449E-986F-5471FFC672D4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09:33:24.530" v="202" actId="20577"/>
          <ac:spMkLst>
            <pc:docMk/>
            <pc:sldMk cId="3398322959" sldId="258"/>
            <ac:spMk id="16" creationId="{5AF7F463-D380-43CC-8C34-8C6FB8666BFA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09:34:04.141" v="219" actId="20577"/>
          <ac:spMkLst>
            <pc:docMk/>
            <pc:sldMk cId="3398322959" sldId="258"/>
            <ac:spMk id="17" creationId="{AA886692-0765-4605-A097-E71B37782BB6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09:34:25.001" v="232" actId="1076"/>
          <ac:spMkLst>
            <pc:docMk/>
            <pc:sldMk cId="3398322959" sldId="258"/>
            <ac:spMk id="18" creationId="{1B2B7554-2243-472C-8C1B-A0FFFFBD35C0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22:36.300" v="1194" actId="1076"/>
          <ac:spMkLst>
            <pc:docMk/>
            <pc:sldMk cId="3398322959" sldId="258"/>
            <ac:spMk id="19" creationId="{BA0A4E49-3B01-475C-9768-8C6056EC6960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24:28.678" v="1218" actId="14100"/>
          <ac:spMkLst>
            <pc:docMk/>
            <pc:sldMk cId="3398322959" sldId="258"/>
            <ac:spMk id="20" creationId="{716CC7EA-B041-46B0-B55E-DB19A3E5BF52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14:34.193" v="1157" actId="1076"/>
          <ac:spMkLst>
            <pc:docMk/>
            <pc:sldMk cId="3398322959" sldId="258"/>
            <ac:spMk id="22" creationId="{2CABE5D0-9AEB-4DF5-988F-105FD23992EE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24:02.787" v="1211" actId="1076"/>
          <ac:spMkLst>
            <pc:docMk/>
            <pc:sldMk cId="3398322959" sldId="258"/>
            <ac:spMk id="23" creationId="{14740A8C-BE41-4F80-BAA4-2AA30B59179F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16:20.727" v="1169" actId="20577"/>
          <ac:spMkLst>
            <pc:docMk/>
            <pc:sldMk cId="3398322959" sldId="258"/>
            <ac:spMk id="24" creationId="{EE74891F-2411-4F52-AB2E-A872BA1098A6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16:45.650" v="1172" actId="1076"/>
          <ac:spMkLst>
            <pc:docMk/>
            <pc:sldMk cId="3398322959" sldId="258"/>
            <ac:spMk id="25" creationId="{F06DEA5A-1EB4-4FDB-8846-47D6358B6B54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17:27.885" v="1178" actId="1076"/>
          <ac:spMkLst>
            <pc:docMk/>
            <pc:sldMk cId="3398322959" sldId="258"/>
            <ac:spMk id="26" creationId="{5451AB94-B544-4E89-8562-34EC89179FBB}"/>
          </ac:spMkLst>
        </pc:spChg>
        <pc:picChg chg="add del mod">
          <ac:chgData name="Vignesh Vallavan" userId="S::vigneshvallavan@virtusa.com::95dcde7f-0d3d-43b2-8ac2-0ffc19e831a3" providerId="AD" clId="Web-{A438BB8B-BD8D-952D-4E8C-9AE97F32C39D}" dt="2021-09-07T09:27:00.410" v="93"/>
          <ac:picMkLst>
            <pc:docMk/>
            <pc:sldMk cId="3398322959" sldId="258"/>
            <ac:picMk id="4" creationId="{33E62B7B-E41B-4A56-9C35-71D7E6771F75}"/>
          </ac:picMkLst>
        </pc:picChg>
        <pc:picChg chg="add del mod">
          <ac:chgData name="Vignesh Vallavan" userId="S::vigneshvallavan@virtusa.com::95dcde7f-0d3d-43b2-8ac2-0ffc19e831a3" providerId="AD" clId="Web-{A438BB8B-BD8D-952D-4E8C-9AE97F32C39D}" dt="2021-09-07T09:27:45.490" v="97"/>
          <ac:picMkLst>
            <pc:docMk/>
            <pc:sldMk cId="3398322959" sldId="258"/>
            <ac:picMk id="5" creationId="{A0ABE93E-ADE5-49A8-9406-139D6FF405A5}"/>
          </ac:picMkLst>
        </pc:picChg>
        <pc:picChg chg="add del mod">
          <ac:chgData name="Vignesh Vallavan" userId="S::vigneshvallavan@virtusa.com::95dcde7f-0d3d-43b2-8ac2-0ffc19e831a3" providerId="AD" clId="Web-{A438BB8B-BD8D-952D-4E8C-9AE97F32C39D}" dt="2021-09-07T09:28:25.585" v="105"/>
          <ac:picMkLst>
            <pc:docMk/>
            <pc:sldMk cId="3398322959" sldId="258"/>
            <ac:picMk id="6" creationId="{3ADDF745-0D0C-4B68-897D-613248B06CD9}"/>
          </ac:picMkLst>
        </pc:picChg>
        <pc:picChg chg="add del mod">
          <ac:chgData name="Vignesh Vallavan" userId="S::vigneshvallavan@virtusa.com::95dcde7f-0d3d-43b2-8ac2-0ffc19e831a3" providerId="AD" clId="Web-{A438BB8B-BD8D-952D-4E8C-9AE97F32C39D}" dt="2021-09-07T09:29:44.837" v="128"/>
          <ac:picMkLst>
            <pc:docMk/>
            <pc:sldMk cId="3398322959" sldId="258"/>
            <ac:picMk id="7" creationId="{32CC99B3-0B09-47D6-9302-0CF47C031AE4}"/>
          </ac:picMkLst>
        </pc:picChg>
        <pc:picChg chg="add del mod">
          <ac:chgData name="Vignesh Vallavan" userId="S::vigneshvallavan@virtusa.com::95dcde7f-0d3d-43b2-8ac2-0ffc19e831a3" providerId="AD" clId="Web-{A438BB8B-BD8D-952D-4E8C-9AE97F32C39D}" dt="2021-09-07T09:28:00.896" v="103"/>
          <ac:picMkLst>
            <pc:docMk/>
            <pc:sldMk cId="3398322959" sldId="258"/>
            <ac:picMk id="8" creationId="{CE474C30-E179-41E1-BDC4-42CA100F4F36}"/>
          </ac:picMkLst>
        </pc:picChg>
        <pc:picChg chg="add mod">
          <ac:chgData name="Vignesh Vallavan" userId="S::vigneshvallavan@virtusa.com::95dcde7f-0d3d-43b2-8ac2-0ffc19e831a3" providerId="AD" clId="Web-{A438BB8B-BD8D-952D-4E8C-9AE97F32C39D}" dt="2021-09-07T09:30:48.229" v="135" actId="1076"/>
          <ac:picMkLst>
            <pc:docMk/>
            <pc:sldMk cId="3398322959" sldId="258"/>
            <ac:picMk id="9" creationId="{54CEA1AC-6F66-4281-AA51-1A6094AC7D24}"/>
          </ac:picMkLst>
        </pc:picChg>
        <pc:picChg chg="add mod">
          <ac:chgData name="Vignesh Vallavan" userId="S::vigneshvallavan@virtusa.com::95dcde7f-0d3d-43b2-8ac2-0ffc19e831a3" providerId="AD" clId="Web-{A438BB8B-BD8D-952D-4E8C-9AE97F32C39D}" dt="2021-09-07T09:31:11.886" v="140" actId="1076"/>
          <ac:picMkLst>
            <pc:docMk/>
            <pc:sldMk cId="3398322959" sldId="258"/>
            <ac:picMk id="10" creationId="{18DFC339-3652-4D35-814B-851A5F6D9763}"/>
          </ac:picMkLst>
        </pc:picChg>
        <pc:picChg chg="add mod">
          <ac:chgData name="Vignesh Vallavan" userId="S::vigneshvallavan@virtusa.com::95dcde7f-0d3d-43b2-8ac2-0ffc19e831a3" providerId="AD" clId="Web-{A438BB8B-BD8D-952D-4E8C-9AE97F32C39D}" dt="2021-09-07T09:30:48.354" v="138" actId="1076"/>
          <ac:picMkLst>
            <pc:docMk/>
            <pc:sldMk cId="3398322959" sldId="258"/>
            <ac:picMk id="11" creationId="{9200B3AF-B70E-451A-A0E4-D3E5D38FE251}"/>
          </ac:picMkLst>
        </pc:picChg>
        <pc:picChg chg="add mod">
          <ac:chgData name="Vignesh Vallavan" userId="S::vigneshvallavan@virtusa.com::95dcde7f-0d3d-43b2-8ac2-0ffc19e831a3" providerId="AD" clId="Web-{A438BB8B-BD8D-952D-4E8C-9AE97F32C39D}" dt="2021-09-07T09:30:48.385" v="139" actId="1076"/>
          <ac:picMkLst>
            <pc:docMk/>
            <pc:sldMk cId="3398322959" sldId="258"/>
            <ac:picMk id="12" creationId="{3DCB1696-12F2-41DF-ABFE-02B7C7F6CC85}"/>
          </ac:picMkLst>
        </pc:picChg>
        <pc:picChg chg="add mod">
          <ac:chgData name="Vignesh Vallavan" userId="S::vigneshvallavan@virtusa.com::95dcde7f-0d3d-43b2-8ac2-0ffc19e831a3" providerId="AD" clId="Web-{A438BB8B-BD8D-952D-4E8C-9AE97F32C39D}" dt="2021-09-07T09:30:48.339" v="137" actId="14100"/>
          <ac:picMkLst>
            <pc:docMk/>
            <pc:sldMk cId="3398322959" sldId="258"/>
            <ac:picMk id="13" creationId="{C55ADBAA-150E-4E11-80D5-1A4F2462944B}"/>
          </ac:picMkLst>
        </pc:picChg>
      </pc:sldChg>
      <pc:sldChg chg="addSp delSp modSp add replId">
        <pc:chgData name="Vignesh Vallavan" userId="S::vigneshvallavan@virtusa.com::95dcde7f-0d3d-43b2-8ac2-0ffc19e831a3" providerId="AD" clId="Web-{A438BB8B-BD8D-952D-4E8C-9AE97F32C39D}" dt="2021-09-07T10:25:05.460" v="1226" actId="1076"/>
        <pc:sldMkLst>
          <pc:docMk/>
          <pc:sldMk cId="2955505329" sldId="259"/>
        </pc:sldMkLst>
        <pc:spChg chg="add del mod">
          <ac:chgData name="Vignesh Vallavan" userId="S::vigneshvallavan@virtusa.com::95dcde7f-0d3d-43b2-8ac2-0ffc19e831a3" providerId="AD" clId="Web-{A438BB8B-BD8D-952D-4E8C-9AE97F32C39D}" dt="2021-09-07T10:14:20.349" v="1154"/>
          <ac:spMkLst>
            <pc:docMk/>
            <pc:sldMk cId="2955505329" sldId="259"/>
            <ac:spMk id="5" creationId="{ECC55579-D1CB-4248-9267-9930CBB4AFA9}"/>
          </ac:spMkLst>
        </pc:spChg>
        <pc:spChg chg="add del">
          <ac:chgData name="Vignesh Vallavan" userId="S::vigneshvallavan@virtusa.com::95dcde7f-0d3d-43b2-8ac2-0ffc19e831a3" providerId="AD" clId="Web-{A438BB8B-BD8D-952D-4E8C-9AE97F32C39D}" dt="2021-09-07T10:24:20.631" v="1215"/>
          <ac:spMkLst>
            <pc:docMk/>
            <pc:sldMk cId="2955505329" sldId="259"/>
            <ac:spMk id="6" creationId="{1E4072CB-CB73-4805-BA56-6A48553BF1FD}"/>
          </ac:spMkLst>
        </pc:spChg>
        <pc:spChg chg="add">
          <ac:chgData name="Vignesh Vallavan" userId="S::vigneshvallavan@virtusa.com::95dcde7f-0d3d-43b2-8ac2-0ffc19e831a3" providerId="AD" clId="Web-{A438BB8B-BD8D-952D-4E8C-9AE97F32C39D}" dt="2021-09-07T10:16:29.133" v="1170"/>
          <ac:spMkLst>
            <pc:docMk/>
            <pc:sldMk cId="2955505329" sldId="259"/>
            <ac:spMk id="7" creationId="{6D07FB86-042B-4AA8-8987-77CCDEB58F14}"/>
          </ac:spMkLst>
        </pc:spChg>
        <pc:spChg chg="add">
          <ac:chgData name="Vignesh Vallavan" userId="S::vigneshvallavan@virtusa.com::95dcde7f-0d3d-43b2-8ac2-0ffc19e831a3" providerId="AD" clId="Web-{A438BB8B-BD8D-952D-4E8C-9AE97F32C39D}" dt="2021-09-07T10:17:39.151" v="1179"/>
          <ac:spMkLst>
            <pc:docMk/>
            <pc:sldMk cId="2955505329" sldId="259"/>
            <ac:spMk id="8" creationId="{B31271A2-EDAE-4AC2-AE8C-A82D447A7053}"/>
          </ac:spMkLst>
        </pc:spChg>
        <pc:spChg chg="mod">
          <ac:chgData name="Vignesh Vallavan" userId="S::vigneshvallavan@virtusa.com::95dcde7f-0d3d-43b2-8ac2-0ffc19e831a3" providerId="AD" clId="Web-{A438BB8B-BD8D-952D-4E8C-9AE97F32C39D}" dt="2021-09-07T10:24:44.678" v="1221" actId="1076"/>
          <ac:spMkLst>
            <pc:docMk/>
            <pc:sldMk cId="2955505329" sldId="259"/>
            <ac:spMk id="15" creationId="{C2801693-A520-449E-986F-5471FFC672D4}"/>
          </ac:spMkLst>
        </pc:spChg>
        <pc:spChg chg="del">
          <ac:chgData name="Vignesh Vallavan" userId="S::vigneshvallavan@virtusa.com::95dcde7f-0d3d-43b2-8ac2-0ffc19e831a3" providerId="AD" clId="Web-{A438BB8B-BD8D-952D-4E8C-9AE97F32C39D}" dt="2021-09-07T10:24:21.553" v="1217"/>
          <ac:spMkLst>
            <pc:docMk/>
            <pc:sldMk cId="2955505329" sldId="259"/>
            <ac:spMk id="19" creationId="{BA0A4E49-3B01-475C-9768-8C6056EC6960}"/>
          </ac:spMkLst>
        </pc:spChg>
        <pc:spChg chg="del mod">
          <ac:chgData name="Vignesh Vallavan" userId="S::vigneshvallavan@virtusa.com::95dcde7f-0d3d-43b2-8ac2-0ffc19e831a3" providerId="AD" clId="Web-{A438BB8B-BD8D-952D-4E8C-9AE97F32C39D}" dt="2021-09-07T10:24:20.647" v="1216"/>
          <ac:spMkLst>
            <pc:docMk/>
            <pc:sldMk cId="2955505329" sldId="259"/>
            <ac:spMk id="20" creationId="{716CC7EA-B041-46B0-B55E-DB19A3E5BF52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14:38.583" v="1158" actId="1076"/>
          <ac:spMkLst>
            <pc:docMk/>
            <pc:sldMk cId="2955505329" sldId="259"/>
            <ac:spMk id="21" creationId="{ACDF62B6-0232-4F6B-A96A-3C27A9FA099E}"/>
          </ac:spMkLst>
        </pc:spChg>
        <pc:spChg chg="add">
          <ac:chgData name="Vignesh Vallavan" userId="S::vigneshvallavan@virtusa.com::95dcde7f-0d3d-43b2-8ac2-0ffc19e831a3" providerId="AD" clId="Web-{A438BB8B-BD8D-952D-4E8C-9AE97F32C39D}" dt="2021-09-07T10:17:39.151" v="1180"/>
          <ac:spMkLst>
            <pc:docMk/>
            <pc:sldMk cId="2955505329" sldId="259"/>
            <ac:spMk id="26" creationId="{BB415774-7971-4A22-99BE-26CFB80C2187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24:56.210" v="1224" actId="14100"/>
          <ac:spMkLst>
            <pc:docMk/>
            <pc:sldMk cId="2955505329" sldId="259"/>
            <ac:spMk id="28" creationId="{11DC85C6-50FB-4ECA-8B81-DD59D904740E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25:01.335" v="1225" actId="1076"/>
          <ac:spMkLst>
            <pc:docMk/>
            <pc:sldMk cId="2955505329" sldId="259"/>
            <ac:spMk id="30" creationId="{AB9E3478-B945-4356-9FB6-E30F5C146F86}"/>
          </ac:spMkLst>
        </pc:spChg>
        <pc:spChg chg="add mod">
          <ac:chgData name="Vignesh Vallavan" userId="S::vigneshvallavan@virtusa.com::95dcde7f-0d3d-43b2-8ac2-0ffc19e831a3" providerId="AD" clId="Web-{A438BB8B-BD8D-952D-4E8C-9AE97F32C39D}" dt="2021-09-07T10:25:05.460" v="1226" actId="1076"/>
          <ac:spMkLst>
            <pc:docMk/>
            <pc:sldMk cId="2955505329" sldId="259"/>
            <ac:spMk id="32" creationId="{FE9C10A3-DE82-40D9-AEDA-2610585EA1F9}"/>
          </ac:spMkLst>
        </pc:spChg>
        <pc:picChg chg="add mod">
          <ac:chgData name="Vignesh Vallavan" userId="S::vigneshvallavan@virtusa.com::95dcde7f-0d3d-43b2-8ac2-0ffc19e831a3" providerId="AD" clId="Web-{A438BB8B-BD8D-952D-4E8C-9AE97F32C39D}" dt="2021-09-07T09:38:27.539" v="289" actId="14100"/>
          <ac:picMkLst>
            <pc:docMk/>
            <pc:sldMk cId="2955505329" sldId="259"/>
            <ac:picMk id="2" creationId="{580D34E1-61C6-4237-A210-88AE6876B79E}"/>
          </ac:picMkLst>
        </pc:picChg>
        <pc:picChg chg="add mod">
          <ac:chgData name="Vignesh Vallavan" userId="S::vigneshvallavan@virtusa.com::95dcde7f-0d3d-43b2-8ac2-0ffc19e831a3" providerId="AD" clId="Web-{A438BB8B-BD8D-952D-4E8C-9AE97F32C39D}" dt="2021-09-07T09:38:24.664" v="288" actId="1076"/>
          <ac:picMkLst>
            <pc:docMk/>
            <pc:sldMk cId="2955505329" sldId="259"/>
            <ac:picMk id="3" creationId="{2E4CD334-1B1B-45BC-B4F6-D8474DC23AAD}"/>
          </ac:picMkLst>
        </pc:picChg>
        <pc:picChg chg="add mod">
          <ac:chgData name="Vignesh Vallavan" userId="S::vigneshvallavan@virtusa.com::95dcde7f-0d3d-43b2-8ac2-0ffc19e831a3" providerId="AD" clId="Web-{A438BB8B-BD8D-952D-4E8C-9AE97F32C39D}" dt="2021-09-07T09:38:43.914" v="293" actId="14100"/>
          <ac:picMkLst>
            <pc:docMk/>
            <pc:sldMk cId="2955505329" sldId="259"/>
            <ac:picMk id="4" creationId="{160F4135-16EF-4113-8A07-12E89FC7213C}"/>
          </ac:picMkLst>
        </pc:picChg>
        <pc:picChg chg="del">
          <ac:chgData name="Vignesh Vallavan" userId="S::vigneshvallavan@virtusa.com::95dcde7f-0d3d-43b2-8ac2-0ffc19e831a3" providerId="AD" clId="Web-{A438BB8B-BD8D-952D-4E8C-9AE97F32C39D}" dt="2021-09-07T09:37:07.333" v="276"/>
          <ac:picMkLst>
            <pc:docMk/>
            <pc:sldMk cId="2955505329" sldId="259"/>
            <ac:picMk id="9" creationId="{54CEA1AC-6F66-4281-AA51-1A6094AC7D24}"/>
          </ac:picMkLst>
        </pc:picChg>
        <pc:picChg chg="del">
          <ac:chgData name="Vignesh Vallavan" userId="S::vigneshvallavan@virtusa.com::95dcde7f-0d3d-43b2-8ac2-0ffc19e831a3" providerId="AD" clId="Web-{A438BB8B-BD8D-952D-4E8C-9AE97F32C39D}" dt="2021-09-07T09:38:35.805" v="290"/>
          <ac:picMkLst>
            <pc:docMk/>
            <pc:sldMk cId="2955505329" sldId="259"/>
            <ac:picMk id="12" creationId="{3DCB1696-12F2-41DF-ABFE-02B7C7F6CC85}"/>
          </ac:picMkLst>
        </pc:picChg>
        <pc:picChg chg="del">
          <ac:chgData name="Vignesh Vallavan" userId="S::vigneshvallavan@virtusa.com::95dcde7f-0d3d-43b2-8ac2-0ffc19e831a3" providerId="AD" clId="Web-{A438BB8B-BD8D-952D-4E8C-9AE97F32C39D}" dt="2021-09-07T09:37:04.615" v="275"/>
          <ac:picMkLst>
            <pc:docMk/>
            <pc:sldMk cId="2955505329" sldId="259"/>
            <ac:picMk id="13" creationId="{C55ADBAA-150E-4E11-80D5-1A4F2462944B}"/>
          </ac:picMkLst>
        </pc:picChg>
      </pc:sldChg>
      <pc:sldChg chg="addSp delSp modSp new mod setBg setClrOvrMap">
        <pc:chgData name="Vignesh Vallavan" userId="S::vigneshvallavan@virtusa.com::95dcde7f-0d3d-43b2-8ac2-0ffc19e831a3" providerId="AD" clId="Web-{A438BB8B-BD8D-952D-4E8C-9AE97F32C39D}" dt="2021-09-07T09:43:35.797" v="387" actId="20577"/>
        <pc:sldMkLst>
          <pc:docMk/>
          <pc:sldMk cId="1731842730" sldId="260"/>
        </pc:sldMkLst>
        <pc:spChg chg="del">
          <ac:chgData name="Vignesh Vallavan" userId="S::vigneshvallavan@virtusa.com::95dcde7f-0d3d-43b2-8ac2-0ffc19e831a3" providerId="AD" clId="Web-{A438BB8B-BD8D-952D-4E8C-9AE97F32C39D}" dt="2021-09-07T09:39:47.619" v="299"/>
          <ac:spMkLst>
            <pc:docMk/>
            <pc:sldMk cId="1731842730" sldId="260"/>
            <ac:spMk id="2" creationId="{95E6F0FC-5566-4A03-98BF-94BD32C5A55A}"/>
          </ac:spMkLst>
        </pc:spChg>
        <pc:spChg chg="del">
          <ac:chgData name="Vignesh Vallavan" userId="S::vigneshvallavan@virtusa.com::95dcde7f-0d3d-43b2-8ac2-0ffc19e831a3" providerId="AD" clId="Web-{A438BB8B-BD8D-952D-4E8C-9AE97F32C39D}" dt="2021-09-07T09:39:45.994" v="298"/>
          <ac:spMkLst>
            <pc:docMk/>
            <pc:sldMk cId="1731842730" sldId="260"/>
            <ac:spMk id="3" creationId="{39F87BCF-FF69-4F20-BFA2-20D95D33EAD9}"/>
          </ac:spMkLst>
        </pc:spChg>
        <pc:spChg chg="add mod ord">
          <ac:chgData name="Vignesh Vallavan" userId="S::vigneshvallavan@virtusa.com::95dcde7f-0d3d-43b2-8ac2-0ffc19e831a3" providerId="AD" clId="Web-{A438BB8B-BD8D-952D-4E8C-9AE97F32C39D}" dt="2021-09-07T09:43:35.797" v="387" actId="20577"/>
          <ac:spMkLst>
            <pc:docMk/>
            <pc:sldMk cId="1731842730" sldId="260"/>
            <ac:spMk id="5" creationId="{6EDE62A0-CCD7-48B6-AAEC-E4ED431D963A}"/>
          </ac:spMkLst>
        </pc:spChg>
        <pc:spChg chg="add del">
          <ac:chgData name="Vignesh Vallavan" userId="S::vigneshvallavan@virtusa.com::95dcde7f-0d3d-43b2-8ac2-0ffc19e831a3" providerId="AD" clId="Web-{A438BB8B-BD8D-952D-4E8C-9AE97F32C39D}" dt="2021-09-07T09:42:09.420" v="371"/>
          <ac:spMkLst>
            <pc:docMk/>
            <pc:sldMk cId="1731842730" sldId="260"/>
            <ac:spMk id="7" creationId="{A3BAF07C-C39E-42EB-BB22-8D46691D9735}"/>
          </ac:spMkLst>
        </pc:spChg>
        <pc:spChg chg="add">
          <ac:chgData name="Vignesh Vallavan" userId="S::vigneshvallavan@virtusa.com::95dcde7f-0d3d-43b2-8ac2-0ffc19e831a3" providerId="AD" clId="Web-{A438BB8B-BD8D-952D-4E8C-9AE97F32C39D}" dt="2021-09-07T09:42:30.671" v="373"/>
          <ac:spMkLst>
            <pc:docMk/>
            <pc:sldMk cId="1731842730" sldId="260"/>
            <ac:spMk id="9" creationId="{85016AEC-0320-4ED0-8ECB-FE11DDDFE17A}"/>
          </ac:spMkLst>
        </pc:spChg>
        <pc:spChg chg="add del">
          <ac:chgData name="Vignesh Vallavan" userId="S::vigneshvallavan@virtusa.com::95dcde7f-0d3d-43b2-8ac2-0ffc19e831a3" providerId="AD" clId="Web-{A438BB8B-BD8D-952D-4E8C-9AE97F32C39D}" dt="2021-09-07T09:41:51.920" v="368"/>
          <ac:spMkLst>
            <pc:docMk/>
            <pc:sldMk cId="1731842730" sldId="260"/>
            <ac:spMk id="10" creationId="{5E39A796-BE83-48B1-B33F-35C4A32AAB57}"/>
          </ac:spMkLst>
        </pc:spChg>
        <pc:spChg chg="add">
          <ac:chgData name="Vignesh Vallavan" userId="S::vigneshvallavan@virtusa.com::95dcde7f-0d3d-43b2-8ac2-0ffc19e831a3" providerId="AD" clId="Web-{A438BB8B-BD8D-952D-4E8C-9AE97F32C39D}" dt="2021-09-07T09:42:30.671" v="373"/>
          <ac:spMkLst>
            <pc:docMk/>
            <pc:sldMk cId="1731842730" sldId="260"/>
            <ac:spMk id="11" creationId="{C70C3B59-DE2C-4611-8148-812575C5CA48}"/>
          </ac:spMkLst>
        </pc:spChg>
        <pc:spChg chg="add del">
          <ac:chgData name="Vignesh Vallavan" userId="S::vigneshvallavan@virtusa.com::95dcde7f-0d3d-43b2-8ac2-0ffc19e831a3" providerId="AD" clId="Web-{A438BB8B-BD8D-952D-4E8C-9AE97F32C39D}" dt="2021-09-07T09:41:51.920" v="368"/>
          <ac:spMkLst>
            <pc:docMk/>
            <pc:sldMk cId="1731842730" sldId="260"/>
            <ac:spMk id="12" creationId="{72F84B47-E267-4194-8194-831DB7B5547F}"/>
          </ac:spMkLst>
        </pc:spChg>
        <pc:spChg chg="add del">
          <ac:chgData name="Vignesh Vallavan" userId="S::vigneshvallavan@virtusa.com::95dcde7f-0d3d-43b2-8ac2-0ffc19e831a3" providerId="AD" clId="Web-{A438BB8B-BD8D-952D-4E8C-9AE97F32C39D}" dt="2021-09-07T09:42:09.420" v="371"/>
          <ac:spMkLst>
            <pc:docMk/>
            <pc:sldMk cId="1731842730" sldId="260"/>
            <ac:spMk id="33" creationId="{44C110BA-81E8-4247-853A-5F2B93E92E46}"/>
          </ac:spMkLst>
        </pc:spChg>
        <pc:grpChg chg="add del">
          <ac:chgData name="Vignesh Vallavan" userId="S::vigneshvallavan@virtusa.com::95dcde7f-0d3d-43b2-8ac2-0ffc19e831a3" providerId="AD" clId="Web-{A438BB8B-BD8D-952D-4E8C-9AE97F32C39D}" dt="2021-09-07T09:42:09.420" v="371"/>
          <ac:grpSpMkLst>
            <pc:docMk/>
            <pc:sldMk cId="1731842730" sldId="260"/>
            <ac:grpSpMk id="8" creationId="{D8E9CF54-0466-4261-9E62-0249E60E1886}"/>
          </ac:grpSpMkLst>
        </pc:grpChg>
        <pc:picChg chg="add mod ord">
          <ac:chgData name="Vignesh Vallavan" userId="S::vigneshvallavan@virtusa.com::95dcde7f-0d3d-43b2-8ac2-0ffc19e831a3" providerId="AD" clId="Web-{A438BB8B-BD8D-952D-4E8C-9AE97F32C39D}" dt="2021-09-07T09:43:07.625" v="379" actId="1076"/>
          <ac:picMkLst>
            <pc:docMk/>
            <pc:sldMk cId="1731842730" sldId="260"/>
            <ac:picMk id="4" creationId="{078C5926-0F0C-4009-A367-C9E375AA22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D0F276DB-E0BF-4A6D-B325-667EF5B47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4046" r="9089" b="4032"/>
          <a:stretch/>
        </p:blipFill>
        <p:spPr>
          <a:xfrm>
            <a:off x="9052634" y="11"/>
            <a:ext cx="3139366" cy="24811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46A70-D8DF-49CA-9581-8EFA6FC0915E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Graphical User Interface Using </a:t>
            </a:r>
            <a:r>
              <a:rPr lang="en-US" sz="4400" dirty="0" err="1">
                <a:latin typeface="+mj-lt"/>
                <a:ea typeface="+mj-ea"/>
                <a:cs typeface="+mj-cs"/>
              </a:rPr>
              <a:t>Tkinter</a:t>
            </a:r>
            <a:r>
              <a:rPr lang="en-US" sz="4400" dirty="0">
                <a:latin typeface="+mj-lt"/>
                <a:ea typeface="+mj-ea"/>
                <a:cs typeface="+mj-cs"/>
              </a:rPr>
              <a:t> in Python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BEB96D9-D17D-47DA-AF5C-54971234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693" y="45516"/>
            <a:ext cx="5809785" cy="6766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555EAA-2024-412F-BD65-E1BE6A83E5AA}"/>
              </a:ext>
            </a:extLst>
          </p:cNvPr>
          <p:cNvSpPr txBox="1"/>
          <p:nvPr/>
        </p:nvSpPr>
        <p:spPr>
          <a:xfrm>
            <a:off x="78059" y="505522"/>
            <a:ext cx="55310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Create an empty excel sheet "GUI-</a:t>
            </a:r>
            <a:r>
              <a:rPr lang="en-US" dirty="0">
                <a:ea typeface="+mn-lt"/>
                <a:cs typeface="+mn-lt"/>
              </a:rPr>
              <a:t>-Tkinter-data.xlsx</a:t>
            </a:r>
            <a:r>
              <a:rPr lang="en-US" dirty="0">
                <a:cs typeface="Calibri"/>
              </a:rPr>
              <a:t>"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Install </a:t>
            </a:r>
            <a:r>
              <a:rPr lang="en-US" dirty="0" err="1">
                <a:cs typeface="Calibri"/>
              </a:rPr>
              <a:t>openpyxl</a:t>
            </a:r>
            <a:r>
              <a:rPr lang="en-US" dirty="0">
                <a:cs typeface="Calibri"/>
              </a:rPr>
              <a:t> in Python 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&lt;pip install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openpyxl</a:t>
            </a:r>
            <a:r>
              <a:rPr lang="en-US" dirty="0">
                <a:solidFill>
                  <a:srgbClr val="FF0000"/>
                </a:solidFill>
                <a:cs typeface="Calibri"/>
              </a:rPr>
              <a:t>&gt;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>
                <a:cs typeface="Calibri"/>
              </a:rPr>
              <a:t>             --&gt; For opening excel file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3.   Install </a:t>
            </a:r>
            <a:r>
              <a:rPr lang="en-US" dirty="0" err="1">
                <a:ea typeface="+mn-lt"/>
                <a:cs typeface="+mn-lt"/>
              </a:rPr>
              <a:t>tkinter</a:t>
            </a:r>
            <a:r>
              <a:rPr lang="en-US" dirty="0">
                <a:ea typeface="+mn-lt"/>
                <a:cs typeface="+mn-lt"/>
              </a:rPr>
              <a:t> in Python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&lt;pip install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tk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&gt;</a:t>
            </a:r>
          </a:p>
          <a:p>
            <a:r>
              <a:rPr lang="en-US" dirty="0">
                <a:ea typeface="+mn-lt"/>
                <a:cs typeface="+mn-lt"/>
              </a:rPr>
              <a:t>            --&gt; </a:t>
            </a:r>
            <a:r>
              <a:rPr lang="en-US" dirty="0">
                <a:cs typeface="Calibri"/>
              </a:rPr>
              <a:t> For creating GUI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C6D4F-274C-4DFB-9A90-50ADC49DEEAF}"/>
              </a:ext>
            </a:extLst>
          </p:cNvPr>
          <p:cNvSpPr txBox="1"/>
          <p:nvPr/>
        </p:nvSpPr>
        <p:spPr>
          <a:xfrm>
            <a:off x="13010" y="21967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Concepts: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21B1F-4D31-4C38-9CFE-A4D793E0F5C9}"/>
              </a:ext>
            </a:extLst>
          </p:cNvPr>
          <p:cNvSpPr txBox="1"/>
          <p:nvPr/>
        </p:nvSpPr>
        <p:spPr>
          <a:xfrm>
            <a:off x="258105" y="2720665"/>
            <a:ext cx="59027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Create a GUI 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&lt;__main__&gt;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    Root title--&gt; GUI title "Registration Form"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    1st line --&gt; Lable : "Name", and its field (for user input)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    2nd line - center --&gt; Submit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FFB90-C219-46B8-A1AE-C49EEC9991FC}"/>
              </a:ext>
            </a:extLst>
          </p:cNvPr>
          <p:cNvSpPr txBox="1"/>
          <p:nvPr/>
        </p:nvSpPr>
        <p:spPr>
          <a:xfrm>
            <a:off x="261589" y="4062296"/>
            <a:ext cx="59584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In excel Sheet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1st row – 1st column --&gt; column Name  "Name" 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&lt;excel()&gt;</a:t>
            </a:r>
          </a:p>
          <a:p>
            <a:r>
              <a:rPr lang="en-US" b="1" dirty="0">
                <a:cs typeface="Calibri"/>
              </a:rPr>
              <a:t>      </a:t>
            </a:r>
          </a:p>
          <a:p>
            <a:r>
              <a:rPr lang="en-US" b="1" dirty="0">
                <a:cs typeface="Calibri"/>
              </a:rPr>
              <a:t>     After clicking submit button</a:t>
            </a:r>
            <a:r>
              <a:rPr lang="en-US" dirty="0">
                <a:cs typeface="Calibri"/>
              </a:rPr>
              <a:t> (Every time its run)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&lt;insert()&gt;</a:t>
            </a:r>
            <a:endParaRPr lang="en-US" b="1">
              <a:solidFill>
                <a:srgbClr val="FF0000"/>
              </a:solidFill>
              <a:highlight>
                <a:srgbClr val="FFFF00"/>
              </a:highlight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dirty="0">
                <a:cs typeface="Calibri"/>
              </a:rPr>
              <a:t>Next row – 1st column --&gt; Store user inputs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6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4CEA1AC-6F66-4281-AA51-1A6094AC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" y="378624"/>
            <a:ext cx="4592443" cy="3052752"/>
          </a:xfrm>
          <a:prstGeom prst="rect">
            <a:avLst/>
          </a:prstGeom>
        </p:spPr>
      </p:pic>
      <p:pic>
        <p:nvPicPr>
          <p:cNvPr id="10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18DFC339-3652-4D35-814B-851A5F6D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53" y="473117"/>
            <a:ext cx="4917687" cy="108886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200B3AF-B70E-451A-A0E4-D3E5D38FE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53" y="3781313"/>
            <a:ext cx="4917686" cy="1098152"/>
          </a:xfrm>
          <a:prstGeom prst="rect">
            <a:avLst/>
          </a:prstGeom>
        </p:spPr>
      </p:pic>
      <p:pic>
        <p:nvPicPr>
          <p:cNvPr id="12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CB1696-12F2-41DF-ABFE-02B7C7F6C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05" y="2053872"/>
            <a:ext cx="4936272" cy="1235548"/>
          </a:xfrm>
          <a:prstGeom prst="rect">
            <a:avLst/>
          </a:prstGeom>
        </p:spPr>
      </p:pic>
      <p:pic>
        <p:nvPicPr>
          <p:cNvPr id="13" name="Picture 1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55ADBAA-150E-4E11-80D5-1A4F24629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1" y="3810659"/>
            <a:ext cx="4592443" cy="3000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73A60E-C1A8-484D-8266-021CACAF42C1}"/>
              </a:ext>
            </a:extLst>
          </p:cNvPr>
          <p:cNvSpPr txBox="1"/>
          <p:nvPr/>
        </p:nvSpPr>
        <p:spPr>
          <a:xfrm>
            <a:off x="31595" y="40888"/>
            <a:ext cx="4945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Before Run Snippet : GUI-Tkinter-data.xlsx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01693-A520-449E-986F-5471FFC672D4}"/>
              </a:ext>
            </a:extLst>
          </p:cNvPr>
          <p:cNvSpPr txBox="1"/>
          <p:nvPr/>
        </p:nvSpPr>
        <p:spPr>
          <a:xfrm>
            <a:off x="31595" y="3442010"/>
            <a:ext cx="4945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Run Snippet : GUI-Tkinter-data.xlsx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7F463-D380-43CC-8C34-8C6FB8666BFA}"/>
              </a:ext>
            </a:extLst>
          </p:cNvPr>
          <p:cNvSpPr txBox="1"/>
          <p:nvPr/>
        </p:nvSpPr>
        <p:spPr>
          <a:xfrm>
            <a:off x="5867400" y="40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Running : GUI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86692-0765-4605-A097-E71B37782BB6}"/>
              </a:ext>
            </a:extLst>
          </p:cNvPr>
          <p:cNvSpPr txBox="1"/>
          <p:nvPr/>
        </p:nvSpPr>
        <p:spPr>
          <a:xfrm>
            <a:off x="5870885" y="1717055"/>
            <a:ext cx="3282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Type and click submit button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B7554-2243-472C-8C1B-A0FFFFBD35C0}"/>
              </a:ext>
            </a:extLst>
          </p:cNvPr>
          <p:cNvSpPr txBox="1"/>
          <p:nvPr/>
        </p:nvSpPr>
        <p:spPr>
          <a:xfrm>
            <a:off x="5874370" y="34118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Submit</a:t>
            </a: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BA0A4E49-3B01-475C-9768-8C6056EC6960}"/>
              </a:ext>
            </a:extLst>
          </p:cNvPr>
          <p:cNvSpPr/>
          <p:nvPr/>
        </p:nvSpPr>
        <p:spPr>
          <a:xfrm rot="2940000" flipH="1">
            <a:off x="4978520" y="2280203"/>
            <a:ext cx="464634" cy="17656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6CC7EA-B041-46B0-B55E-DB19A3E5BF52}"/>
              </a:ext>
            </a:extLst>
          </p:cNvPr>
          <p:cNvSpPr txBox="1"/>
          <p:nvPr/>
        </p:nvSpPr>
        <p:spPr>
          <a:xfrm rot="-2520000">
            <a:off x="4555306" y="2991972"/>
            <a:ext cx="1581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open the excel file</a:t>
            </a:r>
            <a:r>
              <a:rPr lang="en-US" dirty="0"/>
              <a:t>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ABE5D0-9AEB-4DF5-988F-105FD23992EE}"/>
              </a:ext>
            </a:extLst>
          </p:cNvPr>
          <p:cNvSpPr txBox="1"/>
          <p:nvPr/>
        </p:nvSpPr>
        <p:spPr>
          <a:xfrm>
            <a:off x="7186962" y="3414131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&lt;clear()&gt;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740A8C-BE41-4F80-BAA4-2AA30B59179F}"/>
              </a:ext>
            </a:extLst>
          </p:cNvPr>
          <p:cNvSpPr txBox="1"/>
          <p:nvPr/>
        </p:nvSpPr>
        <p:spPr>
          <a:xfrm>
            <a:off x="4594303" y="3841595"/>
            <a:ext cx="1219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&lt;insert()&gt;</a:t>
            </a:r>
            <a:r>
              <a:rPr lang="en-US" sz="1600" dirty="0">
                <a:highlight>
                  <a:srgbClr val="FFFF00"/>
                </a:highlight>
                <a:cs typeface="Calibri"/>
              </a:rPr>
              <a:t>​</a:t>
            </a:r>
            <a:endParaRPr lang="en-US" sz="1600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4891F-2411-4F52-AB2E-A872BA1098A6}"/>
              </a:ext>
            </a:extLst>
          </p:cNvPr>
          <p:cNvSpPr txBox="1"/>
          <p:nvPr/>
        </p:nvSpPr>
        <p:spPr>
          <a:xfrm>
            <a:off x="7307766" y="40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&lt;__main__&gt;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6DEA5A-1EB4-4FDB-8846-47D6358B6B54}"/>
              </a:ext>
            </a:extLst>
          </p:cNvPr>
          <p:cNvSpPr txBox="1"/>
          <p:nvPr/>
        </p:nvSpPr>
        <p:spPr>
          <a:xfrm>
            <a:off x="8710961" y="16856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&lt;__main__&gt;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51AB94-B544-4E89-8562-34EC89179FBB}"/>
              </a:ext>
            </a:extLst>
          </p:cNvPr>
          <p:cNvSpPr txBox="1"/>
          <p:nvPr/>
        </p:nvSpPr>
        <p:spPr>
          <a:xfrm>
            <a:off x="9054791" y="2791521"/>
            <a:ext cx="1367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&lt;insert()&gt;</a:t>
            </a:r>
            <a:r>
              <a:rPr lang="en-US" dirty="0">
                <a:highlight>
                  <a:srgbClr val="FFFF00"/>
                </a:highlight>
                <a:cs typeface="Calibri"/>
              </a:rPr>
              <a:t>​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832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18DFC339-3652-4D35-814B-851A5F6D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53" y="473117"/>
            <a:ext cx="4917687" cy="108886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200B3AF-B70E-451A-A0E4-D3E5D38F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53" y="3781313"/>
            <a:ext cx="4917686" cy="10981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73A60E-C1A8-484D-8266-021CACAF42C1}"/>
              </a:ext>
            </a:extLst>
          </p:cNvPr>
          <p:cNvSpPr txBox="1"/>
          <p:nvPr/>
        </p:nvSpPr>
        <p:spPr>
          <a:xfrm>
            <a:off x="31595" y="40888"/>
            <a:ext cx="4945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Before Run Snippet : GUI-Tkinter-data.xlsx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01693-A520-449E-986F-5471FFC672D4}"/>
              </a:ext>
            </a:extLst>
          </p:cNvPr>
          <p:cNvSpPr txBox="1"/>
          <p:nvPr/>
        </p:nvSpPr>
        <p:spPr>
          <a:xfrm>
            <a:off x="31595" y="3404839"/>
            <a:ext cx="4945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Run Snippet : GUI-Tkinter-data.xlsx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7F463-D380-43CC-8C34-8C6FB8666BFA}"/>
              </a:ext>
            </a:extLst>
          </p:cNvPr>
          <p:cNvSpPr txBox="1"/>
          <p:nvPr/>
        </p:nvSpPr>
        <p:spPr>
          <a:xfrm>
            <a:off x="5867400" y="40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Running : GUI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86692-0765-4605-A097-E71B37782BB6}"/>
              </a:ext>
            </a:extLst>
          </p:cNvPr>
          <p:cNvSpPr txBox="1"/>
          <p:nvPr/>
        </p:nvSpPr>
        <p:spPr>
          <a:xfrm>
            <a:off x="5870885" y="1717055"/>
            <a:ext cx="3282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Type and click submit button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B7554-2243-472C-8C1B-A0FFFFBD35C0}"/>
              </a:ext>
            </a:extLst>
          </p:cNvPr>
          <p:cNvSpPr txBox="1"/>
          <p:nvPr/>
        </p:nvSpPr>
        <p:spPr>
          <a:xfrm>
            <a:off x="5874370" y="34118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Submit</a:t>
            </a:r>
          </a:p>
        </p:txBody>
      </p:sp>
      <p:pic>
        <p:nvPicPr>
          <p:cNvPr id="2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80D34E1-61C6-4237-A210-88AE6876B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8663"/>
            <a:ext cx="4164980" cy="2714698"/>
          </a:xfrm>
          <a:prstGeom prst="rect">
            <a:avLst/>
          </a:prstGeom>
        </p:spPr>
      </p:pic>
      <p:pic>
        <p:nvPicPr>
          <p:cNvPr id="3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E4CD334-1B1B-45BC-B4F6-D8474DC23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778534"/>
            <a:ext cx="4164981" cy="3045885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0F4135-16EF-4113-8A07-12E89FC72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205" y="2143023"/>
            <a:ext cx="4908395" cy="1131587"/>
          </a:xfrm>
          <a:prstGeom prst="rect">
            <a:avLst/>
          </a:prstGeom>
        </p:spPr>
      </p:pic>
      <p:sp>
        <p:nvSpPr>
          <p:cNvPr id="21" name="TextBox 1">
            <a:extLst>
              <a:ext uri="{FF2B5EF4-FFF2-40B4-BE49-F238E27FC236}">
                <a16:creationId xmlns:a16="http://schemas.microsoft.com/office/drawing/2014/main" id="{ACDF62B6-0232-4F6B-A96A-3C27A9FA099E}"/>
              </a:ext>
            </a:extLst>
          </p:cNvPr>
          <p:cNvSpPr txBox="1"/>
          <p:nvPr/>
        </p:nvSpPr>
        <p:spPr>
          <a:xfrm>
            <a:off x="7168377" y="3414131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&lt;clear()&gt;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7FB86-042B-4AA8-8987-77CCDEB58F14}"/>
              </a:ext>
            </a:extLst>
          </p:cNvPr>
          <p:cNvSpPr txBox="1"/>
          <p:nvPr/>
        </p:nvSpPr>
        <p:spPr>
          <a:xfrm>
            <a:off x="7307766" y="408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&lt;__main__&gt;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271A2-EDAE-4AC2-AE8C-A82D447A7053}"/>
              </a:ext>
            </a:extLst>
          </p:cNvPr>
          <p:cNvSpPr txBox="1"/>
          <p:nvPr/>
        </p:nvSpPr>
        <p:spPr>
          <a:xfrm>
            <a:off x="8710961" y="16856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&lt;__main__&gt;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15774-7971-4A22-99BE-26CFB80C2187}"/>
              </a:ext>
            </a:extLst>
          </p:cNvPr>
          <p:cNvSpPr txBox="1"/>
          <p:nvPr/>
        </p:nvSpPr>
        <p:spPr>
          <a:xfrm>
            <a:off x="9054791" y="2791521"/>
            <a:ext cx="1367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&lt;insert()&gt;</a:t>
            </a:r>
            <a:r>
              <a:rPr lang="en-US" dirty="0">
                <a:highlight>
                  <a:srgbClr val="FFFF00"/>
                </a:highlight>
                <a:cs typeface="Calibri"/>
              </a:rPr>
              <a:t>​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11DC85C6-50FB-4ECA-8B81-DD59D904740E}"/>
              </a:ext>
            </a:extLst>
          </p:cNvPr>
          <p:cNvSpPr/>
          <p:nvPr/>
        </p:nvSpPr>
        <p:spPr>
          <a:xfrm rot="2820000" flipH="1">
            <a:off x="4796765" y="1988480"/>
            <a:ext cx="483219" cy="21094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E3478-B945-4356-9FB6-E30F5C146F86}"/>
              </a:ext>
            </a:extLst>
          </p:cNvPr>
          <p:cNvSpPr txBox="1"/>
          <p:nvPr/>
        </p:nvSpPr>
        <p:spPr>
          <a:xfrm>
            <a:off x="4250474" y="3888058"/>
            <a:ext cx="1219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&lt;insert()&gt;</a:t>
            </a:r>
            <a:r>
              <a:rPr lang="en-US" sz="1600" dirty="0">
                <a:highlight>
                  <a:srgbClr val="FFFF00"/>
                </a:highlight>
                <a:cs typeface="Calibri"/>
              </a:rPr>
              <a:t>​</a:t>
            </a:r>
            <a:endParaRPr lang="en-US" sz="1600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9C10A3-DE82-40D9-AEDA-2610585EA1F9}"/>
              </a:ext>
            </a:extLst>
          </p:cNvPr>
          <p:cNvSpPr txBox="1"/>
          <p:nvPr/>
        </p:nvSpPr>
        <p:spPr>
          <a:xfrm rot="-2520000">
            <a:off x="4332282" y="2796826"/>
            <a:ext cx="1581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open the excel file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5550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8C5926-0F0C-4009-A367-C9E375AA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3" y="2763031"/>
            <a:ext cx="10228659" cy="148315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E62A0-CCD7-48B6-AAEC-E4ED431D963A}"/>
              </a:ext>
            </a:extLst>
          </p:cNvPr>
          <p:cNvSpPr txBox="1"/>
          <p:nvPr/>
        </p:nvSpPr>
        <p:spPr>
          <a:xfrm>
            <a:off x="972221" y="1564295"/>
            <a:ext cx="10457286" cy="5684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you click submit button without giving text, it will show message like "Please Give Input"</a:t>
            </a:r>
          </a:p>
        </p:txBody>
      </p:sp>
    </p:spTree>
    <p:extLst>
      <p:ext uri="{BB962C8B-B14F-4D97-AF65-F5344CB8AC3E}">
        <p14:creationId xmlns:p14="http://schemas.microsoft.com/office/powerpoint/2010/main" val="173184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327</cp:revision>
  <dcterms:created xsi:type="dcterms:W3CDTF">2021-09-07T09:15:20Z</dcterms:created>
  <dcterms:modified xsi:type="dcterms:W3CDTF">2021-09-07T10:25:10Z</dcterms:modified>
</cp:coreProperties>
</file>