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484D4-947F-1CBA-D819-393DB3F5DC53}" v="18" dt="2021-09-29T04:10:08.496"/>
    <p1510:client id="{F5F43D8F-04AA-3EBA-1144-807804D6DAA2}" v="223" dt="2021-09-29T04:28:3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F5F43D8F-04AA-3EBA-1144-807804D6DAA2}"/>
    <pc:docChg chg="addSld modSld">
      <pc:chgData name="Vignesh Vallavan" userId="S::vigneshvallavan@virtusa.com::95dcde7f-0d3d-43b2-8ac2-0ffc19e831a3" providerId="AD" clId="Web-{F5F43D8F-04AA-3EBA-1144-807804D6DAA2}" dt="2021-09-29T04:28:37.885" v="158" actId="20577"/>
      <pc:docMkLst>
        <pc:docMk/>
      </pc:docMkLst>
      <pc:sldChg chg="addSp modSp">
        <pc:chgData name="Vignesh Vallavan" userId="S::vigneshvallavan@virtusa.com::95dcde7f-0d3d-43b2-8ac2-0ffc19e831a3" providerId="AD" clId="Web-{F5F43D8F-04AA-3EBA-1144-807804D6DAA2}" dt="2021-09-29T04:22:11.109" v="41" actId="1076"/>
        <pc:sldMkLst>
          <pc:docMk/>
          <pc:sldMk cId="2363662359" sldId="262"/>
        </pc:sldMkLst>
        <pc:spChg chg="mod">
          <ac:chgData name="Vignesh Vallavan" userId="S::vigneshvallavan@virtusa.com::95dcde7f-0d3d-43b2-8ac2-0ffc19e831a3" providerId="AD" clId="Web-{F5F43D8F-04AA-3EBA-1144-807804D6DAA2}" dt="2021-09-29T04:19:06.651" v="11" actId="14100"/>
          <ac:spMkLst>
            <pc:docMk/>
            <pc:sldMk cId="2363662359" sldId="262"/>
            <ac:spMk id="6" creationId="{182F7AB7-1825-43AE-B6D9-64522ECBAD36}"/>
          </ac:spMkLst>
        </pc:spChg>
        <pc:spChg chg="add mod">
          <ac:chgData name="Vignesh Vallavan" userId="S::vigneshvallavan@virtusa.com::95dcde7f-0d3d-43b2-8ac2-0ffc19e831a3" providerId="AD" clId="Web-{F5F43D8F-04AA-3EBA-1144-807804D6DAA2}" dt="2021-09-29T04:22:11.109" v="41" actId="1076"/>
          <ac:spMkLst>
            <pc:docMk/>
            <pc:sldMk cId="2363662359" sldId="262"/>
            <ac:spMk id="12" creationId="{52154B1C-6C2A-4A46-9CFB-235C91CCAE06}"/>
          </ac:spMkLst>
        </pc:spChg>
        <pc:picChg chg="add mod">
          <ac:chgData name="Vignesh Vallavan" userId="S::vigneshvallavan@virtusa.com::95dcde7f-0d3d-43b2-8ac2-0ffc19e831a3" providerId="AD" clId="Web-{F5F43D8F-04AA-3EBA-1144-807804D6DAA2}" dt="2021-09-29T04:21:42.780" v="39" actId="1076"/>
          <ac:picMkLst>
            <pc:docMk/>
            <pc:sldMk cId="2363662359" sldId="262"/>
            <ac:picMk id="2" creationId="{89AFC956-B7FA-47A7-A352-11D15B1E1970}"/>
          </ac:picMkLst>
        </pc:picChg>
        <pc:picChg chg="add mod">
          <ac:chgData name="Vignesh Vallavan" userId="S::vigneshvallavan@virtusa.com::95dcde7f-0d3d-43b2-8ac2-0ffc19e831a3" providerId="AD" clId="Web-{F5F43D8F-04AA-3EBA-1144-807804D6DAA2}" dt="2021-09-29T04:19:46.324" v="15" actId="1076"/>
          <ac:picMkLst>
            <pc:docMk/>
            <pc:sldMk cId="2363662359" sldId="262"/>
            <ac:picMk id="3" creationId="{E1519557-63D7-4454-BC4B-C1653B84C87F}"/>
          </ac:picMkLst>
        </pc:picChg>
      </pc:sldChg>
      <pc:sldChg chg="modSp">
        <pc:chgData name="Vignesh Vallavan" userId="S::vigneshvallavan@virtusa.com::95dcde7f-0d3d-43b2-8ac2-0ffc19e831a3" providerId="AD" clId="Web-{F5F43D8F-04AA-3EBA-1144-807804D6DAA2}" dt="2021-09-29T04:28:37.885" v="158" actId="20577"/>
        <pc:sldMkLst>
          <pc:docMk/>
          <pc:sldMk cId="1308575094" sldId="263"/>
        </pc:sldMkLst>
        <pc:spChg chg="mod">
          <ac:chgData name="Vignesh Vallavan" userId="S::vigneshvallavan@virtusa.com::95dcde7f-0d3d-43b2-8ac2-0ffc19e831a3" providerId="AD" clId="Web-{F5F43D8F-04AA-3EBA-1144-807804D6DAA2}" dt="2021-09-29T04:28:37.885" v="158" actId="20577"/>
          <ac:spMkLst>
            <pc:docMk/>
            <pc:sldMk cId="1308575094" sldId="263"/>
            <ac:spMk id="6" creationId="{182F7AB7-1825-43AE-B6D9-64522ECBAD36}"/>
          </ac:spMkLst>
        </pc:spChg>
      </pc:sldChg>
      <pc:sldChg chg="addSp delSp modSp add replId">
        <pc:chgData name="Vignesh Vallavan" userId="S::vigneshvallavan@virtusa.com::95dcde7f-0d3d-43b2-8ac2-0ffc19e831a3" providerId="AD" clId="Web-{F5F43D8F-04AA-3EBA-1144-807804D6DAA2}" dt="2021-09-29T04:23:58.049" v="59" actId="20577"/>
        <pc:sldMkLst>
          <pc:docMk/>
          <pc:sldMk cId="3418939012" sldId="264"/>
        </pc:sldMkLst>
        <pc:spChg chg="mod">
          <ac:chgData name="Vignesh Vallavan" userId="S::vigneshvallavan@virtusa.com::95dcde7f-0d3d-43b2-8ac2-0ffc19e831a3" providerId="AD" clId="Web-{F5F43D8F-04AA-3EBA-1144-807804D6DAA2}" dt="2021-09-29T04:22:22.734" v="44" actId="20577"/>
          <ac:spMkLst>
            <pc:docMk/>
            <pc:sldMk cId="3418939012" sldId="264"/>
            <ac:spMk id="6" creationId="{182F7AB7-1825-43AE-B6D9-64522ECBAD36}"/>
          </ac:spMkLst>
        </pc:spChg>
        <pc:spChg chg="mod">
          <ac:chgData name="Vignesh Vallavan" userId="S::vigneshvallavan@virtusa.com::95dcde7f-0d3d-43b2-8ac2-0ffc19e831a3" providerId="AD" clId="Web-{F5F43D8F-04AA-3EBA-1144-807804D6DAA2}" dt="2021-09-29T04:23:58.049" v="59" actId="20577"/>
          <ac:spMkLst>
            <pc:docMk/>
            <pc:sldMk cId="3418939012" sldId="264"/>
            <ac:spMk id="12" creationId="{52154B1C-6C2A-4A46-9CFB-235C91CCAE06}"/>
          </ac:spMkLst>
        </pc:spChg>
        <pc:picChg chg="del">
          <ac:chgData name="Vignesh Vallavan" userId="S::vigneshvallavan@virtusa.com::95dcde7f-0d3d-43b2-8ac2-0ffc19e831a3" providerId="AD" clId="Web-{F5F43D8F-04AA-3EBA-1144-807804D6DAA2}" dt="2021-09-29T04:22:26.844" v="45"/>
          <ac:picMkLst>
            <pc:docMk/>
            <pc:sldMk cId="3418939012" sldId="264"/>
            <ac:picMk id="2" creationId="{89AFC956-B7FA-47A7-A352-11D15B1E1970}"/>
          </ac:picMkLst>
        </pc:picChg>
        <pc:picChg chg="del">
          <ac:chgData name="Vignesh Vallavan" userId="S::vigneshvallavan@virtusa.com::95dcde7f-0d3d-43b2-8ac2-0ffc19e831a3" providerId="AD" clId="Web-{F5F43D8F-04AA-3EBA-1144-807804D6DAA2}" dt="2021-09-29T04:22:27.844" v="46"/>
          <ac:picMkLst>
            <pc:docMk/>
            <pc:sldMk cId="3418939012" sldId="264"/>
            <ac:picMk id="3" creationId="{E1519557-63D7-4454-BC4B-C1653B84C87F}"/>
          </ac:picMkLst>
        </pc:picChg>
        <pc:picChg chg="add mod">
          <ac:chgData name="Vignesh Vallavan" userId="S::vigneshvallavan@virtusa.com::95dcde7f-0d3d-43b2-8ac2-0ffc19e831a3" providerId="AD" clId="Web-{F5F43D8F-04AA-3EBA-1144-807804D6DAA2}" dt="2021-09-29T04:22:53.594" v="50" actId="1076"/>
          <ac:picMkLst>
            <pc:docMk/>
            <pc:sldMk cId="3418939012" sldId="264"/>
            <ac:picMk id="4" creationId="{3F09A2A3-4C9F-4410-A899-A0004A7E0B09}"/>
          </ac:picMkLst>
        </pc:picChg>
        <pc:picChg chg="add mod">
          <ac:chgData name="Vignesh Vallavan" userId="S::vigneshvallavan@virtusa.com::95dcde7f-0d3d-43b2-8ac2-0ffc19e831a3" providerId="AD" clId="Web-{F5F43D8F-04AA-3EBA-1144-807804D6DAA2}" dt="2021-09-29T04:23:24.861" v="54" actId="1076"/>
          <ac:picMkLst>
            <pc:docMk/>
            <pc:sldMk cId="3418939012" sldId="264"/>
            <ac:picMk id="5" creationId="{F3F2867E-6B70-435D-9554-EDCD87CB6907}"/>
          </ac:picMkLst>
        </pc:picChg>
      </pc:sldChg>
      <pc:sldChg chg="addSp delSp modSp add replId">
        <pc:chgData name="Vignesh Vallavan" userId="S::vigneshvallavan@virtusa.com::95dcde7f-0d3d-43b2-8ac2-0ffc19e831a3" providerId="AD" clId="Web-{F5F43D8F-04AA-3EBA-1144-807804D6DAA2}" dt="2021-09-29T04:28:06.728" v="126" actId="1076"/>
        <pc:sldMkLst>
          <pc:docMk/>
          <pc:sldMk cId="3221278536" sldId="265"/>
        </pc:sldMkLst>
        <pc:spChg chg="mod">
          <ac:chgData name="Vignesh Vallavan" userId="S::vigneshvallavan@virtusa.com::95dcde7f-0d3d-43b2-8ac2-0ffc19e831a3" providerId="AD" clId="Web-{F5F43D8F-04AA-3EBA-1144-807804D6DAA2}" dt="2021-09-29T04:27:43.180" v="120" actId="1076"/>
          <ac:spMkLst>
            <pc:docMk/>
            <pc:sldMk cId="3221278536" sldId="265"/>
            <ac:spMk id="6" creationId="{182F7AB7-1825-43AE-B6D9-64522ECBAD36}"/>
          </ac:spMkLst>
        </pc:spChg>
        <pc:spChg chg="mod">
          <ac:chgData name="Vignesh Vallavan" userId="S::vigneshvallavan@virtusa.com::95dcde7f-0d3d-43b2-8ac2-0ffc19e831a3" providerId="AD" clId="Web-{F5F43D8F-04AA-3EBA-1144-807804D6DAA2}" dt="2021-09-29T04:27:48.899" v="121" actId="1076"/>
          <ac:spMkLst>
            <pc:docMk/>
            <pc:sldMk cId="3221278536" sldId="265"/>
            <ac:spMk id="12" creationId="{52154B1C-6C2A-4A46-9CFB-235C91CCAE06}"/>
          </ac:spMkLst>
        </pc:spChg>
        <pc:picChg chg="add mod">
          <ac:chgData name="Vignesh Vallavan" userId="S::vigneshvallavan@virtusa.com::95dcde7f-0d3d-43b2-8ac2-0ffc19e831a3" providerId="AD" clId="Web-{F5F43D8F-04AA-3EBA-1144-807804D6DAA2}" dt="2021-09-29T04:28:03.587" v="124" actId="1076"/>
          <ac:picMkLst>
            <pc:docMk/>
            <pc:sldMk cId="3221278536" sldId="265"/>
            <ac:picMk id="2" creationId="{22373FAF-8DF7-41BF-B8D1-FC4134762EF4}"/>
          </ac:picMkLst>
        </pc:picChg>
        <pc:picChg chg="add del mod">
          <ac:chgData name="Vignesh Vallavan" userId="S::vigneshvallavan@virtusa.com::95dcde7f-0d3d-43b2-8ac2-0ffc19e831a3" providerId="AD" clId="Web-{F5F43D8F-04AA-3EBA-1144-807804D6DAA2}" dt="2021-09-29T04:27:30.539" v="117"/>
          <ac:picMkLst>
            <pc:docMk/>
            <pc:sldMk cId="3221278536" sldId="265"/>
            <ac:picMk id="3" creationId="{E069EC8B-0CB3-4834-BF7B-EE4348DA5613}"/>
          </ac:picMkLst>
        </pc:picChg>
        <pc:picChg chg="del">
          <ac:chgData name="Vignesh Vallavan" userId="S::vigneshvallavan@virtusa.com::95dcde7f-0d3d-43b2-8ac2-0ffc19e831a3" providerId="AD" clId="Web-{F5F43D8F-04AA-3EBA-1144-807804D6DAA2}" dt="2021-09-29T04:24:34.441" v="61"/>
          <ac:picMkLst>
            <pc:docMk/>
            <pc:sldMk cId="3221278536" sldId="265"/>
            <ac:picMk id="4" creationId="{3F09A2A3-4C9F-4410-A899-A0004A7E0B09}"/>
          </ac:picMkLst>
        </pc:picChg>
        <pc:picChg chg="del">
          <ac:chgData name="Vignesh Vallavan" userId="S::vigneshvallavan@virtusa.com::95dcde7f-0d3d-43b2-8ac2-0ffc19e831a3" providerId="AD" clId="Web-{F5F43D8F-04AA-3EBA-1144-807804D6DAA2}" dt="2021-09-29T04:24:34.535" v="62"/>
          <ac:picMkLst>
            <pc:docMk/>
            <pc:sldMk cId="3221278536" sldId="265"/>
            <ac:picMk id="5" creationId="{F3F2867E-6B70-435D-9554-EDCD87CB6907}"/>
          </ac:picMkLst>
        </pc:picChg>
        <pc:picChg chg="add mod">
          <ac:chgData name="Vignesh Vallavan" userId="S::vigneshvallavan@virtusa.com::95dcde7f-0d3d-43b2-8ac2-0ffc19e831a3" providerId="AD" clId="Web-{F5F43D8F-04AA-3EBA-1144-807804D6DAA2}" dt="2021-09-29T04:28:04.525" v="125" actId="1076"/>
          <ac:picMkLst>
            <pc:docMk/>
            <pc:sldMk cId="3221278536" sldId="265"/>
            <ac:picMk id="7" creationId="{57794C9C-16D7-462F-A5B2-F631A9A9CC86}"/>
          </ac:picMkLst>
        </pc:picChg>
        <pc:picChg chg="add mod">
          <ac:chgData name="Vignesh Vallavan" userId="S::vigneshvallavan@virtusa.com::95dcde7f-0d3d-43b2-8ac2-0ffc19e831a3" providerId="AD" clId="Web-{F5F43D8F-04AA-3EBA-1144-807804D6DAA2}" dt="2021-09-29T04:28:06.728" v="126" actId="1076"/>
          <ac:picMkLst>
            <pc:docMk/>
            <pc:sldMk cId="3221278536" sldId="265"/>
            <ac:picMk id="8" creationId="{554D9FD0-C187-463E-B270-AF9817A83FC9}"/>
          </ac:picMkLst>
        </pc:picChg>
      </pc:sldChg>
    </pc:docChg>
  </pc:docChgLst>
  <pc:docChgLst>
    <pc:chgData name="Vignesh Vallavan" userId="S::vigneshvallavan@virtusa.com::95dcde7f-0d3d-43b2-8ac2-0ffc19e831a3" providerId="AD" clId="Web-{C8D484D4-947F-1CBA-D819-393DB3F5DC53}"/>
    <pc:docChg chg="addSld delSld modSld">
      <pc:chgData name="Vignesh Vallavan" userId="S::vigneshvallavan@virtusa.com::95dcde7f-0d3d-43b2-8ac2-0ffc19e831a3" providerId="AD" clId="Web-{C8D484D4-947F-1CBA-D819-393DB3F5DC53}" dt="2021-09-29T04:10:08.496" v="17"/>
      <pc:docMkLst>
        <pc:docMk/>
      </pc:docMkLst>
      <pc:sldChg chg="new del">
        <pc:chgData name="Vignesh Vallavan" userId="S::vigneshvallavan@virtusa.com::95dcde7f-0d3d-43b2-8ac2-0ffc19e831a3" providerId="AD" clId="Web-{C8D484D4-947F-1CBA-D819-393DB3F5DC53}" dt="2021-09-29T04:10:08.402" v="8"/>
        <pc:sldMkLst>
          <pc:docMk/>
          <pc:sldMk cId="2465695242" sldId="256"/>
        </pc:sldMkLst>
      </pc:sldChg>
      <pc:sldChg chg="add del">
        <pc:chgData name="Vignesh Vallavan" userId="S::vigneshvallavan@virtusa.com::95dcde7f-0d3d-43b2-8ac2-0ffc19e831a3" providerId="AD" clId="Web-{C8D484D4-947F-1CBA-D819-393DB3F5DC53}" dt="2021-09-29T04:10:08.433" v="13"/>
        <pc:sldMkLst>
          <pc:docMk/>
          <pc:sldMk cId="367214890" sldId="257"/>
        </pc:sldMkLst>
      </pc:sldChg>
      <pc:sldChg chg="add del">
        <pc:chgData name="Vignesh Vallavan" userId="S::vigneshvallavan@virtusa.com::95dcde7f-0d3d-43b2-8ac2-0ffc19e831a3" providerId="AD" clId="Web-{C8D484D4-947F-1CBA-D819-393DB3F5DC53}" dt="2021-09-29T04:10:08.433" v="12"/>
        <pc:sldMkLst>
          <pc:docMk/>
          <pc:sldMk cId="1149569882" sldId="258"/>
        </pc:sldMkLst>
      </pc:sldChg>
      <pc:sldChg chg="add del">
        <pc:chgData name="Vignesh Vallavan" userId="S::vigneshvallavan@virtusa.com::95dcde7f-0d3d-43b2-8ac2-0ffc19e831a3" providerId="AD" clId="Web-{C8D484D4-947F-1CBA-D819-393DB3F5DC53}" dt="2021-09-29T04:10:08.417" v="11"/>
        <pc:sldMkLst>
          <pc:docMk/>
          <pc:sldMk cId="698225870" sldId="259"/>
        </pc:sldMkLst>
      </pc:sldChg>
      <pc:sldChg chg="add del">
        <pc:chgData name="Vignesh Vallavan" userId="S::vigneshvallavan@virtusa.com::95dcde7f-0d3d-43b2-8ac2-0ffc19e831a3" providerId="AD" clId="Web-{C8D484D4-947F-1CBA-D819-393DB3F5DC53}" dt="2021-09-29T04:10:08.417" v="10"/>
        <pc:sldMkLst>
          <pc:docMk/>
          <pc:sldMk cId="4097967713" sldId="260"/>
        </pc:sldMkLst>
      </pc:sldChg>
      <pc:sldChg chg="add del">
        <pc:chgData name="Vignesh Vallavan" userId="S::vigneshvallavan@virtusa.com::95dcde7f-0d3d-43b2-8ac2-0ffc19e831a3" providerId="AD" clId="Web-{C8D484D4-947F-1CBA-D819-393DB3F5DC53}" dt="2021-09-29T04:10:08.402" v="9"/>
        <pc:sldMkLst>
          <pc:docMk/>
          <pc:sldMk cId="486255396" sldId="261"/>
        </pc:sldMkLst>
      </pc:sldChg>
      <pc:sldChg chg="delSp add">
        <pc:chgData name="Vignesh Vallavan" userId="S::vigneshvallavan@virtusa.com::95dcde7f-0d3d-43b2-8ac2-0ffc19e831a3" providerId="AD" clId="Web-{C8D484D4-947F-1CBA-D819-393DB3F5DC53}" dt="2021-09-29T04:10:08.496" v="17"/>
        <pc:sldMkLst>
          <pc:docMk/>
          <pc:sldMk cId="2363662359" sldId="262"/>
        </pc:sldMkLst>
        <pc:spChg chg="del">
          <ac:chgData name="Vignesh Vallavan" userId="S::vigneshvallavan@virtusa.com::95dcde7f-0d3d-43b2-8ac2-0ffc19e831a3" providerId="AD" clId="Web-{C8D484D4-947F-1CBA-D819-393DB3F5DC53}" dt="2021-09-29T04:10:08.449" v="14"/>
          <ac:spMkLst>
            <pc:docMk/>
            <pc:sldMk cId="2363662359" sldId="262"/>
            <ac:spMk id="2" creationId="{B60EB7F0-73BA-4A13-85B1-D44705605CE2}"/>
          </ac:spMkLst>
        </pc:spChg>
        <pc:spChg chg="del">
          <ac:chgData name="Vignesh Vallavan" userId="S::vigneshvallavan@virtusa.com::95dcde7f-0d3d-43b2-8ac2-0ffc19e831a3" providerId="AD" clId="Web-{C8D484D4-947F-1CBA-D819-393DB3F5DC53}" dt="2021-09-29T04:10:08.480" v="16"/>
          <ac:spMkLst>
            <pc:docMk/>
            <pc:sldMk cId="2363662359" sldId="262"/>
            <ac:spMk id="14" creationId="{BDC09CD1-D8DF-45B7-85FC-4D8FBBBD83C7}"/>
          </ac:spMkLst>
        </pc:spChg>
        <pc:picChg chg="del">
          <ac:chgData name="Vignesh Vallavan" userId="S::vigneshvallavan@virtusa.com::95dcde7f-0d3d-43b2-8ac2-0ffc19e831a3" providerId="AD" clId="Web-{C8D484D4-947F-1CBA-D819-393DB3F5DC53}" dt="2021-09-29T04:10:08.464" v="15"/>
          <ac:picMkLst>
            <pc:docMk/>
            <pc:sldMk cId="2363662359" sldId="262"/>
            <ac:picMk id="4" creationId="{FA9BF40A-F24F-4BAE-B7A8-6BEA3B422FDF}"/>
          </ac:picMkLst>
        </pc:picChg>
        <pc:picChg chg="del">
          <ac:chgData name="Vignesh Vallavan" userId="S::vigneshvallavan@virtusa.com::95dcde7f-0d3d-43b2-8ac2-0ffc19e831a3" providerId="AD" clId="Web-{C8D484D4-947F-1CBA-D819-393DB3F5DC53}" dt="2021-09-29T04:10:08.496" v="17"/>
          <ac:picMkLst>
            <pc:docMk/>
            <pc:sldMk cId="2363662359" sldId="262"/>
            <ac:picMk id="5" creationId="{8F649E9D-73A3-4B62-82AA-9B90D1DF3DB2}"/>
          </ac:picMkLst>
        </pc:picChg>
      </pc:sldChg>
      <pc:sldChg chg="add">
        <pc:chgData name="Vignesh Vallavan" userId="S::vigneshvallavan@virtusa.com::95dcde7f-0d3d-43b2-8ac2-0ffc19e831a3" providerId="AD" clId="Web-{C8D484D4-947F-1CBA-D819-393DB3F5DC53}" dt="2021-09-29T04:05:52.302" v="7"/>
        <pc:sldMkLst>
          <pc:docMk/>
          <pc:sldMk cId="130857509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Kivy_(framework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901029" y="1908642"/>
            <a:ext cx="9932691" cy="203950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err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Kivy</a:t>
            </a:r>
            <a:r>
              <a:rPr lang="en-US" sz="4800" b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 Basics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Box Layout, Grid Layout, Text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64895D7C-2ED2-4F10-AB88-9EFDEEBF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7" y="39494"/>
            <a:ext cx="1714500" cy="1333500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317A64C-5A07-40EB-B720-241E1716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26277" y="5963611"/>
            <a:ext cx="818243" cy="8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96568"/>
            <a:ext cx="9932691" cy="69207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Box Layout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9AFC956-B7FA-47A7-A352-11D15B1E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19" y="2006431"/>
            <a:ext cx="6320882" cy="3802285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E1519557-63D7-4454-BC4B-C1653B84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20" y="1241503"/>
            <a:ext cx="2740427" cy="4783872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2154B1C-6C2A-4A46-9CFB-235C91CCAE06}"/>
              </a:ext>
            </a:extLst>
          </p:cNvPr>
          <p:cNvSpPr txBox="1"/>
          <p:nvPr/>
        </p:nvSpPr>
        <p:spPr>
          <a:xfrm>
            <a:off x="769453" y="1338576"/>
            <a:ext cx="73063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Box Layout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--&gt; from </a:t>
            </a:r>
            <a:r>
              <a:rPr lang="en-US" err="1">
                <a:solidFill>
                  <a:schemeClr val="bg1"/>
                </a:solidFill>
                <a:latin typeface="Gill Sans Nova"/>
                <a:cs typeface="Calibri"/>
              </a:rPr>
              <a:t>kivy.uix.boxlayout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 import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BoxLayout</a:t>
            </a:r>
            <a:endParaRPr lang="en-US" err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36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63858" y="96568"/>
            <a:ext cx="9932691" cy="69207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Grid Layout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2154B1C-6C2A-4A46-9CFB-235C91CCAE06}"/>
              </a:ext>
            </a:extLst>
          </p:cNvPr>
          <p:cNvSpPr txBox="1"/>
          <p:nvPr/>
        </p:nvSpPr>
        <p:spPr>
          <a:xfrm>
            <a:off x="769453" y="1338576"/>
            <a:ext cx="73063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Import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Grid Layout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--&gt; from </a:t>
            </a:r>
            <a:r>
              <a:rPr lang="en-US" err="1">
                <a:solidFill>
                  <a:schemeClr val="bg1"/>
                </a:solidFill>
                <a:latin typeface="Gill Sans Nova"/>
                <a:cs typeface="Calibri"/>
              </a:rPr>
              <a:t>kivy.uix.gridlayout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 import </a:t>
            </a:r>
            <a:r>
              <a:rPr lang="en-US">
                <a:solidFill>
                  <a:schemeClr val="bg1"/>
                </a:solidFill>
                <a:latin typeface="Calibri"/>
                <a:cs typeface="Calibri"/>
              </a:rPr>
              <a:t>GridLayout</a:t>
            </a:r>
            <a:endParaRPr lang="en-US" err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09A2A3-4C9F-4410-A899-A0004A7E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5" y="2134012"/>
            <a:ext cx="6162906" cy="4179024"/>
          </a:xfrm>
          <a:prstGeom prst="rect">
            <a:avLst/>
          </a:prstGeom>
        </p:spPr>
      </p:pic>
      <p:pic>
        <p:nvPicPr>
          <p:cNvPr id="5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F2867E-6B70-435D-9554-EDCD87CB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13" y="1576039"/>
            <a:ext cx="2823534" cy="49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2F7AB7-1825-43AE-B6D9-64522ECBAD36}"/>
              </a:ext>
            </a:extLst>
          </p:cNvPr>
          <p:cNvSpPr txBox="1"/>
          <p:nvPr/>
        </p:nvSpPr>
        <p:spPr>
          <a:xfrm>
            <a:off x="826687" y="-61408"/>
            <a:ext cx="9932691" cy="69207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Gill Sans Nova"/>
                <a:ea typeface="+mj-ea"/>
                <a:cs typeface="+mj-cs"/>
              </a:rPr>
              <a:t>Text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2154B1C-6C2A-4A46-9CFB-235C91CCAE06}"/>
              </a:ext>
            </a:extLst>
          </p:cNvPr>
          <p:cNvSpPr txBox="1"/>
          <p:nvPr/>
        </p:nvSpPr>
        <p:spPr>
          <a:xfrm>
            <a:off x="713697" y="1050503"/>
            <a:ext cx="73063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Import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Text Input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 </a:t>
            </a:r>
            <a:r>
              <a:rPr lang="en-US">
                <a:solidFill>
                  <a:schemeClr val="bg1"/>
                </a:solidFill>
                <a:latin typeface="Gill Sans Nova"/>
                <a:ea typeface="+mn-lt"/>
                <a:cs typeface="+mn-lt"/>
              </a:rPr>
              <a:t>--&gt;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 from </a:t>
            </a:r>
            <a:r>
              <a:rPr lang="en-US" err="1">
                <a:solidFill>
                  <a:schemeClr val="bg1"/>
                </a:solidFill>
                <a:latin typeface="Gill Sans Nova"/>
                <a:cs typeface="Calibri"/>
              </a:rPr>
              <a:t>kivy.uix.textinput</a:t>
            </a:r>
            <a:r>
              <a:rPr lang="en-US">
                <a:solidFill>
                  <a:schemeClr val="bg1"/>
                </a:solidFill>
                <a:latin typeface="Gill Sans Nova"/>
                <a:cs typeface="Calibri"/>
              </a:rPr>
              <a:t> import </a:t>
            </a:r>
            <a:r>
              <a:rPr lang="en-US" err="1">
                <a:solidFill>
                  <a:schemeClr val="bg1"/>
                </a:solidFill>
                <a:latin typeface="Calibri"/>
                <a:cs typeface="Calibri"/>
              </a:rPr>
              <a:t>TextInput</a:t>
            </a:r>
            <a:endParaRPr lang="en-US" err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2373FAF-8DF7-41BF-B8D1-FC413476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8" y="1972179"/>
            <a:ext cx="6562491" cy="4344715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7794C9C-16D7-462F-A5B2-F631A9A9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37" y="2334977"/>
            <a:ext cx="3756102" cy="432536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54D9FD0-C187-463E-B270-AF9817A83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118" y="748874"/>
            <a:ext cx="2400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2021-09-29T04:29:09Z</dcterms:modified>
</cp:coreProperties>
</file>