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814C8-460F-F6BB-4F00-C87C221AF889}" v="976" dt="2021-09-27T13:33:29.060"/>
    <p1510:client id="{3530280B-0DE9-327B-CD4C-F38F5871BD65}" v="1" dt="2021-10-01T07:37:36.174"/>
    <p1510:client id="{3FEADE0C-0C0E-C141-D7B5-E1D07A8B1EE9}" v="67" dt="2021-09-27T13:57:14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2A5814C8-460F-F6BB-4F00-C87C221AF889}"/>
    <pc:docChg chg="addSld delSld modSld sldOrd">
      <pc:chgData name="Vignesh Vallavan" userId="S::vigneshvallavan@virtusa.com::95dcde7f-0d3d-43b2-8ac2-0ffc19e831a3" providerId="AD" clId="Web-{2A5814C8-460F-F6BB-4F00-C87C221AF889}" dt="2021-09-27T13:33:29.060" v="638" actId="14100"/>
      <pc:docMkLst>
        <pc:docMk/>
      </pc:docMkLst>
      <pc:sldChg chg="addSp delSp modSp mod setBg">
        <pc:chgData name="Vignesh Vallavan" userId="S::vigneshvallavan@virtusa.com::95dcde7f-0d3d-43b2-8ac2-0ffc19e831a3" providerId="AD" clId="Web-{2A5814C8-460F-F6BB-4F00-C87C221AF889}" dt="2021-09-27T13:19:03.404" v="489" actId="1076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2A5814C8-460F-F6BB-4F00-C87C221AF889}" dt="2021-09-27T12:34:54.559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2A5814C8-460F-F6BB-4F00-C87C221AF889}" dt="2021-09-27T12:34:52.528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gnesh Vallavan" userId="S::vigneshvallavan@virtusa.com::95dcde7f-0d3d-43b2-8ac2-0ffc19e831a3" providerId="AD" clId="Web-{2A5814C8-460F-F6BB-4F00-C87C221AF889}" dt="2021-09-27T12:55:52.941" v="155" actId="14100"/>
          <ac:spMkLst>
            <pc:docMk/>
            <pc:sldMk cId="109857222" sldId="256"/>
            <ac:spMk id="6" creationId="{182F7AB7-1825-43AE-B6D9-64522ECBAD36}"/>
          </ac:spMkLst>
        </pc:spChg>
        <pc:spChg chg="add del mod">
          <ac:chgData name="Vignesh Vallavan" userId="S::vigneshvallavan@virtusa.com::95dcde7f-0d3d-43b2-8ac2-0ffc19e831a3" providerId="AD" clId="Web-{2A5814C8-460F-F6BB-4F00-C87C221AF889}" dt="2021-09-27T12:57:10.474" v="165"/>
          <ac:spMkLst>
            <pc:docMk/>
            <pc:sldMk cId="109857222" sldId="256"/>
            <ac:spMk id="9" creationId="{A2FE22D4-C2FF-41B5-ADB2-43EB53B2BD4C}"/>
          </ac:spMkLst>
        </pc:spChg>
        <pc:spChg chg="add">
          <ac:chgData name="Vignesh Vallavan" userId="S::vigneshvallavan@virtusa.com::95dcde7f-0d3d-43b2-8ac2-0ffc19e831a3" providerId="AD" clId="Web-{2A5814C8-460F-F6BB-4F00-C87C221AF889}" dt="2021-09-27T12:40:17.737" v="24"/>
          <ac:spMkLst>
            <pc:docMk/>
            <pc:sldMk cId="109857222" sldId="256"/>
            <ac:spMk id="11" creationId="{2151139A-886F-4B97-8815-729AD3831BBD}"/>
          </ac:spMkLst>
        </pc:spChg>
        <pc:spChg chg="add">
          <ac:chgData name="Vignesh Vallavan" userId="S::vigneshvallavan@virtusa.com::95dcde7f-0d3d-43b2-8ac2-0ffc19e831a3" providerId="AD" clId="Web-{2A5814C8-460F-F6BB-4F00-C87C221AF889}" dt="2021-09-27T12:40:17.737" v="24"/>
          <ac:spMkLst>
            <pc:docMk/>
            <pc:sldMk cId="109857222" sldId="256"/>
            <ac:spMk id="13" creationId="{AB5E08C4-8CDD-4623-A5B8-E998C6DEE3B7}"/>
          </ac:spMkLst>
        </pc:spChg>
        <pc:spChg chg="add">
          <ac:chgData name="Vignesh Vallavan" userId="S::vigneshvallavan@virtusa.com::95dcde7f-0d3d-43b2-8ac2-0ffc19e831a3" providerId="AD" clId="Web-{2A5814C8-460F-F6BB-4F00-C87C221AF889}" dt="2021-09-27T12:40:17.737" v="24"/>
          <ac:spMkLst>
            <pc:docMk/>
            <pc:sldMk cId="109857222" sldId="256"/>
            <ac:spMk id="15" creationId="{AFFC87AC-C919-4FE5-BAC3-39509E001152}"/>
          </ac:spMkLst>
        </pc:spChg>
        <pc:spChg chg="add">
          <ac:chgData name="Vignesh Vallavan" userId="S::vigneshvallavan@virtusa.com::95dcde7f-0d3d-43b2-8ac2-0ffc19e831a3" providerId="AD" clId="Web-{2A5814C8-460F-F6BB-4F00-C87C221AF889}" dt="2021-09-27T12:40:17.737" v="24"/>
          <ac:spMkLst>
            <pc:docMk/>
            <pc:sldMk cId="109857222" sldId="256"/>
            <ac:spMk id="17" creationId="{7D0659F6-0853-468D-B1B2-44FDBE98B80F}"/>
          </ac:spMkLst>
        </pc:spChg>
        <pc:spChg chg="add">
          <ac:chgData name="Vignesh Vallavan" userId="S::vigneshvallavan@virtusa.com::95dcde7f-0d3d-43b2-8ac2-0ffc19e831a3" providerId="AD" clId="Web-{2A5814C8-460F-F6BB-4F00-C87C221AF889}" dt="2021-09-27T12:40:17.737" v="24"/>
          <ac:spMkLst>
            <pc:docMk/>
            <pc:sldMk cId="109857222" sldId="256"/>
            <ac:spMk id="19" creationId="{15F33878-D502-4FFA-8ACE-F2AECDB2A23F}"/>
          </ac:spMkLst>
        </pc:spChg>
        <pc:spChg chg="add">
          <ac:chgData name="Vignesh Vallavan" userId="S::vigneshvallavan@virtusa.com::95dcde7f-0d3d-43b2-8ac2-0ffc19e831a3" providerId="AD" clId="Web-{2A5814C8-460F-F6BB-4F00-C87C221AF889}" dt="2021-09-27T12:40:17.737" v="24"/>
          <ac:spMkLst>
            <pc:docMk/>
            <pc:sldMk cId="109857222" sldId="256"/>
            <ac:spMk id="21" creationId="{977ACDD7-882D-4B81-A213-84C82B96B01E}"/>
          </ac:spMkLst>
        </pc:spChg>
        <pc:picChg chg="add del mod ord">
          <ac:chgData name="Vignesh Vallavan" userId="S::vigneshvallavan@virtusa.com::95dcde7f-0d3d-43b2-8ac2-0ffc19e831a3" providerId="AD" clId="Web-{2A5814C8-460F-F6BB-4F00-C87C221AF889}" dt="2021-09-27T12:53:45.829" v="142"/>
          <ac:picMkLst>
            <pc:docMk/>
            <pc:sldMk cId="109857222" sldId="256"/>
            <ac:picMk id="4" creationId="{FA9BF40A-F24F-4BAE-B7A8-6BEA3B422FDF}"/>
          </ac:picMkLst>
        </pc:picChg>
        <pc:picChg chg="add del mod ord">
          <ac:chgData name="Vignesh Vallavan" userId="S::vigneshvallavan@virtusa.com::95dcde7f-0d3d-43b2-8ac2-0ffc19e831a3" providerId="AD" clId="Web-{2A5814C8-460F-F6BB-4F00-C87C221AF889}" dt="2021-09-27T12:53:46.267" v="143"/>
          <ac:picMkLst>
            <pc:docMk/>
            <pc:sldMk cId="109857222" sldId="256"/>
            <ac:picMk id="5" creationId="{8F649E9D-73A3-4B62-82AA-9B90D1DF3DB2}"/>
          </ac:picMkLst>
        </pc:picChg>
        <pc:picChg chg="add mod">
          <ac:chgData name="Vignesh Vallavan" userId="S::vigneshvallavan@virtusa.com::95dcde7f-0d3d-43b2-8ac2-0ffc19e831a3" providerId="AD" clId="Web-{2A5814C8-460F-F6BB-4F00-C87C221AF889}" dt="2021-09-27T12:55:53.457" v="157" actId="1076"/>
          <ac:picMkLst>
            <pc:docMk/>
            <pc:sldMk cId="109857222" sldId="256"/>
            <ac:picMk id="7" creationId="{64895D7C-2ED2-4F10-AB88-9EFDEEBF5649}"/>
          </ac:picMkLst>
        </pc:picChg>
        <pc:picChg chg="add mod">
          <ac:chgData name="Vignesh Vallavan" userId="S::vigneshvallavan@virtusa.com::95dcde7f-0d3d-43b2-8ac2-0ffc19e831a3" providerId="AD" clId="Web-{2A5814C8-460F-F6BB-4F00-C87C221AF889}" dt="2021-09-27T13:19:03.404" v="489" actId="1076"/>
          <ac:picMkLst>
            <pc:docMk/>
            <pc:sldMk cId="109857222" sldId="256"/>
            <ac:picMk id="8" creationId="{F317A64C-5A07-40EB-B720-241E171633E9}"/>
          </ac:picMkLst>
        </pc:picChg>
        <pc:picChg chg="add del mod">
          <ac:chgData name="Vignesh Vallavan" userId="S::vigneshvallavan@virtusa.com::95dcde7f-0d3d-43b2-8ac2-0ffc19e831a3" providerId="AD" clId="Web-{2A5814C8-460F-F6BB-4F00-C87C221AF889}" dt="2021-09-27T12:57:41.021" v="172"/>
          <ac:picMkLst>
            <pc:docMk/>
            <pc:sldMk cId="109857222" sldId="256"/>
            <ac:picMk id="12" creationId="{5FF70124-CC76-49DB-ACF6-64542400BF59}"/>
          </ac:picMkLst>
        </pc:picChg>
      </pc:sldChg>
      <pc:sldChg chg="new del">
        <pc:chgData name="Vignesh Vallavan" userId="S::vigneshvallavan@virtusa.com::95dcde7f-0d3d-43b2-8ac2-0ffc19e831a3" providerId="AD" clId="Web-{2A5814C8-460F-F6BB-4F00-C87C221AF889}" dt="2021-09-27T12:41:12.878" v="37"/>
        <pc:sldMkLst>
          <pc:docMk/>
          <pc:sldMk cId="3453264415" sldId="257"/>
        </pc:sldMkLst>
      </pc:sldChg>
      <pc:sldChg chg="addSp delSp modSp add replId">
        <pc:chgData name="Vignesh Vallavan" userId="S::vigneshvallavan@virtusa.com::95dcde7f-0d3d-43b2-8ac2-0ffc19e831a3" providerId="AD" clId="Web-{2A5814C8-460F-F6BB-4F00-C87C221AF889}" dt="2021-09-27T13:18:09.075" v="487" actId="1076"/>
        <pc:sldMkLst>
          <pc:docMk/>
          <pc:sldMk cId="724405214" sldId="258"/>
        </pc:sldMkLst>
        <pc:spChg chg="mod">
          <ac:chgData name="Vignesh Vallavan" userId="S::vigneshvallavan@virtusa.com::95dcde7f-0d3d-43b2-8ac2-0ffc19e831a3" providerId="AD" clId="Web-{2A5814C8-460F-F6BB-4F00-C87C221AF889}" dt="2021-09-27T12:52:11.718" v="129" actId="20577"/>
          <ac:spMkLst>
            <pc:docMk/>
            <pc:sldMk cId="724405214" sldId="258"/>
            <ac:spMk id="6" creationId="{182F7AB7-1825-43AE-B6D9-64522ECBAD36}"/>
          </ac:spMkLst>
        </pc:spChg>
        <pc:spChg chg="add mod">
          <ac:chgData name="Vignesh Vallavan" userId="S::vigneshvallavan@virtusa.com::95dcde7f-0d3d-43b2-8ac2-0ffc19e831a3" providerId="AD" clId="Web-{2A5814C8-460F-F6BB-4F00-C87C221AF889}" dt="2021-09-27T13:04:49.873" v="315" actId="1076"/>
          <ac:spMkLst>
            <pc:docMk/>
            <pc:sldMk cId="724405214" sldId="258"/>
            <ac:spMk id="7" creationId="{6282B94D-397D-4333-AD31-E26735EAE3C4}"/>
          </ac:spMkLst>
        </pc:spChg>
        <pc:spChg chg="add del mod">
          <ac:chgData name="Vignesh Vallavan" userId="S::vigneshvallavan@virtusa.com::95dcde7f-0d3d-43b2-8ac2-0ffc19e831a3" providerId="AD" clId="Web-{2A5814C8-460F-F6BB-4F00-C87C221AF889}" dt="2021-09-27T13:07:01.547" v="327"/>
          <ac:spMkLst>
            <pc:docMk/>
            <pc:sldMk cId="724405214" sldId="258"/>
            <ac:spMk id="8" creationId="{6A15F297-DA39-480A-9166-BD386D8173B3}"/>
          </ac:spMkLst>
        </pc:spChg>
        <pc:spChg chg="add mod">
          <ac:chgData name="Vignesh Vallavan" userId="S::vigneshvallavan@virtusa.com::95dcde7f-0d3d-43b2-8ac2-0ffc19e831a3" providerId="AD" clId="Web-{2A5814C8-460F-F6BB-4F00-C87C221AF889}" dt="2021-09-27T13:14:45.884" v="418" actId="14100"/>
          <ac:spMkLst>
            <pc:docMk/>
            <pc:sldMk cId="724405214" sldId="258"/>
            <ac:spMk id="16" creationId="{873F970E-C455-46EC-B49D-8B6F0D5946F7}"/>
          </ac:spMkLst>
        </pc:spChg>
        <pc:spChg chg="add mod">
          <ac:chgData name="Vignesh Vallavan" userId="S::vigneshvallavan@virtusa.com::95dcde7f-0d3d-43b2-8ac2-0ffc19e831a3" providerId="AD" clId="Web-{2A5814C8-460F-F6BB-4F00-C87C221AF889}" dt="2021-09-27T13:14:47.056" v="419" actId="14100"/>
          <ac:spMkLst>
            <pc:docMk/>
            <pc:sldMk cId="724405214" sldId="258"/>
            <ac:spMk id="18" creationId="{9A82BE1A-7C3A-451C-ACF8-FBFBE9220C40}"/>
          </ac:spMkLst>
        </pc:spChg>
        <pc:spChg chg="add del mod">
          <ac:chgData name="Vignesh Vallavan" userId="S::vigneshvallavan@virtusa.com::95dcde7f-0d3d-43b2-8ac2-0ffc19e831a3" providerId="AD" clId="Web-{2A5814C8-460F-F6BB-4F00-C87C221AF889}" dt="2021-09-27T13:10:51.676" v="363"/>
          <ac:spMkLst>
            <pc:docMk/>
            <pc:sldMk cId="724405214" sldId="258"/>
            <ac:spMk id="20" creationId="{5EDF5D25-66DF-4DD7-B987-3BD666F173FA}"/>
          </ac:spMkLst>
        </pc:spChg>
        <pc:spChg chg="add mod">
          <ac:chgData name="Vignesh Vallavan" userId="S::vigneshvallavan@virtusa.com::95dcde7f-0d3d-43b2-8ac2-0ffc19e831a3" providerId="AD" clId="Web-{2A5814C8-460F-F6BB-4F00-C87C221AF889}" dt="2021-09-27T13:16:31.386" v="462" actId="1076"/>
          <ac:spMkLst>
            <pc:docMk/>
            <pc:sldMk cId="724405214" sldId="258"/>
            <ac:spMk id="22" creationId="{17EFCDC1-A96B-416D-A5EC-5CFF594E260E}"/>
          </ac:spMkLst>
        </pc:spChg>
        <pc:spChg chg="add del">
          <ac:chgData name="Vignesh Vallavan" userId="S::vigneshvallavan@virtusa.com::95dcde7f-0d3d-43b2-8ac2-0ffc19e831a3" providerId="AD" clId="Web-{2A5814C8-460F-F6BB-4F00-C87C221AF889}" dt="2021-09-27T13:16:50.323" v="464"/>
          <ac:spMkLst>
            <pc:docMk/>
            <pc:sldMk cId="724405214" sldId="258"/>
            <ac:spMk id="23" creationId="{FFCC3800-F5E7-4662-8DCD-3537CF41673D}"/>
          </ac:spMkLst>
        </pc:spChg>
        <pc:spChg chg="add del">
          <ac:chgData name="Vignesh Vallavan" userId="S::vigneshvallavan@virtusa.com::95dcde7f-0d3d-43b2-8ac2-0ffc19e831a3" providerId="AD" clId="Web-{2A5814C8-460F-F6BB-4F00-C87C221AF889}" dt="2021-09-27T13:16:56.652" v="466"/>
          <ac:spMkLst>
            <pc:docMk/>
            <pc:sldMk cId="724405214" sldId="258"/>
            <ac:spMk id="24" creationId="{452E7AE4-DD98-45D6-989F-AC87386939AD}"/>
          </ac:spMkLst>
        </pc:spChg>
        <pc:spChg chg="add mod">
          <ac:chgData name="Vignesh Vallavan" userId="S::vigneshvallavan@virtusa.com::95dcde7f-0d3d-43b2-8ac2-0ffc19e831a3" providerId="AD" clId="Web-{2A5814C8-460F-F6BB-4F00-C87C221AF889}" dt="2021-09-27T13:18:09.075" v="487" actId="1076"/>
          <ac:spMkLst>
            <pc:docMk/>
            <pc:sldMk cId="724405214" sldId="258"/>
            <ac:spMk id="25" creationId="{6173A485-0E59-4E43-AE36-479A605005B9}"/>
          </ac:spMkLst>
        </pc:spChg>
        <pc:picChg chg="add mod">
          <ac:chgData name="Vignesh Vallavan" userId="S::vigneshvallavan@virtusa.com::95dcde7f-0d3d-43b2-8ac2-0ffc19e831a3" providerId="AD" clId="Web-{2A5814C8-460F-F6BB-4F00-C87C221AF889}" dt="2021-09-27T13:05:01.248" v="316" actId="1076"/>
          <ac:picMkLst>
            <pc:docMk/>
            <pc:sldMk cId="724405214" sldId="258"/>
            <ac:picMk id="2" creationId="{411BB809-05DA-42D2-A9E4-A5832F82AB25}"/>
          </ac:picMkLst>
        </pc:picChg>
        <pc:picChg chg="add del mod">
          <ac:chgData name="Vignesh Vallavan" userId="S::vigneshvallavan@virtusa.com::95dcde7f-0d3d-43b2-8ac2-0ffc19e831a3" providerId="AD" clId="Web-{2A5814C8-460F-F6BB-4F00-C87C221AF889}" dt="2021-09-27T12:42:29.661" v="49"/>
          <ac:picMkLst>
            <pc:docMk/>
            <pc:sldMk cId="724405214" sldId="258"/>
            <ac:picMk id="3" creationId="{6AC35413-CEE3-4609-A2FE-758CAE4D046E}"/>
          </ac:picMkLst>
        </pc:picChg>
        <pc:picChg chg="del">
          <ac:chgData name="Vignesh Vallavan" userId="S::vigneshvallavan@virtusa.com::95dcde7f-0d3d-43b2-8ac2-0ffc19e831a3" providerId="AD" clId="Web-{2A5814C8-460F-F6BB-4F00-C87C221AF889}" dt="2021-09-27T12:41:15.988" v="38"/>
          <ac:picMkLst>
            <pc:docMk/>
            <pc:sldMk cId="724405214" sldId="258"/>
            <ac:picMk id="4" creationId="{FA9BF40A-F24F-4BAE-B7A8-6BEA3B422FDF}"/>
          </ac:picMkLst>
        </pc:picChg>
        <pc:picChg chg="del">
          <ac:chgData name="Vignesh Vallavan" userId="S::vigneshvallavan@virtusa.com::95dcde7f-0d3d-43b2-8ac2-0ffc19e831a3" providerId="AD" clId="Web-{2A5814C8-460F-F6BB-4F00-C87C221AF889}" dt="2021-09-27T12:41:16.003" v="39"/>
          <ac:picMkLst>
            <pc:docMk/>
            <pc:sldMk cId="724405214" sldId="258"/>
            <ac:picMk id="5" creationId="{8F649E9D-73A3-4B62-82AA-9B90D1DF3DB2}"/>
          </ac:picMkLst>
        </pc:picChg>
      </pc:sldChg>
      <pc:sldChg chg="addSp delSp modSp new ord">
        <pc:chgData name="Vignesh Vallavan" userId="S::vigneshvallavan@virtusa.com::95dcde7f-0d3d-43b2-8ac2-0ffc19e831a3" providerId="AD" clId="Web-{2A5814C8-460F-F6BB-4F00-C87C221AF889}" dt="2021-09-27T13:20:43.500" v="514" actId="20577"/>
        <pc:sldMkLst>
          <pc:docMk/>
          <pc:sldMk cId="3561868514" sldId="259"/>
        </pc:sldMkLst>
        <pc:spChg chg="del">
          <ac:chgData name="Vignesh Vallavan" userId="S::vigneshvallavan@virtusa.com::95dcde7f-0d3d-43b2-8ac2-0ffc19e831a3" providerId="AD" clId="Web-{2A5814C8-460F-F6BB-4F00-C87C221AF889}" dt="2021-09-27T12:42:27.630" v="48"/>
          <ac:spMkLst>
            <pc:docMk/>
            <pc:sldMk cId="3561868514" sldId="259"/>
            <ac:spMk id="2" creationId="{3C36AFCA-82EF-4F1E-88A3-BCA586A8D790}"/>
          </ac:spMkLst>
        </pc:spChg>
        <pc:spChg chg="del">
          <ac:chgData name="Vignesh Vallavan" userId="S::vigneshvallavan@virtusa.com::95dcde7f-0d3d-43b2-8ac2-0ffc19e831a3" providerId="AD" clId="Web-{2A5814C8-460F-F6BB-4F00-C87C221AF889}" dt="2021-09-27T12:42:27.145" v="47"/>
          <ac:spMkLst>
            <pc:docMk/>
            <pc:sldMk cId="3561868514" sldId="259"/>
            <ac:spMk id="3" creationId="{413C096F-91EC-45BE-B084-D1800F059CE7}"/>
          </ac:spMkLst>
        </pc:spChg>
        <pc:spChg chg="add mod">
          <ac:chgData name="Vignesh Vallavan" userId="S::vigneshvallavan@virtusa.com::95dcde7f-0d3d-43b2-8ac2-0ffc19e831a3" providerId="AD" clId="Web-{2A5814C8-460F-F6BB-4F00-C87C221AF889}" dt="2021-09-27T13:05:57.483" v="323" actId="14100"/>
          <ac:spMkLst>
            <pc:docMk/>
            <pc:sldMk cId="3561868514" sldId="259"/>
            <ac:spMk id="9" creationId="{EC0A82DA-73A7-47C1-BBFA-A9E9838FA8C1}"/>
          </ac:spMkLst>
        </pc:spChg>
        <pc:spChg chg="add mod">
          <ac:chgData name="Vignesh Vallavan" userId="S::vigneshvallavan@virtusa.com::95dcde7f-0d3d-43b2-8ac2-0ffc19e831a3" providerId="AD" clId="Web-{2A5814C8-460F-F6BB-4F00-C87C221AF889}" dt="2021-09-27T13:20:08.405" v="508" actId="20577"/>
          <ac:spMkLst>
            <pc:docMk/>
            <pc:sldMk cId="3561868514" sldId="259"/>
            <ac:spMk id="10" creationId="{6CE38733-5B68-4BC5-B65A-B9D2A2A81D15}"/>
          </ac:spMkLst>
        </pc:spChg>
        <pc:spChg chg="add del">
          <ac:chgData name="Vignesh Vallavan" userId="S::vigneshvallavan@virtusa.com::95dcde7f-0d3d-43b2-8ac2-0ffc19e831a3" providerId="AD" clId="Web-{2A5814C8-460F-F6BB-4F00-C87C221AF889}" dt="2021-09-27T13:20:38.265" v="512"/>
          <ac:spMkLst>
            <pc:docMk/>
            <pc:sldMk cId="3561868514" sldId="259"/>
            <ac:spMk id="11" creationId="{DFB5DB76-FF8F-4819-A9C9-B6CEE198E6E1}"/>
          </ac:spMkLst>
        </pc:spChg>
        <pc:spChg chg="add mod">
          <ac:chgData name="Vignesh Vallavan" userId="S::vigneshvallavan@virtusa.com::95dcde7f-0d3d-43b2-8ac2-0ffc19e831a3" providerId="AD" clId="Web-{2A5814C8-460F-F6BB-4F00-C87C221AF889}" dt="2021-09-27T13:20:43.500" v="514" actId="20577"/>
          <ac:spMkLst>
            <pc:docMk/>
            <pc:sldMk cId="3561868514" sldId="259"/>
            <ac:spMk id="12" creationId="{571AE988-A550-4D02-A3A2-D0C326E1B00A}"/>
          </ac:spMkLst>
        </pc:spChg>
        <pc:picChg chg="add del mod">
          <ac:chgData name="Vignesh Vallavan" userId="S::vigneshvallavan@virtusa.com::95dcde7f-0d3d-43b2-8ac2-0ffc19e831a3" providerId="AD" clId="Web-{2A5814C8-460F-F6BB-4F00-C87C221AF889}" dt="2021-09-27T12:44:06.538" v="66"/>
          <ac:picMkLst>
            <pc:docMk/>
            <pc:sldMk cId="3561868514" sldId="259"/>
            <ac:picMk id="4" creationId="{FE9BF5CE-E490-4F71-9AEE-CC07B1409DC4}"/>
          </ac:picMkLst>
        </pc:picChg>
        <pc:picChg chg="add del mod">
          <ac:chgData name="Vignesh Vallavan" userId="S::vigneshvallavan@virtusa.com::95dcde7f-0d3d-43b2-8ac2-0ffc19e831a3" providerId="AD" clId="Web-{2A5814C8-460F-F6BB-4F00-C87C221AF889}" dt="2021-09-27T12:44:05.631" v="65"/>
          <ac:picMkLst>
            <pc:docMk/>
            <pc:sldMk cId="3561868514" sldId="259"/>
            <ac:picMk id="5" creationId="{2157EAC1-A655-4027-A0A6-B0F24FBF4C8E}"/>
          </ac:picMkLst>
        </pc:picChg>
        <pc:picChg chg="add mod">
          <ac:chgData name="Vignesh Vallavan" userId="S::vigneshvallavan@virtusa.com::95dcde7f-0d3d-43b2-8ac2-0ffc19e831a3" providerId="AD" clId="Web-{2A5814C8-460F-F6BB-4F00-C87C221AF889}" dt="2021-09-27T13:19:24.889" v="490" actId="1076"/>
          <ac:picMkLst>
            <pc:docMk/>
            <pc:sldMk cId="3561868514" sldId="259"/>
            <ac:picMk id="6" creationId="{40857B61-9547-4982-A12E-6F0D65F7BAAF}"/>
          </ac:picMkLst>
        </pc:picChg>
        <pc:picChg chg="add mod">
          <ac:chgData name="Vignesh Vallavan" userId="S::vigneshvallavan@virtusa.com::95dcde7f-0d3d-43b2-8ac2-0ffc19e831a3" providerId="AD" clId="Web-{2A5814C8-460F-F6BB-4F00-C87C221AF889}" dt="2021-09-27T13:19:26.998" v="491" actId="1076"/>
          <ac:picMkLst>
            <pc:docMk/>
            <pc:sldMk cId="3561868514" sldId="259"/>
            <ac:picMk id="7" creationId="{4E36CF25-BAD6-463B-A080-24E6F91262E9}"/>
          </ac:picMkLst>
        </pc:picChg>
      </pc:sldChg>
      <pc:sldChg chg="new del">
        <pc:chgData name="Vignesh Vallavan" userId="S::vigneshvallavan@virtusa.com::95dcde7f-0d3d-43b2-8ac2-0ffc19e831a3" providerId="AD" clId="Web-{2A5814C8-460F-F6BB-4F00-C87C221AF889}" dt="2021-09-27T12:45:53.883" v="85"/>
        <pc:sldMkLst>
          <pc:docMk/>
          <pc:sldMk cId="2437524104" sldId="260"/>
        </pc:sldMkLst>
      </pc:sldChg>
      <pc:sldChg chg="addSp delSp modSp add replId">
        <pc:chgData name="Vignesh Vallavan" userId="S::vigneshvallavan@virtusa.com::95dcde7f-0d3d-43b2-8ac2-0ffc19e831a3" providerId="AD" clId="Web-{2A5814C8-460F-F6BB-4F00-C87C221AF889}" dt="2021-09-27T13:33:29.060" v="638" actId="14100"/>
        <pc:sldMkLst>
          <pc:docMk/>
          <pc:sldMk cId="3389636355" sldId="261"/>
        </pc:sldMkLst>
        <pc:spChg chg="add del mod">
          <ac:chgData name="Vignesh Vallavan" userId="S::vigneshvallavan@virtusa.com::95dcde7f-0d3d-43b2-8ac2-0ffc19e831a3" providerId="AD" clId="Web-{2A5814C8-460F-F6BB-4F00-C87C221AF889}" dt="2021-09-27T13:32:13.793" v="626"/>
          <ac:spMkLst>
            <pc:docMk/>
            <pc:sldMk cId="3389636355" sldId="261"/>
            <ac:spMk id="5" creationId="{3563CD57-D67E-4AAC-B5DA-55013649DE29}"/>
          </ac:spMkLst>
        </pc:spChg>
        <pc:spChg chg="mod">
          <ac:chgData name="Vignesh Vallavan" userId="S::vigneshvallavan@virtusa.com::95dcde7f-0d3d-43b2-8ac2-0ffc19e831a3" providerId="AD" clId="Web-{2A5814C8-460F-F6BB-4F00-C87C221AF889}" dt="2021-09-27T12:52:59.204" v="138" actId="20577"/>
          <ac:spMkLst>
            <pc:docMk/>
            <pc:sldMk cId="3389636355" sldId="261"/>
            <ac:spMk id="6" creationId="{182F7AB7-1825-43AE-B6D9-64522ECBAD36}"/>
          </ac:spMkLst>
        </pc:spChg>
        <pc:spChg chg="add mod">
          <ac:chgData name="Vignesh Vallavan" userId="S::vigneshvallavan@virtusa.com::95dcde7f-0d3d-43b2-8ac2-0ffc19e831a3" providerId="AD" clId="Web-{2A5814C8-460F-F6BB-4F00-C87C221AF889}" dt="2021-09-27T13:33:29.060" v="638" actId="14100"/>
          <ac:spMkLst>
            <pc:docMk/>
            <pc:sldMk cId="3389636355" sldId="261"/>
            <ac:spMk id="7" creationId="{6D3A4988-E132-4C57-913C-A4023CCC856F}"/>
          </ac:spMkLst>
        </pc:spChg>
        <pc:picChg chg="del">
          <ac:chgData name="Vignesh Vallavan" userId="S::vigneshvallavan@virtusa.com::95dcde7f-0d3d-43b2-8ac2-0ffc19e831a3" providerId="AD" clId="Web-{2A5814C8-460F-F6BB-4F00-C87C221AF889}" dt="2021-09-27T12:50:35.060" v="121"/>
          <ac:picMkLst>
            <pc:docMk/>
            <pc:sldMk cId="3389636355" sldId="261"/>
            <ac:picMk id="2" creationId="{411BB809-05DA-42D2-A9E4-A5832F82AB25}"/>
          </ac:picMkLst>
        </pc:picChg>
        <pc:picChg chg="add mod">
          <ac:chgData name="Vignesh Vallavan" userId="S::vigneshvallavan@virtusa.com::95dcde7f-0d3d-43b2-8ac2-0ffc19e831a3" providerId="AD" clId="Web-{2A5814C8-460F-F6BB-4F00-C87C221AF889}" dt="2021-09-27T13:31:38.340" v="624" actId="1076"/>
          <ac:picMkLst>
            <pc:docMk/>
            <pc:sldMk cId="3389636355" sldId="261"/>
            <ac:picMk id="3" creationId="{9EA29CA3-775A-40C9-9CCF-C3F331A4C3FF}"/>
          </ac:picMkLst>
        </pc:picChg>
        <pc:picChg chg="add mod">
          <ac:chgData name="Vignesh Vallavan" userId="S::vigneshvallavan@virtusa.com::95dcde7f-0d3d-43b2-8ac2-0ffc19e831a3" providerId="AD" clId="Web-{2A5814C8-460F-F6BB-4F00-C87C221AF889}" dt="2021-09-27T13:32:13.778" v="625" actId="1076"/>
          <ac:picMkLst>
            <pc:docMk/>
            <pc:sldMk cId="3389636355" sldId="261"/>
            <ac:picMk id="4" creationId="{EB2BECE9-A307-4E9B-84FA-954AFBA0D277}"/>
          </ac:picMkLst>
        </pc:picChg>
      </pc:sldChg>
      <pc:sldChg chg="addSp delSp modSp add replId">
        <pc:chgData name="Vignesh Vallavan" userId="S::vigneshvallavan@virtusa.com::95dcde7f-0d3d-43b2-8ac2-0ffc19e831a3" providerId="AD" clId="Web-{2A5814C8-460F-F6BB-4F00-C87C221AF889}" dt="2021-09-27T13:24:26.457" v="558" actId="1076"/>
        <pc:sldMkLst>
          <pc:docMk/>
          <pc:sldMk cId="3149801621" sldId="262"/>
        </pc:sldMkLst>
        <pc:spChg chg="add mod">
          <ac:chgData name="Vignesh Vallavan" userId="S::vigneshvallavan@virtusa.com::95dcde7f-0d3d-43b2-8ac2-0ffc19e831a3" providerId="AD" clId="Web-{2A5814C8-460F-F6BB-4F00-C87C221AF889}" dt="2021-09-27T13:22:17.361" v="541" actId="1076"/>
          <ac:spMkLst>
            <pc:docMk/>
            <pc:sldMk cId="3149801621" sldId="262"/>
            <ac:spMk id="5" creationId="{9BBE304D-EC08-47C6-B5FB-EB2874EFA88B}"/>
          </ac:spMkLst>
        </pc:spChg>
        <pc:spChg chg="mod">
          <ac:chgData name="Vignesh Vallavan" userId="S::vigneshvallavan@virtusa.com::95dcde7f-0d3d-43b2-8ac2-0ffc19e831a3" providerId="AD" clId="Web-{2A5814C8-460F-F6BB-4F00-C87C221AF889}" dt="2021-09-27T12:52:19.859" v="130" actId="20577"/>
          <ac:spMkLst>
            <pc:docMk/>
            <pc:sldMk cId="3149801621" sldId="262"/>
            <ac:spMk id="6" creationId="{182F7AB7-1825-43AE-B6D9-64522ECBAD36}"/>
          </ac:spMkLst>
        </pc:spChg>
        <pc:spChg chg="add del mod">
          <ac:chgData name="Vignesh Vallavan" userId="S::vigneshvallavan@virtusa.com::95dcde7f-0d3d-43b2-8ac2-0ffc19e831a3" providerId="AD" clId="Web-{2A5814C8-460F-F6BB-4F00-C87C221AF889}" dt="2021-09-27T13:22:27.548" v="545"/>
          <ac:spMkLst>
            <pc:docMk/>
            <pc:sldMk cId="3149801621" sldId="262"/>
            <ac:spMk id="7" creationId="{CDD65926-E6BF-4803-A2E9-6BAD48D1ADC7}"/>
          </ac:spMkLst>
        </pc:spChg>
        <pc:spChg chg="add mod">
          <ac:chgData name="Vignesh Vallavan" userId="S::vigneshvallavan@virtusa.com::95dcde7f-0d3d-43b2-8ac2-0ffc19e831a3" providerId="AD" clId="Web-{2A5814C8-460F-F6BB-4F00-C87C221AF889}" dt="2021-09-27T13:24:26.457" v="558" actId="1076"/>
          <ac:spMkLst>
            <pc:docMk/>
            <pc:sldMk cId="3149801621" sldId="262"/>
            <ac:spMk id="16" creationId="{9B1EAEF8-251A-4242-B124-0073EA403445}"/>
          </ac:spMkLst>
        </pc:spChg>
        <pc:picChg chg="del">
          <ac:chgData name="Vignesh Vallavan" userId="S::vigneshvallavan@virtusa.com::95dcde7f-0d3d-43b2-8ac2-0ffc19e831a3" providerId="AD" clId="Web-{2A5814C8-460F-F6BB-4F00-C87C221AF889}" dt="2021-09-27T12:45:56.274" v="87"/>
          <ac:picMkLst>
            <pc:docMk/>
            <pc:sldMk cId="3149801621" sldId="262"/>
            <ac:picMk id="2" creationId="{411BB809-05DA-42D2-A9E4-A5832F82AB25}"/>
          </ac:picMkLst>
        </pc:picChg>
        <pc:picChg chg="add mod">
          <ac:chgData name="Vignesh Vallavan" userId="S::vigneshvallavan@virtusa.com::95dcde7f-0d3d-43b2-8ac2-0ffc19e831a3" providerId="AD" clId="Web-{2A5814C8-460F-F6BB-4F00-C87C221AF889}" dt="2021-09-27T13:22:07.704" v="538" actId="1076"/>
          <ac:picMkLst>
            <pc:docMk/>
            <pc:sldMk cId="3149801621" sldId="262"/>
            <ac:picMk id="3" creationId="{98F048C8-16BC-421C-A633-440921962615}"/>
          </ac:picMkLst>
        </pc:picChg>
        <pc:picChg chg="add mod">
          <ac:chgData name="Vignesh Vallavan" userId="S::vigneshvallavan@virtusa.com::95dcde7f-0d3d-43b2-8ac2-0ffc19e831a3" providerId="AD" clId="Web-{2A5814C8-460F-F6BB-4F00-C87C221AF889}" dt="2021-09-27T13:22:12.501" v="540" actId="1076"/>
          <ac:picMkLst>
            <pc:docMk/>
            <pc:sldMk cId="3149801621" sldId="262"/>
            <ac:picMk id="4" creationId="{6CAA2571-6D18-4C47-B217-152B065A77B5}"/>
          </ac:picMkLst>
        </pc:picChg>
      </pc:sldChg>
      <pc:sldChg chg="addSp delSp modSp new">
        <pc:chgData name="Vignesh Vallavan" userId="S::vigneshvallavan@virtusa.com::95dcde7f-0d3d-43b2-8ac2-0ffc19e831a3" providerId="AD" clId="Web-{2A5814C8-460F-F6BB-4F00-C87C221AF889}" dt="2021-09-27T13:30:43.823" v="619" actId="1076"/>
        <pc:sldMkLst>
          <pc:docMk/>
          <pc:sldMk cId="3499591795" sldId="263"/>
        </pc:sldMkLst>
        <pc:spChg chg="del">
          <ac:chgData name="Vignesh Vallavan" userId="S::vigneshvallavan@virtusa.com::95dcde7f-0d3d-43b2-8ac2-0ffc19e831a3" providerId="AD" clId="Web-{2A5814C8-460F-F6BB-4F00-C87C221AF889}" dt="2021-09-27T12:47:35.666" v="99"/>
          <ac:spMkLst>
            <pc:docMk/>
            <pc:sldMk cId="3499591795" sldId="263"/>
            <ac:spMk id="2" creationId="{0F066D40-9841-49F7-B5FC-012D48796FBA}"/>
          </ac:spMkLst>
        </pc:spChg>
        <pc:spChg chg="del">
          <ac:chgData name="Vignesh Vallavan" userId="S::vigneshvallavan@virtusa.com::95dcde7f-0d3d-43b2-8ac2-0ffc19e831a3" providerId="AD" clId="Web-{2A5814C8-460F-F6BB-4F00-C87C221AF889}" dt="2021-09-27T12:47:35.307" v="98"/>
          <ac:spMkLst>
            <pc:docMk/>
            <pc:sldMk cId="3499591795" sldId="263"/>
            <ac:spMk id="3" creationId="{2A241AC1-4A28-4E67-AC4A-095579A6C464}"/>
          </ac:spMkLst>
        </pc:spChg>
        <pc:spChg chg="add del mod">
          <ac:chgData name="Vignesh Vallavan" userId="S::vigneshvallavan@virtusa.com::95dcde7f-0d3d-43b2-8ac2-0ffc19e831a3" providerId="AD" clId="Web-{2A5814C8-460F-F6BB-4F00-C87C221AF889}" dt="2021-09-27T13:24:30.863" v="560"/>
          <ac:spMkLst>
            <pc:docMk/>
            <pc:sldMk cId="3499591795" sldId="263"/>
            <ac:spMk id="8" creationId="{B6BF0D79-8612-4BE5-80FF-E83A3A7853B4}"/>
          </ac:spMkLst>
        </pc:spChg>
        <pc:spChg chg="add del">
          <ac:chgData name="Vignesh Vallavan" userId="S::vigneshvallavan@virtusa.com::95dcde7f-0d3d-43b2-8ac2-0ffc19e831a3" providerId="AD" clId="Web-{2A5814C8-460F-F6BB-4F00-C87C221AF889}" dt="2021-09-27T13:25:59.912" v="562"/>
          <ac:spMkLst>
            <pc:docMk/>
            <pc:sldMk cId="3499591795" sldId="263"/>
            <ac:spMk id="10" creationId="{280A90A7-795E-4976-9062-5FCF751630B7}"/>
          </ac:spMkLst>
        </pc:spChg>
        <pc:spChg chg="add mod">
          <ac:chgData name="Vignesh Vallavan" userId="S::vigneshvallavan@virtusa.com::95dcde7f-0d3d-43b2-8ac2-0ffc19e831a3" providerId="AD" clId="Web-{2A5814C8-460F-F6BB-4F00-C87C221AF889}" dt="2021-09-27T13:30:43.823" v="619" actId="1076"/>
          <ac:spMkLst>
            <pc:docMk/>
            <pc:sldMk cId="3499591795" sldId="263"/>
            <ac:spMk id="12" creationId="{E397F26A-AD89-4BFC-B6E7-97B5ECEA1053}"/>
          </ac:spMkLst>
        </pc:spChg>
        <pc:picChg chg="add del mod">
          <ac:chgData name="Vignesh Vallavan" userId="S::vigneshvallavan@virtusa.com::95dcde7f-0d3d-43b2-8ac2-0ffc19e831a3" providerId="AD" clId="Web-{2A5814C8-460F-F6BB-4F00-C87C221AF889}" dt="2021-09-27T12:48:24.370" v="105"/>
          <ac:picMkLst>
            <pc:docMk/>
            <pc:sldMk cId="3499591795" sldId="263"/>
            <ac:picMk id="4" creationId="{C723FA11-13CF-4A14-B430-5EF464C73F17}"/>
          </ac:picMkLst>
        </pc:picChg>
        <pc:picChg chg="add mod">
          <ac:chgData name="Vignesh Vallavan" userId="S::vigneshvallavan@virtusa.com::95dcde7f-0d3d-43b2-8ac2-0ffc19e831a3" providerId="AD" clId="Web-{2A5814C8-460F-F6BB-4F00-C87C221AF889}" dt="2021-09-27T13:27:48.507" v="564" actId="1076"/>
          <ac:picMkLst>
            <pc:docMk/>
            <pc:sldMk cId="3499591795" sldId="263"/>
            <ac:picMk id="5" creationId="{456521A6-69FD-48A4-9372-8C16D4A666E3}"/>
          </ac:picMkLst>
        </pc:picChg>
        <pc:picChg chg="add mod">
          <ac:chgData name="Vignesh Vallavan" userId="S::vigneshvallavan@virtusa.com::95dcde7f-0d3d-43b2-8ac2-0ffc19e831a3" providerId="AD" clId="Web-{2A5814C8-460F-F6BB-4F00-C87C221AF889}" dt="2021-09-27T13:28:40.618" v="574" actId="1076"/>
          <ac:picMkLst>
            <pc:docMk/>
            <pc:sldMk cId="3499591795" sldId="263"/>
            <ac:picMk id="6" creationId="{876E5218-BD42-44FE-A2F8-EF380FDFC59A}"/>
          </ac:picMkLst>
        </pc:picChg>
      </pc:sldChg>
      <pc:sldChg chg="new del">
        <pc:chgData name="Vignesh Vallavan" userId="S::vigneshvallavan@virtusa.com::95dcde7f-0d3d-43b2-8ac2-0ffc19e831a3" providerId="AD" clId="Web-{2A5814C8-460F-F6BB-4F00-C87C221AF889}" dt="2021-09-27T12:53:35.736" v="141"/>
        <pc:sldMkLst>
          <pc:docMk/>
          <pc:sldMk cId="3620298595" sldId="264"/>
        </pc:sldMkLst>
      </pc:sldChg>
      <pc:sldChg chg="addSp delSp modSp add replId">
        <pc:chgData name="Vignesh Vallavan" userId="S::vigneshvallavan@virtusa.com::95dcde7f-0d3d-43b2-8ac2-0ffc19e831a3" providerId="AD" clId="Web-{2A5814C8-460F-F6BB-4F00-C87C221AF889}" dt="2021-09-27T13:32:13.856" v="627" actId="1076"/>
        <pc:sldMkLst>
          <pc:docMk/>
          <pc:sldMk cId="1587273789" sldId="265"/>
        </pc:sldMkLst>
        <pc:spChg chg="add mod">
          <ac:chgData name="Vignesh Vallavan" userId="S::vigneshvallavan@virtusa.com::95dcde7f-0d3d-43b2-8ac2-0ffc19e831a3" providerId="AD" clId="Web-{2A5814C8-460F-F6BB-4F00-C87C221AF889}" dt="2021-09-27T13:32:13.856" v="627" actId="1076"/>
          <ac:spMkLst>
            <pc:docMk/>
            <pc:sldMk cId="1587273789" sldId="265"/>
            <ac:spMk id="2" creationId="{B60EB7F0-73BA-4A13-85B1-D44705605CE2}"/>
          </ac:spMkLst>
        </pc:spChg>
        <pc:spChg chg="add del mod">
          <ac:chgData name="Vignesh Vallavan" userId="S::vigneshvallavan@virtusa.com::95dcde7f-0d3d-43b2-8ac2-0ffc19e831a3" providerId="AD" clId="Web-{2A5814C8-460F-F6BB-4F00-C87C221AF889}" dt="2021-09-27T13:01:26.682" v="239"/>
          <ac:spMkLst>
            <pc:docMk/>
            <pc:sldMk cId="1587273789" sldId="265"/>
            <ac:spMk id="3" creationId="{E4874F9C-10F0-4C57-A05F-598A82C2213E}"/>
          </ac:spMkLst>
        </pc:spChg>
        <pc:spChg chg="add mod">
          <ac:chgData name="Vignesh Vallavan" userId="S::vigneshvallavan@virtusa.com::95dcde7f-0d3d-43b2-8ac2-0ffc19e831a3" providerId="AD" clId="Web-{2A5814C8-460F-F6BB-4F00-C87C221AF889}" dt="2021-09-27T13:03:46.762" v="303" actId="20577"/>
          <ac:spMkLst>
            <pc:docMk/>
            <pc:sldMk cId="1587273789" sldId="265"/>
            <ac:spMk id="14" creationId="{BDC09CD1-D8DF-45B7-85FC-4D8FBBBD83C7}"/>
          </ac:spMkLst>
        </pc:spChg>
        <pc:picChg chg="mod">
          <ac:chgData name="Vignesh Vallavan" userId="S::vigneshvallavan@virtusa.com::95dcde7f-0d3d-43b2-8ac2-0ffc19e831a3" providerId="AD" clId="Web-{2A5814C8-460F-F6BB-4F00-C87C221AF889}" dt="2021-09-27T13:01:01.681" v="233" actId="1076"/>
          <ac:picMkLst>
            <pc:docMk/>
            <pc:sldMk cId="1587273789" sldId="265"/>
            <ac:picMk id="4" creationId="{FA9BF40A-F24F-4BAE-B7A8-6BEA3B422FDF}"/>
          </ac:picMkLst>
        </pc:picChg>
        <pc:picChg chg="mod">
          <ac:chgData name="Vignesh Vallavan" userId="S::vigneshvallavan@virtusa.com::95dcde7f-0d3d-43b2-8ac2-0ffc19e831a3" providerId="AD" clId="Web-{2A5814C8-460F-F6BB-4F00-C87C221AF889}" dt="2021-09-27T13:02:50.199" v="290" actId="1076"/>
          <ac:picMkLst>
            <pc:docMk/>
            <pc:sldMk cId="1587273789" sldId="265"/>
            <ac:picMk id="5" creationId="{8F649E9D-73A3-4B62-82AA-9B90D1DF3DB2}"/>
          </ac:picMkLst>
        </pc:picChg>
      </pc:sldChg>
    </pc:docChg>
  </pc:docChgLst>
  <pc:docChgLst>
    <pc:chgData name="Vignesh Vallavan" userId="S::vigneshvallavan@virtusa.com::95dcde7f-0d3d-43b2-8ac2-0ffc19e831a3" providerId="AD" clId="Web-{3530280B-0DE9-327B-CD4C-F38F5871BD65}"/>
    <pc:docChg chg="modSld">
      <pc:chgData name="Vignesh Vallavan" userId="S::vigneshvallavan@virtusa.com::95dcde7f-0d3d-43b2-8ac2-0ffc19e831a3" providerId="AD" clId="Web-{3530280B-0DE9-327B-CD4C-F38F5871BD65}" dt="2021-10-01T07:37:36.174" v="0" actId="20577"/>
      <pc:docMkLst>
        <pc:docMk/>
      </pc:docMkLst>
      <pc:sldChg chg="modSp">
        <pc:chgData name="Vignesh Vallavan" userId="S::vigneshvallavan@virtusa.com::95dcde7f-0d3d-43b2-8ac2-0ffc19e831a3" providerId="AD" clId="Web-{3530280B-0DE9-327B-CD4C-F38F5871BD65}" dt="2021-10-01T07:37:36.174" v="0" actId="20577"/>
        <pc:sldMkLst>
          <pc:docMk/>
          <pc:sldMk cId="109857222" sldId="256"/>
        </pc:sldMkLst>
        <pc:spChg chg="mod">
          <ac:chgData name="Vignesh Vallavan" userId="S::vigneshvallavan@virtusa.com::95dcde7f-0d3d-43b2-8ac2-0ffc19e831a3" providerId="AD" clId="Web-{3530280B-0DE9-327B-CD4C-F38F5871BD65}" dt="2021-10-01T07:37:36.174" v="0" actId="20577"/>
          <ac:spMkLst>
            <pc:docMk/>
            <pc:sldMk cId="109857222" sldId="256"/>
            <ac:spMk id="6" creationId="{182F7AB7-1825-43AE-B6D9-64522ECBAD36}"/>
          </ac:spMkLst>
        </pc:spChg>
      </pc:sldChg>
    </pc:docChg>
  </pc:docChgLst>
  <pc:docChgLst>
    <pc:chgData name="Vignesh Vallavan" userId="S::vigneshvallavan@virtusa.com::95dcde7f-0d3d-43b2-8ac2-0ffc19e831a3" providerId="AD" clId="Web-{3FEADE0C-0C0E-C141-D7B5-E1D07A8B1EE9}"/>
    <pc:docChg chg="modSld">
      <pc:chgData name="Vignesh Vallavan" userId="S::vigneshvallavan@virtusa.com::95dcde7f-0d3d-43b2-8ac2-0ffc19e831a3" providerId="AD" clId="Web-{3FEADE0C-0C0E-C141-D7B5-E1D07A8B1EE9}" dt="2021-09-27T13:57:00.952" v="41" actId="20577"/>
      <pc:docMkLst>
        <pc:docMk/>
      </pc:docMkLst>
      <pc:sldChg chg="addSp modSp">
        <pc:chgData name="Vignesh Vallavan" userId="S::vigneshvallavan@virtusa.com::95dcde7f-0d3d-43b2-8ac2-0ffc19e831a3" providerId="AD" clId="Web-{3FEADE0C-0C0E-C141-D7B5-E1D07A8B1EE9}" dt="2021-09-27T13:57:00.952" v="41" actId="20577"/>
        <pc:sldMkLst>
          <pc:docMk/>
          <pc:sldMk cId="3389636355" sldId="261"/>
        </pc:sldMkLst>
        <pc:spChg chg="add mod">
          <ac:chgData name="Vignesh Vallavan" userId="S::vigneshvallavan@virtusa.com::95dcde7f-0d3d-43b2-8ac2-0ffc19e831a3" providerId="AD" clId="Web-{3FEADE0C-0C0E-C141-D7B5-E1D07A8B1EE9}" dt="2021-09-27T13:54:16.871" v="26" actId="20577"/>
          <ac:spMkLst>
            <pc:docMk/>
            <pc:sldMk cId="3389636355" sldId="261"/>
            <ac:spMk id="2" creationId="{85A50FC5-9B0A-4813-903A-5A31A6BE03DF}"/>
          </ac:spMkLst>
        </pc:spChg>
        <pc:spChg chg="add mod">
          <ac:chgData name="Vignesh Vallavan" userId="S::vigneshvallavan@virtusa.com::95dcde7f-0d3d-43b2-8ac2-0ffc19e831a3" providerId="AD" clId="Web-{3FEADE0C-0C0E-C141-D7B5-E1D07A8B1EE9}" dt="2021-09-27T13:57:00.952" v="41" actId="20577"/>
          <ac:spMkLst>
            <pc:docMk/>
            <pc:sldMk cId="3389636355" sldId="261"/>
            <ac:spMk id="14" creationId="{621D9A48-7511-4DC1-9F2B-BE61C56D8A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Kivy_(framework)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82F7AB7-1825-43AE-B6D9-64522ECBAD36}"/>
              </a:ext>
            </a:extLst>
          </p:cNvPr>
          <p:cNvSpPr txBox="1"/>
          <p:nvPr/>
        </p:nvSpPr>
        <p:spPr>
          <a:xfrm>
            <a:off x="901029" y="1908642"/>
            <a:ext cx="9932691" cy="203950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Kivy Basics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Label, Button, Image, Window</a:t>
            </a:r>
            <a:endParaRPr lang="en-US" sz="4800" b="1" dirty="0">
              <a:solidFill>
                <a:srgbClr val="FFFFFF"/>
              </a:solidFill>
              <a:latin typeface="Gill Sans Nova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64895D7C-2ED2-4F10-AB88-9EFDEEBF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7" y="39494"/>
            <a:ext cx="1714500" cy="1333500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F317A64C-5A07-40EB-B720-241E17163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26277" y="5963611"/>
            <a:ext cx="818243" cy="83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82F7AB7-1825-43AE-B6D9-64522ECBAD36}"/>
              </a:ext>
            </a:extLst>
          </p:cNvPr>
          <p:cNvSpPr txBox="1"/>
          <p:nvPr/>
        </p:nvSpPr>
        <p:spPr>
          <a:xfrm>
            <a:off x="863858" y="-377358"/>
            <a:ext cx="9932691" cy="116599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Label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F649E9D-73A3-4B62-82AA-9B90D1DF3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234" y="2077117"/>
            <a:ext cx="3770126" cy="296620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A9BF40A-F24F-4BAE-B7A8-6BEA3B422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63" y="2078733"/>
            <a:ext cx="5712849" cy="29628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0EB7F0-73BA-4A13-85B1-D44705605CE2}"/>
              </a:ext>
            </a:extLst>
          </p:cNvPr>
          <p:cNvSpPr txBox="1"/>
          <p:nvPr/>
        </p:nvSpPr>
        <p:spPr>
          <a:xfrm>
            <a:off x="574307" y="1171308"/>
            <a:ext cx="5773056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Import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kivy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app --&gt; from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kivy.app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import App 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Import Label --&gt; from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kivy.uix.label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import Label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09CD1-D8DF-45B7-85FC-4D8FBBBD83C7}"/>
              </a:ext>
            </a:extLst>
          </p:cNvPr>
          <p:cNvSpPr txBox="1"/>
          <p:nvPr/>
        </p:nvSpPr>
        <p:spPr>
          <a:xfrm>
            <a:off x="1095829" y="5314042"/>
            <a:ext cx="8811983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ill Sans Nova"/>
                <a:cs typeface="Calibri"/>
              </a:rPr>
              <a:t>Line no : 4 &lt;Class </a:t>
            </a:r>
            <a:r>
              <a:rPr lang="en-US" b="1" dirty="0">
                <a:solidFill>
                  <a:srgbClr val="92D050"/>
                </a:solidFill>
                <a:latin typeface="Gill Sans Nova"/>
                <a:cs typeface="Calibri"/>
              </a:rPr>
              <a:t>Main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ill Sans Nova"/>
                <a:cs typeface="Calibri"/>
              </a:rPr>
              <a:t>App(App)&gt;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--&gt; Main is the app name</a:t>
            </a:r>
          </a:p>
        </p:txBody>
      </p:sp>
    </p:spTree>
    <p:extLst>
      <p:ext uri="{BB962C8B-B14F-4D97-AF65-F5344CB8AC3E}">
        <p14:creationId xmlns:p14="http://schemas.microsoft.com/office/powerpoint/2010/main" val="158727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82F7AB7-1825-43AE-B6D9-64522ECBAD36}"/>
              </a:ext>
            </a:extLst>
          </p:cNvPr>
          <p:cNvSpPr txBox="1"/>
          <p:nvPr/>
        </p:nvSpPr>
        <p:spPr>
          <a:xfrm>
            <a:off x="863858" y="-377358"/>
            <a:ext cx="9932691" cy="116599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Button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11BB809-05DA-42D2-A9E4-A5832F82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0" y="2084595"/>
            <a:ext cx="6181491" cy="3541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2B94D-397D-4333-AD31-E26735EAE3C4}"/>
              </a:ext>
            </a:extLst>
          </p:cNvPr>
          <p:cNvSpPr txBox="1"/>
          <p:nvPr/>
        </p:nvSpPr>
        <p:spPr>
          <a:xfrm>
            <a:off x="215900" y="1177470"/>
            <a:ext cx="5773056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Import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kivy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app --&gt; from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kivy.app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import App 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Import Button --&gt; from </a:t>
            </a:r>
            <a:r>
              <a:rPr lang="en-US" err="1">
                <a:solidFill>
                  <a:schemeClr val="bg1"/>
                </a:solidFill>
                <a:latin typeface="Gill Sans Nova"/>
                <a:cs typeface="Calibri"/>
              </a:rPr>
              <a:t>kivy.uix.button</a:t>
            </a:r>
            <a:r>
              <a:rPr lang="en-US">
                <a:solidFill>
                  <a:schemeClr val="bg1"/>
                </a:solidFill>
                <a:latin typeface="Gill Sans Nova"/>
                <a:cs typeface="Calibri"/>
              </a:rPr>
              <a:t> import button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F970E-C455-46EC-B49D-8B6F0D5946F7}"/>
              </a:ext>
            </a:extLst>
          </p:cNvPr>
          <p:cNvSpPr txBox="1"/>
          <p:nvPr/>
        </p:nvSpPr>
        <p:spPr>
          <a:xfrm>
            <a:off x="6867954" y="1012713"/>
            <a:ext cx="5268489" cy="147732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Gill Sans Nova"/>
                <a:cs typeface="Calibri"/>
              </a:rPr>
              <a:t>size_hint</a:t>
            </a:r>
            <a:endParaRPr lang="en-US" dirty="0" err="1">
              <a:solidFill>
                <a:schemeClr val="bg1"/>
              </a:solidFill>
              <a:cs typeface="Calibri" panose="020F0502020204030204"/>
            </a:endParaRPr>
          </a:p>
          <a:p>
            <a:endParaRPr lang="en-US" b="1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size of a button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while changing app size,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size_hint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helps to changing button size automatically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82BE1A-7C3A-451C-ACF8-FBFBE9220C40}"/>
              </a:ext>
            </a:extLst>
          </p:cNvPr>
          <p:cNvSpPr txBox="1"/>
          <p:nvPr/>
        </p:nvSpPr>
        <p:spPr>
          <a:xfrm>
            <a:off x="6867954" y="2814740"/>
            <a:ext cx="5319975" cy="147732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Gill Sans Nova"/>
                <a:cs typeface="Calibri"/>
              </a:rPr>
              <a:t>pos_hint</a:t>
            </a:r>
            <a:endParaRPr lang="en-US" dirty="0" err="1">
              <a:solidFill>
                <a:schemeClr val="bg1"/>
              </a:solidFill>
              <a:cs typeface="Calibri" panose="020F0502020204030204"/>
            </a:endParaRPr>
          </a:p>
          <a:p>
            <a:endParaRPr lang="en-US" b="1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position of a button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while changing app size,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pos_hint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helps to changing button position automatically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EFCDC1-A96B-416D-A5EC-5CFF594E260E}"/>
              </a:ext>
            </a:extLst>
          </p:cNvPr>
          <p:cNvSpPr txBox="1"/>
          <p:nvPr/>
        </p:nvSpPr>
        <p:spPr>
          <a:xfrm>
            <a:off x="6867954" y="4482902"/>
            <a:ext cx="5773056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Gill Sans Nova"/>
                <a:cs typeface="Calibri"/>
              </a:rPr>
              <a:t>on_press</a:t>
            </a:r>
            <a:endParaRPr lang="en-US" dirty="0" err="1">
              <a:solidFill>
                <a:schemeClr val="bg1"/>
              </a:solidFill>
              <a:cs typeface="Calibri" panose="020F0502020204030204"/>
            </a:endParaRPr>
          </a:p>
          <a:p>
            <a:endParaRPr lang="en-US" b="1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While pressing/clicking a button, then goes to the function </a:t>
            </a:r>
            <a:r>
              <a:rPr lang="en-US" dirty="0">
                <a:solidFill>
                  <a:srgbClr val="92D050"/>
                </a:solidFill>
                <a:latin typeface="Gill Sans Nova"/>
                <a:cs typeface="Calibri"/>
              </a:rPr>
              <a:t>&lt;</a:t>
            </a:r>
            <a:r>
              <a:rPr lang="en-US" dirty="0" err="1">
                <a:solidFill>
                  <a:srgbClr val="92D050"/>
                </a:solidFill>
                <a:latin typeface="Gill Sans Nova"/>
                <a:cs typeface="Calibri"/>
              </a:rPr>
              <a:t>fn</a:t>
            </a:r>
            <a:r>
              <a:rPr lang="en-US" dirty="0">
                <a:solidFill>
                  <a:srgbClr val="92D050"/>
                </a:solidFill>
                <a:latin typeface="Gill Sans Nova"/>
                <a:cs typeface="Calibri"/>
              </a:rPr>
              <a:t> must be inside the class&gt;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73A485-0E59-4E43-AE36-479A605005B9}"/>
              </a:ext>
            </a:extLst>
          </p:cNvPr>
          <p:cNvSpPr txBox="1"/>
          <p:nvPr/>
        </p:nvSpPr>
        <p:spPr>
          <a:xfrm>
            <a:off x="6867954" y="5873037"/>
            <a:ext cx="5227300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Gill Sans Nova"/>
                <a:cs typeface="Calibri"/>
              </a:rPr>
              <a:t>on_release</a:t>
            </a:r>
            <a:r>
              <a:rPr lang="en-US" b="1" dirty="0">
                <a:solidFill>
                  <a:schemeClr val="bg1"/>
                </a:solidFill>
                <a:latin typeface="Gill Sans Nova"/>
                <a:cs typeface="Calibri"/>
              </a:rPr>
              <a:t> -- 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After pressed/clicked a button, then goes to the function </a:t>
            </a:r>
            <a:endParaRPr lang="en-US" dirty="0" err="1">
              <a:solidFill>
                <a:schemeClr val="bg1"/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40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40857B61-9547-4982-A12E-6F0D65F7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1" y="2389987"/>
            <a:ext cx="5521710" cy="3144171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36CF25-BAD6-463B-A080-24E6F912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58" y="2388190"/>
            <a:ext cx="5884124" cy="31477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A82DA-73A7-47C1-BBFA-A9E9838FA8C1}"/>
              </a:ext>
            </a:extLst>
          </p:cNvPr>
          <p:cNvSpPr txBox="1"/>
          <p:nvPr/>
        </p:nvSpPr>
        <p:spPr>
          <a:xfrm>
            <a:off x="782215" y="3641"/>
            <a:ext cx="9932691" cy="657997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Gill Sans Nova"/>
                <a:ea typeface="+mj-ea"/>
                <a:cs typeface="+mj-cs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38733-5B68-4BC5-B65A-B9D2A2A81D15}"/>
              </a:ext>
            </a:extLst>
          </p:cNvPr>
          <p:cNvSpPr txBox="1"/>
          <p:nvPr/>
        </p:nvSpPr>
        <p:spPr>
          <a:xfrm>
            <a:off x="121508" y="189264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latin typeface="Gill Sans Nova"/>
              </a:rPr>
              <a:t>on_press</a:t>
            </a:r>
            <a:r>
              <a:rPr lang="en-US" sz="2000" b="1" dirty="0">
                <a:latin typeface="Gill Sans Nova"/>
              </a:rPr>
              <a:t> 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AE988-A550-4D02-A3A2-D0C326E1B00A}"/>
              </a:ext>
            </a:extLst>
          </p:cNvPr>
          <p:cNvSpPr txBox="1"/>
          <p:nvPr/>
        </p:nvSpPr>
        <p:spPr>
          <a:xfrm>
            <a:off x="6063049" y="189264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latin typeface="Gill Sans Nova"/>
              </a:rPr>
              <a:t>on_release</a:t>
            </a:r>
            <a:r>
              <a:rPr lang="en-US" sz="2000" b="1" dirty="0">
                <a:latin typeface="Gill Sans Nova"/>
              </a:rPr>
              <a:t> 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186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82F7AB7-1825-43AE-B6D9-64522ECBAD36}"/>
              </a:ext>
            </a:extLst>
          </p:cNvPr>
          <p:cNvSpPr txBox="1"/>
          <p:nvPr/>
        </p:nvSpPr>
        <p:spPr>
          <a:xfrm>
            <a:off x="863858" y="-377358"/>
            <a:ext cx="9932691" cy="116599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8F048C8-16BC-421C-A633-44092196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7" y="2237258"/>
            <a:ext cx="5902711" cy="283530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CAA2571-6D18-4C47-B217-152B065A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68" y="2238960"/>
            <a:ext cx="5521712" cy="4326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E304D-EC08-47C6-B5FB-EB2874EFA88B}"/>
              </a:ext>
            </a:extLst>
          </p:cNvPr>
          <p:cNvSpPr txBox="1"/>
          <p:nvPr/>
        </p:nvSpPr>
        <p:spPr>
          <a:xfrm>
            <a:off x="312990" y="1348110"/>
            <a:ext cx="6452677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Import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kivy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app --&gt; from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kivy.app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import App 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Import Image --&gt; from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kivy.uix.image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import Image,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AsyncImage</a:t>
            </a:r>
            <a:endParaRPr lang="en-US" dirty="0" err="1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EAEF8-251A-4242-B124-0073EA403445}"/>
              </a:ext>
            </a:extLst>
          </p:cNvPr>
          <p:cNvSpPr txBox="1"/>
          <p:nvPr/>
        </p:nvSpPr>
        <p:spPr>
          <a:xfrm>
            <a:off x="127639" y="5621488"/>
            <a:ext cx="620554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 panose="020F0502020204030204"/>
              </a:rPr>
              <a:t>Import Image --&gt; For accessing local image (filename, path)</a:t>
            </a:r>
          </a:p>
        </p:txBody>
      </p:sp>
    </p:spTree>
    <p:extLst>
      <p:ext uri="{BB962C8B-B14F-4D97-AF65-F5344CB8AC3E}">
        <p14:creationId xmlns:p14="http://schemas.microsoft.com/office/powerpoint/2010/main" val="314980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56521A6-69FD-48A4-9372-8C16D4A6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53" y="542038"/>
            <a:ext cx="7863463" cy="1708112"/>
          </a:xfrm>
          <a:prstGeom prst="rect">
            <a:avLst/>
          </a:prstGeom>
        </p:spPr>
      </p:pic>
      <p:pic>
        <p:nvPicPr>
          <p:cNvPr id="6" name="Picture 6" descr="A picture containing text, outdoor, dark&#10;&#10;Description automatically generated">
            <a:extLst>
              <a:ext uri="{FF2B5EF4-FFF2-40B4-BE49-F238E27FC236}">
                <a16:creationId xmlns:a16="http://schemas.microsoft.com/office/drawing/2014/main" id="{876E5218-BD42-44FE-A2F8-EF380FDFC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51" y="2406993"/>
            <a:ext cx="5001321" cy="39530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97F26A-AD89-4BFC-B6E7-97B5ECEA1053}"/>
              </a:ext>
            </a:extLst>
          </p:cNvPr>
          <p:cNvSpPr txBox="1"/>
          <p:nvPr/>
        </p:nvSpPr>
        <p:spPr>
          <a:xfrm>
            <a:off x="300167" y="661299"/>
            <a:ext cx="3344447" cy="14773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Gill Sans Nova"/>
                <a:cs typeface="Calibri" panose="020F0502020204030204"/>
              </a:rPr>
              <a:t>Import </a:t>
            </a:r>
            <a:r>
              <a:rPr lang="en-US" b="1" dirty="0" err="1">
                <a:latin typeface="Gill Sans Nova"/>
                <a:cs typeface="Calibri" panose="020F0502020204030204"/>
              </a:rPr>
              <a:t>AsynImage</a:t>
            </a:r>
            <a:r>
              <a:rPr lang="en-US" b="1" dirty="0">
                <a:latin typeface="Gill Sans Nova"/>
                <a:cs typeface="Calibri" panose="020F0502020204030204"/>
              </a:rPr>
              <a:t> 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endParaRPr lang="en-US" b="1" dirty="0">
              <a:latin typeface="Gill Sans Nov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Nova"/>
                <a:cs typeface="Calibri" panose="020F0502020204030204"/>
              </a:rPr>
              <a:t>For accessing image via Network (URL)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Nova"/>
                <a:cs typeface="Calibri" panose="020F0502020204030204"/>
              </a:rPr>
              <a:t>URL must be end with .jpg</a:t>
            </a:r>
          </a:p>
        </p:txBody>
      </p:sp>
    </p:spTree>
    <p:extLst>
      <p:ext uri="{BB962C8B-B14F-4D97-AF65-F5344CB8AC3E}">
        <p14:creationId xmlns:p14="http://schemas.microsoft.com/office/powerpoint/2010/main" val="349959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82F7AB7-1825-43AE-B6D9-64522ECBAD36}"/>
              </a:ext>
            </a:extLst>
          </p:cNvPr>
          <p:cNvSpPr txBox="1"/>
          <p:nvPr/>
        </p:nvSpPr>
        <p:spPr>
          <a:xfrm>
            <a:off x="863858" y="-377358"/>
            <a:ext cx="9932691" cy="116599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Window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EA29CA3-775A-40C9-9CCF-C3F331A4C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587" y="2222811"/>
            <a:ext cx="5001320" cy="4465359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B2BECE9-A307-4E9B-84FA-954AFBA0D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684" y="2168668"/>
            <a:ext cx="2598361" cy="4477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A4988-E132-4C57-913C-A4023CCC856F}"/>
              </a:ext>
            </a:extLst>
          </p:cNvPr>
          <p:cNvSpPr txBox="1"/>
          <p:nvPr/>
        </p:nvSpPr>
        <p:spPr>
          <a:xfrm>
            <a:off x="574307" y="1171308"/>
            <a:ext cx="6621320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Import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kivy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app --&gt; from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kivy.app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import App 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Import Label --&gt; from </a:t>
            </a:r>
            <a:r>
              <a:rPr lang="en-US" err="1">
                <a:solidFill>
                  <a:schemeClr val="bg1"/>
                </a:solidFill>
                <a:latin typeface="Gill Sans Nova"/>
                <a:cs typeface="Calibri"/>
              </a:rPr>
              <a:t>kivy.uix.label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import Label</a:t>
            </a:r>
          </a:p>
          <a:p>
            <a:pPr marL="285750" indent="-285750">
              <a:buFont typeface="Wingdings"/>
              <a:buChar char="ü"/>
            </a:pPr>
            <a:r>
              <a:rPr lang="en-US">
                <a:solidFill>
                  <a:schemeClr val="bg1"/>
                </a:solidFill>
                <a:latin typeface="Gill Sans Nova"/>
                <a:cs typeface="Calibri" panose="020F0502020204030204"/>
              </a:rPr>
              <a:t>Import Window --&gt; from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 panose="020F0502020204030204"/>
              </a:rPr>
              <a:t> </a:t>
            </a:r>
            <a:r>
              <a:rPr lang="en-US">
                <a:solidFill>
                  <a:schemeClr val="bg1"/>
                </a:solidFill>
                <a:latin typeface="Gill Sans Nova"/>
                <a:cs typeface="Calibri" panose="020F0502020204030204"/>
              </a:rPr>
              <a:t>kivy.core.window import Window</a:t>
            </a:r>
            <a:endParaRPr lang="en-US" dirty="0">
              <a:solidFill>
                <a:schemeClr val="bg1"/>
              </a:solidFill>
              <a:latin typeface="Gill Sans Nova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50FC5-9B0A-4813-903A-5A31A6BE03DF}"/>
              </a:ext>
            </a:extLst>
          </p:cNvPr>
          <p:cNvSpPr txBox="1"/>
          <p:nvPr/>
        </p:nvSpPr>
        <p:spPr>
          <a:xfrm>
            <a:off x="191383" y="2318999"/>
            <a:ext cx="3753561" cy="175432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Gill Sans Nova"/>
                <a:cs typeface="Calibri"/>
              </a:rPr>
              <a:t>Window.clearcolor</a:t>
            </a:r>
          </a:p>
          <a:p>
            <a:endParaRPr lang="en-US" b="1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For changing app window's background color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Must be in a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tuble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or list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Ex: (1,1,1,1)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D9A48-7511-4DC1-9F2B-BE61C56D8A87}"/>
              </a:ext>
            </a:extLst>
          </p:cNvPr>
          <p:cNvSpPr txBox="1"/>
          <p:nvPr/>
        </p:nvSpPr>
        <p:spPr>
          <a:xfrm>
            <a:off x="191382" y="4251212"/>
            <a:ext cx="3753561" cy="175432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Gill Sans Nova"/>
                <a:cs typeface="Calibri"/>
              </a:rPr>
              <a:t>Window.size</a:t>
            </a:r>
          </a:p>
          <a:p>
            <a:endParaRPr lang="en-US" b="1" dirty="0">
              <a:solidFill>
                <a:schemeClr val="bg1"/>
              </a:solidFill>
              <a:latin typeface="Gill Sans Nov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For changing app window's size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Ex: (360, 600) --&gt; Size for mobile based app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  <a:latin typeface="Gill Sans Nov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963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289</cp:revision>
  <dcterms:created xsi:type="dcterms:W3CDTF">2021-09-27T12:34:41Z</dcterms:created>
  <dcterms:modified xsi:type="dcterms:W3CDTF">2021-10-01T07:37:42Z</dcterms:modified>
</cp:coreProperties>
</file>