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A1223-0892-CE97-7A85-55555F717B88}" v="6" dt="2021-09-14T05:36:09.887"/>
    <p1510:client id="{F7C1D279-1567-470B-B6BA-C8769DBA2314}" v="355" dt="2021-09-13T09:13:4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8D2A1223-0892-CE97-7A85-55555F717B88}"/>
    <pc:docChg chg="modSld">
      <pc:chgData name="Vignesh Vallavan" userId="S::vigneshvallavan@virtusa.com::95dcde7f-0d3d-43b2-8ac2-0ffc19e831a3" providerId="AD" clId="Web-{8D2A1223-0892-CE97-7A85-55555F717B88}" dt="2021-09-14T05:36:09.887" v="3" actId="1076"/>
      <pc:docMkLst>
        <pc:docMk/>
      </pc:docMkLst>
      <pc:sldChg chg="addSp delSp modSp">
        <pc:chgData name="Vignesh Vallavan" userId="S::vigneshvallavan@virtusa.com::95dcde7f-0d3d-43b2-8ac2-0ffc19e831a3" providerId="AD" clId="Web-{8D2A1223-0892-CE97-7A85-55555F717B88}" dt="2021-09-14T05:36:09.887" v="3" actId="1076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8D2A1223-0892-CE97-7A85-55555F717B88}" dt="2021-09-14T05:36:09.887" v="3" actId="1076"/>
          <ac:spMkLst>
            <pc:docMk/>
            <pc:sldMk cId="109857222" sldId="256"/>
            <ac:spMk id="9" creationId="{AF7271EA-8DCE-4353-9029-501FBC62F052}"/>
          </ac:spMkLst>
        </pc:spChg>
        <pc:spChg chg="add del">
          <ac:chgData name="Vignesh Vallavan" userId="S::vigneshvallavan@virtusa.com::95dcde7f-0d3d-43b2-8ac2-0ffc19e831a3" providerId="AD" clId="Web-{8D2A1223-0892-CE97-7A85-55555F717B88}" dt="2021-09-14T05:35:20.885" v="1"/>
          <ac:spMkLst>
            <pc:docMk/>
            <pc:sldMk cId="109857222" sldId="256"/>
            <ac:spMk id="10" creationId="{D43C2E53-0A7B-495C-82B0-55671E3D11FB}"/>
          </ac:spMkLst>
        </pc:spChg>
      </pc:sldChg>
    </pc:docChg>
  </pc:docChgLst>
  <pc:docChgLst>
    <pc:chgData name="Vignesh Vallavan" userId="S::vigneshvallavan@virtusa.com::95dcde7f-0d3d-43b2-8ac2-0ffc19e831a3" providerId="AD" clId="Web-{F7C1D279-1567-470B-B6BA-C8769DBA2314}"/>
    <pc:docChg chg="addSld delSld modSld sldOrd">
      <pc:chgData name="Vignesh Vallavan" userId="S::vigneshvallavan@virtusa.com::95dcde7f-0d3d-43b2-8ac2-0ffc19e831a3" providerId="AD" clId="Web-{F7C1D279-1567-470B-B6BA-C8769DBA2314}" dt="2021-09-13T09:13:49.507" v="240" actId="1076"/>
      <pc:docMkLst>
        <pc:docMk/>
      </pc:docMkLst>
      <pc:sldChg chg="addSp delSp modSp">
        <pc:chgData name="Vignesh Vallavan" userId="S::vigneshvallavan@virtusa.com::95dcde7f-0d3d-43b2-8ac2-0ffc19e831a3" providerId="AD" clId="Web-{F7C1D279-1567-470B-B6BA-C8769DBA2314}" dt="2021-09-13T08:58:20.769" v="118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F7C1D279-1567-470B-B6BA-C8769DBA2314}" dt="2021-09-13T08:47:02.13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8:46:59.099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8:58:20.769" v="117" actId="1076"/>
          <ac:spMkLst>
            <pc:docMk/>
            <pc:sldMk cId="109857222" sldId="256"/>
            <ac:spMk id="6" creationId="{1CB349C5-4FBB-40B3-87BC-75D8D7B07237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8:58:20.769" v="118" actId="1076"/>
          <ac:spMkLst>
            <pc:docMk/>
            <pc:sldMk cId="109857222" sldId="256"/>
            <ac:spMk id="7" creationId="{89C94554-5F44-42E7-9F9A-F14E85365112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8:57:38.237" v="112" actId="14100"/>
          <ac:spMkLst>
            <pc:docMk/>
            <pc:sldMk cId="109857222" sldId="256"/>
            <ac:spMk id="8" creationId="{F1832364-4E17-4C27-AD12-9857C0B6B25D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8:57:04.627" v="101" actId="1076"/>
          <ac:spMkLst>
            <pc:docMk/>
            <pc:sldMk cId="109857222" sldId="256"/>
            <ac:spMk id="9" creationId="{AF7271EA-8DCE-4353-9029-501FBC62F052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8:57:34.143" v="111" actId="1076"/>
          <ac:spMkLst>
            <pc:docMk/>
            <pc:sldMk cId="109857222" sldId="256"/>
            <ac:spMk id="10" creationId="{D43C2E53-0A7B-495C-82B0-55671E3D11FB}"/>
          </ac:spMkLst>
        </pc:spChg>
        <pc:picChg chg="add mod">
          <ac:chgData name="Vignesh Vallavan" userId="S::vigneshvallavan@virtusa.com::95dcde7f-0d3d-43b2-8ac2-0ffc19e831a3" providerId="AD" clId="Web-{F7C1D279-1567-470B-B6BA-C8769DBA2314}" dt="2021-09-13T08:58:11.113" v="116" actId="1076"/>
          <ac:picMkLst>
            <pc:docMk/>
            <pc:sldMk cId="109857222" sldId="256"/>
            <ac:picMk id="4" creationId="{290379E0-7887-4305-9DC2-551F556FC8D9}"/>
          </ac:picMkLst>
        </pc:picChg>
        <pc:picChg chg="add mod">
          <ac:chgData name="Vignesh Vallavan" userId="S::vigneshvallavan@virtusa.com::95dcde7f-0d3d-43b2-8ac2-0ffc19e831a3" providerId="AD" clId="Web-{F7C1D279-1567-470B-B6BA-C8769DBA2314}" dt="2021-09-13T08:57:08.846" v="102" actId="1076"/>
          <ac:picMkLst>
            <pc:docMk/>
            <pc:sldMk cId="109857222" sldId="256"/>
            <ac:picMk id="5" creationId="{D61BA397-DF3D-4DA8-926A-084CB210B3BE}"/>
          </ac:picMkLst>
        </pc:picChg>
      </pc:sldChg>
      <pc:sldChg chg="addSp delSp modSp new del mod setBg">
        <pc:chgData name="Vignesh Vallavan" userId="S::vigneshvallavan@virtusa.com::95dcde7f-0d3d-43b2-8ac2-0ffc19e831a3" providerId="AD" clId="Web-{F7C1D279-1567-470B-B6BA-C8769DBA2314}" dt="2021-09-13T09:01:26.117" v="171"/>
        <pc:sldMkLst>
          <pc:docMk/>
          <pc:sldMk cId="3960763255" sldId="257"/>
        </pc:sldMkLst>
        <pc:spChg chg="del">
          <ac:chgData name="Vignesh Vallavan" userId="S::vigneshvallavan@virtusa.com::95dcde7f-0d3d-43b2-8ac2-0ffc19e831a3" providerId="AD" clId="Web-{F7C1D279-1567-470B-B6BA-C8769DBA2314}" dt="2021-09-13T08:58:37.066" v="121"/>
          <ac:spMkLst>
            <pc:docMk/>
            <pc:sldMk cId="3960763255" sldId="257"/>
            <ac:spMk id="2" creationId="{3A4F579D-31CD-41A8-B215-72CD6BDAEC84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8:58:36.707" v="120"/>
          <ac:spMkLst>
            <pc:docMk/>
            <pc:sldMk cId="3960763255" sldId="257"/>
            <ac:spMk id="3" creationId="{4BCBB1ED-1009-489D-8DED-78B768C3A4E3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9:00:10.631" v="151" actId="20577"/>
          <ac:spMkLst>
            <pc:docMk/>
            <pc:sldMk cId="3960763255" sldId="257"/>
            <ac:spMk id="5" creationId="{CE3864D6-5FCA-4334-85FE-022108DBD70F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8:59:29.896" v="136"/>
          <ac:spMkLst>
            <pc:docMk/>
            <pc:sldMk cId="3960763255" sldId="257"/>
            <ac:spMk id="6" creationId="{69D184B2-2226-4E31-BCCB-444330767440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8:59:29.896" v="136"/>
          <ac:spMkLst>
            <pc:docMk/>
            <pc:sldMk cId="3960763255" sldId="257"/>
            <ac:spMk id="7" creationId="{1AC4D4E3-486A-464A-8EC8-D44881097267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8:59:29.896" v="137"/>
          <ac:spMkLst>
            <pc:docMk/>
            <pc:sldMk cId="3960763255" sldId="257"/>
            <ac:spMk id="8" creationId="{01D0AF59-99C3-4251-AB9A-C966C6AD4400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8:59:26.911" v="134"/>
          <ac:spMkLst>
            <pc:docMk/>
            <pc:sldMk cId="3960763255" sldId="257"/>
            <ac:spMk id="9" creationId="{DA2E7C1E-2B5A-4BBA-AE51-1CD8C19309D7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8:59:29.896" v="137"/>
          <ac:spMkLst>
            <pc:docMk/>
            <pc:sldMk cId="3960763255" sldId="257"/>
            <ac:spMk id="10" creationId="{1855405F-37A2-4869-9154-F8BE3BECE6C3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8:59:26.911" v="134"/>
          <ac:spMkLst>
            <pc:docMk/>
            <pc:sldMk cId="3960763255" sldId="257"/>
            <ac:spMk id="11" creationId="{43DF76B1-5174-4FAF-9D19-FFEE98426836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8:59:29.896" v="136"/>
          <ac:spMkLst>
            <pc:docMk/>
            <pc:sldMk cId="3960763255" sldId="257"/>
            <ac:spMk id="13" creationId="{864DE13E-58EB-4475-B79C-0D4FC651239B}"/>
          </ac:spMkLst>
        </pc:spChg>
        <pc:spChg chg="add del mod">
          <ac:chgData name="Vignesh Vallavan" userId="S::vigneshvallavan@virtusa.com::95dcde7f-0d3d-43b2-8ac2-0ffc19e831a3" providerId="AD" clId="Web-{F7C1D279-1567-470B-B6BA-C8769DBA2314}" dt="2021-09-13T09:00:30.647" v="154"/>
          <ac:spMkLst>
            <pc:docMk/>
            <pc:sldMk cId="3960763255" sldId="257"/>
            <ac:spMk id="15" creationId="{DF641448-4884-4FEB-8575-E0DD83254E2E}"/>
          </ac:spMkLst>
        </pc:spChg>
        <pc:spChg chg="add del mod">
          <ac:chgData name="Vignesh Vallavan" userId="S::vigneshvallavan@virtusa.com::95dcde7f-0d3d-43b2-8ac2-0ffc19e831a3" providerId="AD" clId="Web-{F7C1D279-1567-470B-B6BA-C8769DBA2314}" dt="2021-09-13T09:00:54.272" v="163"/>
          <ac:spMkLst>
            <pc:docMk/>
            <pc:sldMk cId="3960763255" sldId="257"/>
            <ac:spMk id="17" creationId="{4A48DCB3-A242-45F0-8C07-3254BB970DC8}"/>
          </ac:spMkLst>
        </pc:spChg>
        <pc:spChg chg="add del mod">
          <ac:chgData name="Vignesh Vallavan" userId="S::vigneshvallavan@virtusa.com::95dcde7f-0d3d-43b2-8ac2-0ffc19e831a3" providerId="AD" clId="Web-{F7C1D279-1567-470B-B6BA-C8769DBA2314}" dt="2021-09-13T09:00:54.272" v="162"/>
          <ac:spMkLst>
            <pc:docMk/>
            <pc:sldMk cId="3960763255" sldId="257"/>
            <ac:spMk id="19" creationId="{7920F77B-2A67-4934-B776-D673F2DEC575}"/>
          </ac:spMkLst>
        </pc:spChg>
        <pc:picChg chg="add del mod">
          <ac:chgData name="Vignesh Vallavan" userId="S::vigneshvallavan@virtusa.com::95dcde7f-0d3d-43b2-8ac2-0ffc19e831a3" providerId="AD" clId="Web-{F7C1D279-1567-470B-B6BA-C8769DBA2314}" dt="2021-09-13T09:01:02.085" v="165"/>
          <ac:picMkLst>
            <pc:docMk/>
            <pc:sldMk cId="3960763255" sldId="257"/>
            <ac:picMk id="4" creationId="{7AB215CD-D245-41A8-854F-AB63926A3F83}"/>
          </ac:picMkLst>
        </pc:picChg>
      </pc:sldChg>
      <pc:sldChg chg="addSp delSp modSp new mod setBg">
        <pc:chgData name="Vignesh Vallavan" userId="S::vigneshvallavan@virtusa.com::95dcde7f-0d3d-43b2-8ac2-0ffc19e831a3" providerId="AD" clId="Web-{F7C1D279-1567-470B-B6BA-C8769DBA2314}" dt="2021-09-13T09:02:16.430" v="180" actId="1076"/>
        <pc:sldMkLst>
          <pc:docMk/>
          <pc:sldMk cId="2989489738" sldId="258"/>
        </pc:sldMkLst>
        <pc:spChg chg="del">
          <ac:chgData name="Vignesh Vallavan" userId="S::vigneshvallavan@virtusa.com::95dcde7f-0d3d-43b2-8ac2-0ffc19e831a3" providerId="AD" clId="Web-{F7C1D279-1567-470B-B6BA-C8769DBA2314}" dt="2021-09-13T09:01:11.788" v="168"/>
          <ac:spMkLst>
            <pc:docMk/>
            <pc:sldMk cId="2989489738" sldId="258"/>
            <ac:spMk id="2" creationId="{769DB206-174B-4889-B890-EF4B1D2C658B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01:07.757" v="167"/>
          <ac:spMkLst>
            <pc:docMk/>
            <pc:sldMk cId="2989489738" sldId="258"/>
            <ac:spMk id="3" creationId="{C07A9CD7-4895-4A1F-8787-EB1FDFB2ADD0}"/>
          </ac:spMkLst>
        </pc:spChg>
        <pc:spChg chg="add mod">
          <ac:chgData name="Vignesh Vallavan" userId="S::vigneshvallavan@virtusa.com::95dcde7f-0d3d-43b2-8ac2-0ffc19e831a3" providerId="AD" clId="Web-{F7C1D279-1567-470B-B6BA-C8769DBA2314}" dt="2021-09-13T09:02:16.430" v="180" actId="1076"/>
          <ac:spMkLst>
            <pc:docMk/>
            <pc:sldMk cId="2989489738" sldId="258"/>
            <ac:spMk id="6" creationId="{6ABC6F74-04D4-4B6D-AAB5-7972DFC38223}"/>
          </ac:spMkLst>
        </pc:spChg>
        <pc:picChg chg="add mod ord">
          <ac:chgData name="Vignesh Vallavan" userId="S::vigneshvallavan@virtusa.com::95dcde7f-0d3d-43b2-8ac2-0ffc19e831a3" providerId="AD" clId="Web-{F7C1D279-1567-470B-B6BA-C8769DBA2314}" dt="2021-09-13T09:02:05.961" v="179" actId="1076"/>
          <ac:picMkLst>
            <pc:docMk/>
            <pc:sldMk cId="2989489738" sldId="258"/>
            <ac:picMk id="4" creationId="{DD8A6D08-29F1-47CA-A018-DF9043E46B16}"/>
          </ac:picMkLst>
        </pc:picChg>
      </pc:sldChg>
      <pc:sldChg chg="addSp delSp modSp new del ord">
        <pc:chgData name="Vignesh Vallavan" userId="S::vigneshvallavan@virtusa.com::95dcde7f-0d3d-43b2-8ac2-0ffc19e831a3" providerId="AD" clId="Web-{F7C1D279-1567-470B-B6BA-C8769DBA2314}" dt="2021-09-13T09:11:05.551" v="221"/>
        <pc:sldMkLst>
          <pc:docMk/>
          <pc:sldMk cId="1415594524" sldId="259"/>
        </pc:sldMkLst>
        <pc:spChg chg="mod">
          <ac:chgData name="Vignesh Vallavan" userId="S::vigneshvallavan@virtusa.com::95dcde7f-0d3d-43b2-8ac2-0ffc19e831a3" providerId="AD" clId="Web-{F7C1D279-1567-470B-B6BA-C8769DBA2314}" dt="2021-09-13T09:04:59.028" v="187" actId="20577"/>
          <ac:spMkLst>
            <pc:docMk/>
            <pc:sldMk cId="1415594524" sldId="259"/>
            <ac:spMk id="2" creationId="{684CA583-DC21-4720-8A70-E007FE5AF1E4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04:25.339" v="182"/>
          <ac:spMkLst>
            <pc:docMk/>
            <pc:sldMk cId="1415594524" sldId="259"/>
            <ac:spMk id="3" creationId="{7BA4F350-0C9E-411C-8972-554E6371C2A3}"/>
          </ac:spMkLst>
        </pc:spChg>
        <pc:spChg chg="add del mod">
          <ac:chgData name="Vignesh Vallavan" userId="S::vigneshvallavan@virtusa.com::95dcde7f-0d3d-43b2-8ac2-0ffc19e831a3" providerId="AD" clId="Web-{F7C1D279-1567-470B-B6BA-C8769DBA2314}" dt="2021-09-13T09:06:46.545" v="192"/>
          <ac:spMkLst>
            <pc:docMk/>
            <pc:sldMk cId="1415594524" sldId="259"/>
            <ac:spMk id="5" creationId="{A0D5A527-E4AE-4DF5-AEE4-85B2E0474782}"/>
          </ac:spMkLst>
        </pc:spChg>
        <pc:picChg chg="add del mod">
          <ac:chgData name="Vignesh Vallavan" userId="S::vigneshvallavan@virtusa.com::95dcde7f-0d3d-43b2-8ac2-0ffc19e831a3" providerId="AD" clId="Web-{F7C1D279-1567-470B-B6BA-C8769DBA2314}" dt="2021-09-13T09:07:41.906" v="194"/>
          <ac:picMkLst>
            <pc:docMk/>
            <pc:sldMk cId="1415594524" sldId="259"/>
            <ac:picMk id="4" creationId="{200D19F7-BCFB-4077-AD96-02895BE2C70B}"/>
          </ac:picMkLst>
        </pc:picChg>
      </pc:sldChg>
      <pc:sldChg chg="addSp delSp modSp add ord">
        <pc:chgData name="Vignesh Vallavan" userId="S::vigneshvallavan@virtusa.com::95dcde7f-0d3d-43b2-8ac2-0ffc19e831a3" providerId="AD" clId="Web-{F7C1D279-1567-470B-B6BA-C8769DBA2314}" dt="2021-09-13T09:13:49.507" v="240" actId="1076"/>
        <pc:sldMkLst>
          <pc:docMk/>
          <pc:sldMk cId="2302923692" sldId="260"/>
        </pc:sldMkLst>
        <pc:spChg chg="add mod ord">
          <ac:chgData name="Vignesh Vallavan" userId="S::vigneshvallavan@virtusa.com::95dcde7f-0d3d-43b2-8ac2-0ffc19e831a3" providerId="AD" clId="Web-{F7C1D279-1567-470B-B6BA-C8769DBA2314}" dt="2021-09-13T09:13:49.507" v="240" actId="1076"/>
          <ac:spMkLst>
            <pc:docMk/>
            <pc:sldMk cId="2302923692" sldId="260"/>
            <ac:spMk id="2" creationId="{D0FFA6BF-C53A-409C-82B4-04EB9E36F054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08:15.375" v="197"/>
          <ac:spMkLst>
            <pc:docMk/>
            <pc:sldMk cId="2302923692" sldId="260"/>
            <ac:spMk id="4" creationId="{8C37BBD4-4D12-4224-8B46-27E34AF3F6D3}"/>
          </ac:spMkLst>
        </pc:spChg>
        <pc:spChg chg="add del mod">
          <ac:chgData name="Vignesh Vallavan" userId="S::vigneshvallavan@virtusa.com::95dcde7f-0d3d-43b2-8ac2-0ffc19e831a3" providerId="AD" clId="Web-{F7C1D279-1567-470B-B6BA-C8769DBA2314}" dt="2021-09-13T09:09:39.236" v="215"/>
          <ac:spMkLst>
            <pc:docMk/>
            <pc:sldMk cId="2302923692" sldId="260"/>
            <ac:spMk id="5" creationId="{22510823-CC95-45B2-8E97-B99AC9CB329A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10:25.300" v="218"/>
          <ac:spMkLst>
            <pc:docMk/>
            <pc:sldMk cId="2302923692" sldId="260"/>
            <ac:spMk id="36" creationId="{0671A8AE-40A1-4631-A6B8-581AFF065482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10:25.300" v="218"/>
          <ac:spMkLst>
            <pc:docMk/>
            <pc:sldMk cId="2302923692" sldId="260"/>
            <ac:spMk id="38" creationId="{AB58EF07-17C2-48CF-ABB0-EEF1F17CB8F0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10:25.300" v="218"/>
          <ac:spMkLst>
            <pc:docMk/>
            <pc:sldMk cId="2302923692" sldId="260"/>
            <ac:spMk id="40" creationId="{AF2F604E-43BE-4DC3-B983-E071523364F8}"/>
          </ac:spMkLst>
        </pc:spChg>
        <pc:spChg chg="del">
          <ac:chgData name="Vignesh Vallavan" userId="S::vigneshvallavan@virtusa.com::95dcde7f-0d3d-43b2-8ac2-0ffc19e831a3" providerId="AD" clId="Web-{F7C1D279-1567-470B-B6BA-C8769DBA2314}" dt="2021-09-13T09:10:25.300" v="218"/>
          <ac:spMkLst>
            <pc:docMk/>
            <pc:sldMk cId="2302923692" sldId="260"/>
            <ac:spMk id="42" creationId="{08C9B587-E65E-4B52-B37C-ABEBB6E87928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47" creationId="{0671A8AE-40A1-4631-A6B8-581AFF065482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49" creationId="{AB58EF07-17C2-48CF-ABB0-EEF1F17CB8F0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51" creationId="{AF2F604E-43BE-4DC3-B983-E071523364F8}"/>
          </ac:spMkLst>
        </pc:spChg>
        <pc:spChg chg="add del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53" creationId="{08C9B587-E65E-4B52-B37C-ABEBB6E87928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58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60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62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F7C1D279-1567-470B-B6BA-C8769DBA2314}" dt="2021-09-13T09:11:09.785" v="222"/>
          <ac:spMkLst>
            <pc:docMk/>
            <pc:sldMk cId="2302923692" sldId="260"/>
            <ac:spMk id="64" creationId="{08C9B587-E65E-4B52-B37C-ABEBB6E87928}"/>
          </ac:spMkLst>
        </pc:spChg>
        <pc:picChg chg="add del mod">
          <ac:chgData name="Vignesh Vallavan" userId="S::vigneshvallavan@virtusa.com::95dcde7f-0d3d-43b2-8ac2-0ffc19e831a3" providerId="AD" clId="Web-{F7C1D279-1567-470B-B6BA-C8769DBA2314}" dt="2021-09-13T09:10:05.065" v="216"/>
          <ac:picMkLst>
            <pc:docMk/>
            <pc:sldMk cId="2302923692" sldId="260"/>
            <ac:picMk id="3" creationId="{CB24DAAF-7CDB-401F-B311-9AEBE2E489A2}"/>
          </ac:picMkLst>
        </pc:picChg>
        <pc:picChg chg="add del mod">
          <ac:chgData name="Vignesh Vallavan" userId="S::vigneshvallavan@virtusa.com::95dcde7f-0d3d-43b2-8ac2-0ffc19e831a3" providerId="AD" clId="Web-{F7C1D279-1567-470B-B6BA-C8769DBA2314}" dt="2021-09-13T09:10:31.987" v="219"/>
          <ac:picMkLst>
            <pc:docMk/>
            <pc:sldMk cId="2302923692" sldId="260"/>
            <ac:picMk id="7" creationId="{0D75EDCC-09E9-4901-AD76-BBEA485280F9}"/>
          </ac:picMkLst>
        </pc:picChg>
        <pc:picChg chg="add mod">
          <ac:chgData name="Vignesh Vallavan" userId="S::vigneshvallavan@virtusa.com::95dcde7f-0d3d-43b2-8ac2-0ffc19e831a3" providerId="AD" clId="Web-{F7C1D279-1567-470B-B6BA-C8769DBA2314}" dt="2021-09-13T09:11:09.785" v="222"/>
          <ac:picMkLst>
            <pc:docMk/>
            <pc:sldMk cId="2302923692" sldId="260"/>
            <ac:picMk id="8" creationId="{1323E8E6-F152-4467-845E-DCF79F220869}"/>
          </ac:picMkLst>
        </pc:picChg>
        <pc:picChg chg="add mod">
          <ac:chgData name="Vignesh Vallavan" userId="S::vigneshvallavan@virtusa.com::95dcde7f-0d3d-43b2-8ac2-0ffc19e831a3" providerId="AD" clId="Web-{F7C1D279-1567-470B-B6BA-C8769DBA2314}" dt="2021-09-13T09:11:28.926" v="224" actId="1076"/>
          <ac:picMkLst>
            <pc:docMk/>
            <pc:sldMk cId="2302923692" sldId="260"/>
            <ac:picMk id="9" creationId="{0BAC2650-B8F4-483C-A449-7B459028E396}"/>
          </ac:picMkLst>
        </pc:picChg>
        <pc:picChg chg="del">
          <ac:chgData name="Vignesh Vallavan" userId="S::vigneshvallavan@virtusa.com::95dcde7f-0d3d-43b2-8ac2-0ffc19e831a3" providerId="AD" clId="Web-{F7C1D279-1567-470B-B6BA-C8769DBA2314}" dt="2021-09-13T09:08:26.360" v="202"/>
          <ac:picMkLst>
            <pc:docMk/>
            <pc:sldMk cId="2302923692" sldId="260"/>
            <ac:picMk id="14" creationId="{EBBD3B5E-8685-4892-9F70-B39E0CC3F3F7}"/>
          </ac:picMkLst>
        </pc:picChg>
        <pc:picChg chg="del">
          <ac:chgData name="Vignesh Vallavan" userId="S::vigneshvallavan@virtusa.com::95dcde7f-0d3d-43b2-8ac2-0ffc19e831a3" providerId="AD" clId="Web-{F7C1D279-1567-470B-B6BA-C8769DBA2314}" dt="2021-09-13T09:08:23.329" v="201"/>
          <ac:picMkLst>
            <pc:docMk/>
            <pc:sldMk cId="2302923692" sldId="260"/>
            <ac:picMk id="21" creationId="{65A0BD7F-F785-4269-B994-2E6E5C0AB7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Free Images : translate, translation, web, service ...">
            <a:extLst>
              <a:ext uri="{FF2B5EF4-FFF2-40B4-BE49-F238E27FC236}">
                <a16:creationId xmlns:a16="http://schemas.microsoft.com/office/drawing/2014/main" id="{1323E8E6-F152-4467-845E-DCF79F220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70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FA6BF-C53A-409C-82B4-04EB9E36F054}"/>
              </a:ext>
            </a:extLst>
          </p:cNvPr>
          <p:cNvSpPr txBox="1"/>
          <p:nvPr/>
        </p:nvSpPr>
        <p:spPr>
          <a:xfrm>
            <a:off x="477981" y="1267506"/>
            <a:ext cx="5338717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Language Detection and Translate​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0BAC2650-B8F4-483C-A449-7B459028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982" y="2948"/>
            <a:ext cx="2000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90379E0-7887-4305-9DC2-551F556F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8" y="2432231"/>
            <a:ext cx="3588834" cy="357329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61BA397-DF3D-4DA8-926A-084CB210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90" y="4031803"/>
            <a:ext cx="2743199" cy="1972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49C5-4FBB-40B3-87BC-75D8D7B07237}"/>
              </a:ext>
            </a:extLst>
          </p:cNvPr>
          <p:cNvSpPr txBox="1"/>
          <p:nvPr/>
        </p:nvSpPr>
        <p:spPr>
          <a:xfrm>
            <a:off x="384717" y="3618570"/>
            <a:ext cx="39977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dirty="0">
                <a:cs typeface="Calibri"/>
              </a:rPr>
              <a:t>Add the below as the 1st line in the code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      </a:t>
            </a:r>
            <a:r>
              <a:rPr lang="en-US" sz="1600" dirty="0">
                <a:solidFill>
                  <a:srgbClr val="FF0000"/>
                </a:solidFill>
              </a:rPr>
              <a:t># - *- coding: utf- 8 - *-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 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94554-5F44-42E7-9F9A-F14E85365112}"/>
              </a:ext>
            </a:extLst>
          </p:cNvPr>
          <p:cNvSpPr txBox="1"/>
          <p:nvPr/>
        </p:nvSpPr>
        <p:spPr>
          <a:xfrm>
            <a:off x="180277" y="3246863"/>
            <a:ext cx="2994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there any issues in output</a:t>
            </a:r>
            <a:endParaRPr lang="en-US" dirty="0"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1832364-4E17-4C27-AD12-9857C0B6B25D}"/>
              </a:ext>
            </a:extLst>
          </p:cNvPr>
          <p:cNvSpPr txBox="1"/>
          <p:nvPr/>
        </p:nvSpPr>
        <p:spPr>
          <a:xfrm>
            <a:off x="133815" y="198863"/>
            <a:ext cx="36631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Language Detection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F7271EA-8DCE-4353-9029-501FBC62F052}"/>
              </a:ext>
            </a:extLst>
          </p:cNvPr>
          <p:cNvSpPr txBox="1"/>
          <p:nvPr/>
        </p:nvSpPr>
        <p:spPr>
          <a:xfrm>
            <a:off x="8950801" y="3504183"/>
            <a:ext cx="165595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2E53-0A7B-495C-82B0-55671E3D11FB}"/>
              </a:ext>
            </a:extLst>
          </p:cNvPr>
          <p:cNvSpPr txBox="1"/>
          <p:nvPr/>
        </p:nvSpPr>
        <p:spPr>
          <a:xfrm>
            <a:off x="4399156" y="1787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Python Snippet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8A6D08-29F1-47CA-A018-DF9043E4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4" y="1654215"/>
            <a:ext cx="11506199" cy="3270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C6F74-04D4-4B6D-AAB5-7972DFC38223}"/>
              </a:ext>
            </a:extLst>
          </p:cNvPr>
          <p:cNvSpPr txBox="1"/>
          <p:nvPr/>
        </p:nvSpPr>
        <p:spPr>
          <a:xfrm>
            <a:off x="59473" y="161692"/>
            <a:ext cx="36631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Language Translate</a:t>
            </a:r>
          </a:p>
        </p:txBody>
      </p:sp>
    </p:spTree>
    <p:extLst>
      <p:ext uri="{BB962C8B-B14F-4D97-AF65-F5344CB8AC3E}">
        <p14:creationId xmlns:p14="http://schemas.microsoft.com/office/powerpoint/2010/main" val="298948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2021-09-13T08:46:46Z</dcterms:created>
  <dcterms:modified xsi:type="dcterms:W3CDTF">2021-09-14T05:36:17Z</dcterms:modified>
</cp:coreProperties>
</file>