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4B4B2-F19C-38B8-B9CC-F759AF5B0D0E}" v="3" dt="2021-09-21T10:04:51.419"/>
    <p1510:client id="{B7A9B6FA-9868-BB01-123C-4645407653F2}" v="14" dt="2021-09-17T07:51:17.925"/>
    <p1510:client id="{ECEEED4A-862A-47DA-BB3C-C24D1F3398FA}" v="1182" dt="2021-09-17T07:40:47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B7A9B6FA-9868-BB01-123C-4645407653F2}"/>
    <pc:docChg chg="modSld">
      <pc:chgData name="Vignesh Vallavan" userId="S::vigneshvallavan@virtusa.com::95dcde7f-0d3d-43b2-8ac2-0ffc19e831a3" providerId="AD" clId="Web-{B7A9B6FA-9868-BB01-123C-4645407653F2}" dt="2021-09-17T07:51:17.925" v="11" actId="1076"/>
      <pc:docMkLst>
        <pc:docMk/>
      </pc:docMkLst>
      <pc:sldChg chg="addSp delSp modSp">
        <pc:chgData name="Vignesh Vallavan" userId="S::vigneshvallavan@virtusa.com::95dcde7f-0d3d-43b2-8ac2-0ffc19e831a3" providerId="AD" clId="Web-{B7A9B6FA-9868-BB01-123C-4645407653F2}" dt="2021-09-17T07:51:17.925" v="11" actId="1076"/>
        <pc:sldMkLst>
          <pc:docMk/>
          <pc:sldMk cId="286418265" sldId="260"/>
        </pc:sldMkLst>
        <pc:spChg chg="add del mod">
          <ac:chgData name="Vignesh Vallavan" userId="S::vigneshvallavan@virtusa.com::95dcde7f-0d3d-43b2-8ac2-0ffc19e831a3" providerId="AD" clId="Web-{B7A9B6FA-9868-BB01-123C-4645407653F2}" dt="2021-09-17T07:50:52.314" v="8"/>
          <ac:spMkLst>
            <pc:docMk/>
            <pc:sldMk cId="286418265" sldId="260"/>
            <ac:spMk id="3" creationId="{4C7DEA1E-276C-4A0F-AC5C-824CF843C255}"/>
          </ac:spMkLst>
        </pc:spChg>
        <pc:spChg chg="mod ord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4" creationId="{310C9AFF-CB9A-4734-9679-1EDEB332E82C}"/>
          </ac:spMkLst>
        </pc:spChg>
        <pc:spChg chg="del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11" creationId="{0671A8AE-40A1-4631-A6B8-581AFF065482}"/>
          </ac:spMkLst>
        </pc:spChg>
        <pc:spChg chg="del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13" creationId="{AB58EF07-17C2-48CF-ABB0-EEF1F17CB8F0}"/>
          </ac:spMkLst>
        </pc:spChg>
        <pc:spChg chg="del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15" creationId="{AF2F604E-43BE-4DC3-B983-E071523364F8}"/>
          </ac:spMkLst>
        </pc:spChg>
        <pc:spChg chg="del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17" creationId="{08C9B587-E65E-4B52-B37C-ABEBB6E87928}"/>
          </ac:spMkLst>
        </pc:spChg>
        <pc:spChg chg="add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22" creationId="{0671A8AE-40A1-4631-A6B8-581AFF065482}"/>
          </ac:spMkLst>
        </pc:spChg>
        <pc:spChg chg="add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24" creationId="{AB58EF07-17C2-48CF-ABB0-EEF1F17CB8F0}"/>
          </ac:spMkLst>
        </pc:spChg>
        <pc:spChg chg="add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26" creationId="{AF2F604E-43BE-4DC3-B983-E071523364F8}"/>
          </ac:spMkLst>
        </pc:spChg>
        <pc:spChg chg="add">
          <ac:chgData name="Vignesh Vallavan" userId="S::vigneshvallavan@virtusa.com::95dcde7f-0d3d-43b2-8ac2-0ffc19e831a3" providerId="AD" clId="Web-{B7A9B6FA-9868-BB01-123C-4645407653F2}" dt="2021-09-17T07:50:48.064" v="7"/>
          <ac:spMkLst>
            <pc:docMk/>
            <pc:sldMk cId="286418265" sldId="260"/>
            <ac:spMk id="28" creationId="{08C9B587-E65E-4B52-B37C-ABEBB6E87928}"/>
          </ac:spMkLst>
        </pc:spChg>
        <pc:picChg chg="add mod">
          <ac:chgData name="Vignesh Vallavan" userId="S::vigneshvallavan@virtusa.com::95dcde7f-0d3d-43b2-8ac2-0ffc19e831a3" providerId="AD" clId="Web-{B7A9B6FA-9868-BB01-123C-4645407653F2}" dt="2021-09-17T07:51:06.315" v="9" actId="1076"/>
          <ac:picMkLst>
            <pc:docMk/>
            <pc:sldMk cId="286418265" sldId="260"/>
            <ac:picMk id="2" creationId="{97C3330A-CCD4-4155-8A61-CB6446DE7A90}"/>
          </ac:picMkLst>
        </pc:picChg>
        <pc:picChg chg="add mod">
          <ac:chgData name="Vignesh Vallavan" userId="S::vigneshvallavan@virtusa.com::95dcde7f-0d3d-43b2-8ac2-0ffc19e831a3" providerId="AD" clId="Web-{B7A9B6FA-9868-BB01-123C-4645407653F2}" dt="2021-09-17T07:51:17.925" v="11" actId="1076"/>
          <ac:picMkLst>
            <pc:docMk/>
            <pc:sldMk cId="286418265" sldId="260"/>
            <ac:picMk id="6" creationId="{51F78D0B-CF1D-4E93-9047-A42B3262E420}"/>
          </ac:picMkLst>
        </pc:picChg>
        <pc:picChg chg="del mod">
          <ac:chgData name="Vignesh Vallavan" userId="S::vigneshvallavan@virtusa.com::95dcde7f-0d3d-43b2-8ac2-0ffc19e831a3" providerId="AD" clId="Web-{B7A9B6FA-9868-BB01-123C-4645407653F2}" dt="2021-09-17T07:50:09.703" v="2"/>
          <ac:picMkLst>
            <pc:docMk/>
            <pc:sldMk cId="286418265" sldId="260"/>
            <ac:picMk id="9" creationId="{CCF43CC5-1715-426F-8664-456F651DBBE7}"/>
          </ac:picMkLst>
        </pc:picChg>
      </pc:sldChg>
    </pc:docChg>
  </pc:docChgLst>
  <pc:docChgLst>
    <pc:chgData name="Vignesh Vallavan" userId="S::vigneshvallavan@virtusa.com::95dcde7f-0d3d-43b2-8ac2-0ffc19e831a3" providerId="AD" clId="Web-{97A4B4B2-F19C-38B8-B9CC-F759AF5B0D0E}"/>
    <pc:docChg chg="addSld delSld">
      <pc:chgData name="Vignesh Vallavan" userId="S::vigneshvallavan@virtusa.com::95dcde7f-0d3d-43b2-8ac2-0ffc19e831a3" providerId="AD" clId="Web-{97A4B4B2-F19C-38B8-B9CC-F759AF5B0D0E}" dt="2021-09-21T10:04:50.247" v="1"/>
      <pc:docMkLst>
        <pc:docMk/>
      </pc:docMkLst>
      <pc:sldChg chg="add del">
        <pc:chgData name="Vignesh Vallavan" userId="S::vigneshvallavan@virtusa.com::95dcde7f-0d3d-43b2-8ac2-0ffc19e831a3" providerId="AD" clId="Web-{97A4B4B2-F19C-38B8-B9CC-F759AF5B0D0E}" dt="2021-09-21T10:04:50.247" v="1"/>
        <pc:sldMkLst>
          <pc:docMk/>
          <pc:sldMk cId="286418265" sldId="260"/>
        </pc:sldMkLst>
      </pc:sldChg>
    </pc:docChg>
  </pc:docChgLst>
  <pc:docChgLst>
    <pc:chgData name="Vignesh Vallavan" userId="S::vigneshvallavan@virtusa.com::95dcde7f-0d3d-43b2-8ac2-0ffc19e831a3" providerId="AD" clId="Web-{ECEEED4A-862A-47DA-BB3C-C24D1F3398FA}"/>
    <pc:docChg chg="addSld modSld sldOrd">
      <pc:chgData name="Vignesh Vallavan" userId="S::vigneshvallavan@virtusa.com::95dcde7f-0d3d-43b2-8ac2-0ffc19e831a3" providerId="AD" clId="Web-{ECEEED4A-862A-47DA-BB3C-C24D1F3398FA}" dt="2021-09-17T07:40:47.898" v="718"/>
      <pc:docMkLst>
        <pc:docMk/>
      </pc:docMkLst>
      <pc:sldChg chg="addSp delSp modSp">
        <pc:chgData name="Vignesh Vallavan" userId="S::vigneshvallavan@virtusa.com::95dcde7f-0d3d-43b2-8ac2-0ffc19e831a3" providerId="AD" clId="Web-{ECEEED4A-862A-47DA-BB3C-C24D1F3398FA}" dt="2021-09-17T07:24:22.911" v="625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ECEEED4A-862A-47DA-BB3C-C24D1F3398FA}" dt="2021-09-17T04:38:12.39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ECEEED4A-862A-47DA-BB3C-C24D1F3398FA}" dt="2021-09-17T04:38:11.222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4:40:19.662" v="60"/>
          <ac:spMkLst>
            <pc:docMk/>
            <pc:sldMk cId="109857222" sldId="256"/>
            <ac:spMk id="4" creationId="{2B3173ED-3C3F-4050-859D-1FB84BC691C9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24:22.911" v="625" actId="1076"/>
          <ac:spMkLst>
            <pc:docMk/>
            <pc:sldMk cId="109857222" sldId="256"/>
            <ac:spMk id="4" creationId="{A28D40FE-96F8-4276-B5E5-07976D0B4917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4:40:19.662" v="59"/>
          <ac:spMkLst>
            <pc:docMk/>
            <pc:sldMk cId="109857222" sldId="256"/>
            <ac:spMk id="5" creationId="{E64B1D6B-A1CA-40D2-B132-7AF2D8EAEBCF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4:40:19.647" v="58"/>
          <ac:spMkLst>
            <pc:docMk/>
            <pc:sldMk cId="109857222" sldId="256"/>
            <ac:spMk id="6" creationId="{1D3E4E8A-7213-4E08-8840-5852C2C4A1E1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4:40:19.647" v="57"/>
          <ac:spMkLst>
            <pc:docMk/>
            <pc:sldMk cId="109857222" sldId="256"/>
            <ac:spMk id="7" creationId="{8516DC60-8E52-4C27-A908-7DC7EB6D717E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4:40:19.647" v="56"/>
          <ac:spMkLst>
            <pc:docMk/>
            <pc:sldMk cId="109857222" sldId="256"/>
            <ac:spMk id="8" creationId="{010AABCF-0BD4-47C1-A0F8-A53E21DD1440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4:40:19.647" v="55"/>
          <ac:spMkLst>
            <pc:docMk/>
            <pc:sldMk cId="109857222" sldId="256"/>
            <ac:spMk id="9" creationId="{374ECEED-023C-48BB-9A27-ACE813A8B193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4:40:19.647" v="54"/>
          <ac:spMkLst>
            <pc:docMk/>
            <pc:sldMk cId="109857222" sldId="256"/>
            <ac:spMk id="10" creationId="{7BCFA69F-52EA-4505-9376-97FFE32DBDC9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38" v="162"/>
          <ac:spMkLst>
            <pc:docMk/>
            <pc:sldMk cId="109857222" sldId="256"/>
            <ac:spMk id="11" creationId="{7B4A19C7-4C9E-4260-8B20-B0A2008D8DB8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70" v="171"/>
          <ac:spMkLst>
            <pc:docMk/>
            <pc:sldMk cId="109857222" sldId="256"/>
            <ac:spMk id="12" creationId="{6E6F4E7D-4CBF-4AB0-B6AE-9D73A84B45F8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70" v="170"/>
          <ac:spMkLst>
            <pc:docMk/>
            <pc:sldMk cId="109857222" sldId="256"/>
            <ac:spMk id="13" creationId="{B71687A2-AAB4-4142-8DF3-E373C5742091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70" v="169"/>
          <ac:spMkLst>
            <pc:docMk/>
            <pc:sldMk cId="109857222" sldId="256"/>
            <ac:spMk id="14" creationId="{C8A11E0B-ECF5-49AA-8CE8-C6C0E74F82BE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70" v="168"/>
          <ac:spMkLst>
            <pc:docMk/>
            <pc:sldMk cId="109857222" sldId="256"/>
            <ac:spMk id="15" creationId="{66828F97-2841-4411-8866-8DC7E4D05818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70" v="167"/>
          <ac:spMkLst>
            <pc:docMk/>
            <pc:sldMk cId="109857222" sldId="256"/>
            <ac:spMk id="16" creationId="{0FADDBCA-7141-4093-BC78-656339017FFC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54" v="166"/>
          <ac:spMkLst>
            <pc:docMk/>
            <pc:sldMk cId="109857222" sldId="256"/>
            <ac:spMk id="17" creationId="{E99F8047-C198-47B1-A998-703AC1E02DFF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54" v="165"/>
          <ac:spMkLst>
            <pc:docMk/>
            <pc:sldMk cId="109857222" sldId="256"/>
            <ac:spMk id="18" creationId="{B94E915A-7BDD-4A5B-A24D-139E6DA32C75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54" v="164"/>
          <ac:spMkLst>
            <pc:docMk/>
            <pc:sldMk cId="109857222" sldId="256"/>
            <ac:spMk id="19" creationId="{617A076A-9F17-4C4A-B535-8166D2BB178A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27:55.954" v="163"/>
          <ac:spMkLst>
            <pc:docMk/>
            <pc:sldMk cId="109857222" sldId="256"/>
            <ac:spMk id="20" creationId="{DC8A1CD6-6AE4-40B7-AFC4-782EAEFE4759}"/>
          </ac:spMkLst>
        </pc:spChg>
        <pc:picChg chg="add mod">
          <ac:chgData name="Vignesh Vallavan" userId="S::vigneshvallavan@virtusa.com::95dcde7f-0d3d-43b2-8ac2-0ffc19e831a3" providerId="AD" clId="Web-{ECEEED4A-862A-47DA-BB3C-C24D1F3398FA}" dt="2021-09-17T06:47:02.729" v="182" actId="1076"/>
          <ac:picMkLst>
            <pc:docMk/>
            <pc:sldMk cId="109857222" sldId="256"/>
            <ac:picMk id="2" creationId="{B846A07E-804F-4255-9F54-0D013D61886D}"/>
          </ac:picMkLst>
        </pc:picChg>
        <pc:picChg chg="add mod">
          <ac:chgData name="Vignesh Vallavan" userId="S::vigneshvallavan@virtusa.com::95dcde7f-0d3d-43b2-8ac2-0ffc19e831a3" providerId="AD" clId="Web-{ECEEED4A-862A-47DA-BB3C-C24D1F3398FA}" dt="2021-09-17T06:47:22.714" v="187" actId="1076"/>
          <ac:picMkLst>
            <pc:docMk/>
            <pc:sldMk cId="109857222" sldId="256"/>
            <ac:picMk id="3" creationId="{0F5F8C6D-D105-4710-A63F-67496D9DA188}"/>
          </ac:picMkLst>
        </pc:picChg>
      </pc:sldChg>
      <pc:sldChg chg="addSp delSp modSp new">
        <pc:chgData name="Vignesh Vallavan" userId="S::vigneshvallavan@virtusa.com::95dcde7f-0d3d-43b2-8ac2-0ffc19e831a3" providerId="AD" clId="Web-{ECEEED4A-862A-47DA-BB3C-C24D1F3398FA}" dt="2021-09-17T07:33:08.515" v="673" actId="1076"/>
        <pc:sldMkLst>
          <pc:docMk/>
          <pc:sldMk cId="3778547871" sldId="257"/>
        </pc:sldMkLst>
        <pc:spChg chg="del">
          <ac:chgData name="Vignesh Vallavan" userId="S::vigneshvallavan@virtusa.com::95dcde7f-0d3d-43b2-8ac2-0ffc19e831a3" providerId="AD" clId="Web-{ECEEED4A-862A-47DA-BB3C-C24D1F3398FA}" dt="2021-09-17T06:47:37.120" v="190"/>
          <ac:spMkLst>
            <pc:docMk/>
            <pc:sldMk cId="3778547871" sldId="257"/>
            <ac:spMk id="2" creationId="{43F8E639-9645-49F7-80AC-5A0976075C59}"/>
          </ac:spMkLst>
        </pc:spChg>
        <pc:spChg chg="del">
          <ac:chgData name="Vignesh Vallavan" userId="S::vigneshvallavan@virtusa.com::95dcde7f-0d3d-43b2-8ac2-0ffc19e831a3" providerId="AD" clId="Web-{ECEEED4A-862A-47DA-BB3C-C24D1F3398FA}" dt="2021-09-17T06:47:36.261" v="189"/>
          <ac:spMkLst>
            <pc:docMk/>
            <pc:sldMk cId="3778547871" sldId="257"/>
            <ac:spMk id="3" creationId="{99FF48ED-EECA-406C-84AB-C84F7F0788BF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6:54:56.160" v="284" actId="20577"/>
          <ac:spMkLst>
            <pc:docMk/>
            <pc:sldMk cId="3778547871" sldId="257"/>
            <ac:spMk id="6" creationId="{7A3AF7AB-BDC3-497D-B2D6-117C1A63CDB3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6:54:16.847" v="266"/>
          <ac:spMkLst>
            <pc:docMk/>
            <pc:sldMk cId="3778547871" sldId="257"/>
            <ac:spMk id="7" creationId="{2D13090B-A224-4F72-8D2B-FCA04E5F3751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0:18.692" v="451" actId="20577"/>
          <ac:spMkLst>
            <pc:docMk/>
            <pc:sldMk cId="3778547871" sldId="257"/>
            <ac:spMk id="8" creationId="{953D319E-2E96-4281-880F-D7CA207882D3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0:23.036" v="455" actId="14100"/>
          <ac:spMkLst>
            <pc:docMk/>
            <pc:sldMk cId="3778547871" sldId="257"/>
            <ac:spMk id="9" creationId="{7965A7AC-1EFC-4361-B3F8-DE4B12688809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1:32.569" v="457" actId="1076"/>
          <ac:spMkLst>
            <pc:docMk/>
            <pc:sldMk cId="3778547871" sldId="257"/>
            <ac:spMk id="10" creationId="{C9753418-0A0F-4C04-84A9-7CFD4DD60DC3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1:52.366" v="463" actId="20577"/>
          <ac:spMkLst>
            <pc:docMk/>
            <pc:sldMk cId="3778547871" sldId="257"/>
            <ac:spMk id="11" creationId="{18CE8A82-CE56-4462-AC88-9364CB7AE2F3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01:03.385" v="369" actId="20577"/>
          <ac:spMkLst>
            <pc:docMk/>
            <pc:sldMk cId="3778547871" sldId="257"/>
            <ac:spMk id="12" creationId="{77658FE6-154D-46E3-B281-E0CDE2F537FF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02:29.668" v="392" actId="1076"/>
          <ac:spMkLst>
            <pc:docMk/>
            <pc:sldMk cId="3778547871" sldId="257"/>
            <ac:spMk id="13" creationId="{30FDC934-48C7-4DD9-8AC4-071BEAC68B50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0:15.583" v="449" actId="20577"/>
          <ac:spMkLst>
            <pc:docMk/>
            <pc:sldMk cId="3778547871" sldId="257"/>
            <ac:spMk id="14" creationId="{AA0FF37A-AD56-4494-918D-36665C309C6A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33:08.515" v="673" actId="1076"/>
          <ac:spMkLst>
            <pc:docMk/>
            <pc:sldMk cId="3778547871" sldId="257"/>
            <ac:spMk id="17" creationId="{5E5AC027-1A0B-47B9-9A8B-A261784F9874}"/>
          </ac:spMkLst>
        </pc:spChg>
        <pc:picChg chg="add mod">
          <ac:chgData name="Vignesh Vallavan" userId="S::vigneshvallavan@virtusa.com::95dcde7f-0d3d-43b2-8ac2-0ffc19e831a3" providerId="AD" clId="Web-{ECEEED4A-862A-47DA-BB3C-C24D1F3398FA}" dt="2021-09-17T06:53:21.736" v="259" actId="1076"/>
          <ac:picMkLst>
            <pc:docMk/>
            <pc:sldMk cId="3778547871" sldId="257"/>
            <ac:picMk id="4" creationId="{06767135-E0FD-4AFF-972C-C5453854ED3D}"/>
          </ac:picMkLst>
        </pc:picChg>
        <pc:picChg chg="add mod">
          <ac:chgData name="Vignesh Vallavan" userId="S::vigneshvallavan@virtusa.com::95dcde7f-0d3d-43b2-8ac2-0ffc19e831a3" providerId="AD" clId="Web-{ECEEED4A-862A-47DA-BB3C-C24D1F3398FA}" dt="2021-09-17T07:12:41.883" v="469" actId="1076"/>
          <ac:picMkLst>
            <pc:docMk/>
            <pc:sldMk cId="3778547871" sldId="257"/>
            <ac:picMk id="5" creationId="{6AEE9C92-7EC1-4038-B2E0-5BF712336C04}"/>
          </ac:picMkLst>
        </pc:picChg>
        <pc:cxnChg chg="add mod">
          <ac:chgData name="Vignesh Vallavan" userId="S::vigneshvallavan@virtusa.com::95dcde7f-0d3d-43b2-8ac2-0ffc19e831a3" providerId="AD" clId="Web-{ECEEED4A-862A-47DA-BB3C-C24D1F3398FA}" dt="2021-09-17T07:12:47.680" v="470" actId="14100"/>
          <ac:cxnSpMkLst>
            <pc:docMk/>
            <pc:sldMk cId="3778547871" sldId="257"/>
            <ac:cxnSpMk id="15" creationId="{7164E285-073C-431D-A077-EEB434CBF16E}"/>
          </ac:cxnSpMkLst>
        </pc:cxnChg>
        <pc:cxnChg chg="add mod">
          <ac:chgData name="Vignesh Vallavan" userId="S::vigneshvallavan@virtusa.com::95dcde7f-0d3d-43b2-8ac2-0ffc19e831a3" providerId="AD" clId="Web-{ECEEED4A-862A-47DA-BB3C-C24D1F3398FA}" dt="2021-09-17T07:25:39.225" v="632"/>
          <ac:cxnSpMkLst>
            <pc:docMk/>
            <pc:sldMk cId="3778547871" sldId="257"/>
            <ac:cxnSpMk id="16" creationId="{E26927E9-235D-4A60-8CD7-E8C8F7B009E5}"/>
          </ac:cxnSpMkLst>
        </pc:cxnChg>
      </pc:sldChg>
      <pc:sldChg chg="addSp delSp modSp new">
        <pc:chgData name="Vignesh Vallavan" userId="S::vigneshvallavan@virtusa.com::95dcde7f-0d3d-43b2-8ac2-0ffc19e831a3" providerId="AD" clId="Web-{ECEEED4A-862A-47DA-BB3C-C24D1F3398FA}" dt="2021-09-17T07:32:43.811" v="668" actId="1076"/>
        <pc:sldMkLst>
          <pc:docMk/>
          <pc:sldMk cId="2230515596" sldId="258"/>
        </pc:sldMkLst>
        <pc:spChg chg="del">
          <ac:chgData name="Vignesh Vallavan" userId="S::vigneshvallavan@virtusa.com::95dcde7f-0d3d-43b2-8ac2-0ffc19e831a3" providerId="AD" clId="Web-{ECEEED4A-862A-47DA-BB3C-C24D1F3398FA}" dt="2021-09-17T06:49:24.575" v="207"/>
          <ac:spMkLst>
            <pc:docMk/>
            <pc:sldMk cId="2230515596" sldId="258"/>
            <ac:spMk id="2" creationId="{68E72CEC-AF0B-4314-9D12-7CB176868E4E}"/>
          </ac:spMkLst>
        </pc:spChg>
        <pc:spChg chg="del">
          <ac:chgData name="Vignesh Vallavan" userId="S::vigneshvallavan@virtusa.com::95dcde7f-0d3d-43b2-8ac2-0ffc19e831a3" providerId="AD" clId="Web-{ECEEED4A-862A-47DA-BB3C-C24D1F3398FA}" dt="2021-09-17T06:49:24.560" v="206"/>
          <ac:spMkLst>
            <pc:docMk/>
            <pc:sldMk cId="2230515596" sldId="258"/>
            <ac:spMk id="3" creationId="{ACD63F5B-9935-40FF-98E5-7822AF94AA42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21:41.393" v="581" actId="20577"/>
          <ac:spMkLst>
            <pc:docMk/>
            <pc:sldMk cId="2230515596" sldId="258"/>
            <ac:spMk id="7" creationId="{03AFE47D-2444-492D-8496-B9F908A69C84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20:40.516" v="580" actId="20577"/>
          <ac:spMkLst>
            <pc:docMk/>
            <pc:sldMk cId="2230515596" sldId="258"/>
            <ac:spMk id="8" creationId="{249F7466-1F87-4FD5-8A90-F3C8F6F9E5D6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3:25.836" v="473" actId="14100"/>
          <ac:spMkLst>
            <pc:docMk/>
            <pc:sldMk cId="2230515596" sldId="258"/>
            <ac:spMk id="10" creationId="{14B6F3C4-AA32-4F95-A6CC-FF5740969642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4:05.728" v="489" actId="20577"/>
          <ac:spMkLst>
            <pc:docMk/>
            <pc:sldMk cId="2230515596" sldId="258"/>
            <ac:spMk id="12" creationId="{FD36125A-5F53-485C-86B2-C74F6B30E7DA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4:39.369" v="501" actId="20577"/>
          <ac:spMkLst>
            <pc:docMk/>
            <pc:sldMk cId="2230515596" sldId="258"/>
            <ac:spMk id="13" creationId="{2DA393C4-5026-4144-AA67-0CBDA249BB85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32:43.811" v="668" actId="1076"/>
          <ac:spMkLst>
            <pc:docMk/>
            <pc:sldMk cId="2230515596" sldId="258"/>
            <ac:spMk id="17" creationId="{E50D63D5-8664-445A-B0B7-2D651F0A23FB}"/>
          </ac:spMkLst>
        </pc:spChg>
        <pc:picChg chg="add mod">
          <ac:chgData name="Vignesh Vallavan" userId="S::vigneshvallavan@virtusa.com::95dcde7f-0d3d-43b2-8ac2-0ffc19e831a3" providerId="AD" clId="Web-{ECEEED4A-862A-47DA-BB3C-C24D1F3398FA}" dt="2021-09-17T06:50:29.389" v="216" actId="14100"/>
          <ac:picMkLst>
            <pc:docMk/>
            <pc:sldMk cId="2230515596" sldId="258"/>
            <ac:picMk id="4" creationId="{3C404114-E694-4A6C-B751-3B64302179BD}"/>
          </ac:picMkLst>
        </pc:picChg>
        <pc:picChg chg="add mod">
          <ac:chgData name="Vignesh Vallavan" userId="S::vigneshvallavan@virtusa.com::95dcde7f-0d3d-43b2-8ac2-0ffc19e831a3" providerId="AD" clId="Web-{ECEEED4A-862A-47DA-BB3C-C24D1F3398FA}" dt="2021-09-17T06:50:25.123" v="215" actId="1076"/>
          <ac:picMkLst>
            <pc:docMk/>
            <pc:sldMk cId="2230515596" sldId="258"/>
            <ac:picMk id="5" creationId="{8BF674FF-7458-497A-AA1C-7E7FFCD27764}"/>
          </ac:picMkLst>
        </pc:picChg>
        <pc:cxnChg chg="add mod">
          <ac:chgData name="Vignesh Vallavan" userId="S::vigneshvallavan@virtusa.com::95dcde7f-0d3d-43b2-8ac2-0ffc19e831a3" providerId="AD" clId="Web-{ECEEED4A-862A-47DA-BB3C-C24D1F3398FA}" dt="2021-09-17T07:31:31.060" v="654" actId="1076"/>
          <ac:cxnSpMkLst>
            <pc:docMk/>
            <pc:sldMk cId="2230515596" sldId="258"/>
            <ac:cxnSpMk id="15" creationId="{71B6429A-0555-4C36-9F28-99ECCF366085}"/>
          </ac:cxnSpMkLst>
        </pc:cxnChg>
      </pc:sldChg>
      <pc:sldChg chg="addSp delSp modSp new">
        <pc:chgData name="Vignesh Vallavan" userId="S::vigneshvallavan@virtusa.com::95dcde7f-0d3d-43b2-8ac2-0ffc19e831a3" providerId="AD" clId="Web-{ECEEED4A-862A-47DA-BB3C-C24D1F3398FA}" dt="2021-09-17T07:35:33.111" v="702" actId="1076"/>
        <pc:sldMkLst>
          <pc:docMk/>
          <pc:sldMk cId="3635027503" sldId="259"/>
        </pc:sldMkLst>
        <pc:spChg chg="del">
          <ac:chgData name="Vignesh Vallavan" userId="S::vigneshvallavan@virtusa.com::95dcde7f-0d3d-43b2-8ac2-0ffc19e831a3" providerId="AD" clId="Web-{ECEEED4A-862A-47DA-BB3C-C24D1F3398FA}" dt="2021-09-17T06:50:42.952" v="219"/>
          <ac:spMkLst>
            <pc:docMk/>
            <pc:sldMk cId="3635027503" sldId="259"/>
            <ac:spMk id="2" creationId="{EA3A8432-2DA1-4F81-8B72-5B8EE682DC80}"/>
          </ac:spMkLst>
        </pc:spChg>
        <pc:spChg chg="del">
          <ac:chgData name="Vignesh Vallavan" userId="S::vigneshvallavan@virtusa.com::95dcde7f-0d3d-43b2-8ac2-0ffc19e831a3" providerId="AD" clId="Web-{ECEEED4A-862A-47DA-BB3C-C24D1F3398FA}" dt="2021-09-17T06:50:42.499" v="218"/>
          <ac:spMkLst>
            <pc:docMk/>
            <pc:sldMk cId="3635027503" sldId="259"/>
            <ac:spMk id="3" creationId="{0A73A3BB-EC3A-48DB-8E6D-30103A13A7B2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7:30.997" v="534" actId="1076"/>
          <ac:spMkLst>
            <pc:docMk/>
            <pc:sldMk cId="3635027503" sldId="259"/>
            <ac:spMk id="9" creationId="{9F5A82F1-E04F-4C27-9A7F-A3F7ABB4F63C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8:53.389" v="559" actId="1076"/>
          <ac:spMkLst>
            <pc:docMk/>
            <pc:sldMk cId="3635027503" sldId="259"/>
            <ac:spMk id="10" creationId="{B961DFAC-E9E7-4AEC-A3EE-B62E1E7A84F4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19:55.109" v="575" actId="1076"/>
          <ac:spMkLst>
            <pc:docMk/>
            <pc:sldMk cId="3635027503" sldId="259"/>
            <ac:spMk id="11" creationId="{5C27EF6E-FAA3-486B-902E-1394CF24A045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22:18.315" v="591" actId="20577"/>
          <ac:spMkLst>
            <pc:docMk/>
            <pc:sldMk cId="3635027503" sldId="259"/>
            <ac:spMk id="13" creationId="{052BA5F8-2FFE-4BF2-B26D-5FBAA73E3CE4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23:12.379" v="603" actId="20577"/>
          <ac:spMkLst>
            <pc:docMk/>
            <pc:sldMk cId="3635027503" sldId="259"/>
            <ac:spMk id="15" creationId="{DF16FB93-6381-4860-B7DF-4581074EB623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34:06.047" v="684" actId="20577"/>
          <ac:spMkLst>
            <pc:docMk/>
            <pc:sldMk cId="3635027503" sldId="259"/>
            <ac:spMk id="19" creationId="{CCCD437F-42AE-49CE-9588-68196B574C2E}"/>
          </ac:spMkLst>
        </pc:spChg>
        <pc:spChg chg="add mod">
          <ac:chgData name="Vignesh Vallavan" userId="S::vigneshvallavan@virtusa.com::95dcde7f-0d3d-43b2-8ac2-0ffc19e831a3" providerId="AD" clId="Web-{ECEEED4A-862A-47DA-BB3C-C24D1F3398FA}" dt="2021-09-17T07:35:33.111" v="702" actId="1076"/>
          <ac:spMkLst>
            <pc:docMk/>
            <pc:sldMk cId="3635027503" sldId="259"/>
            <ac:spMk id="21" creationId="{F20F0C6E-2994-4478-9A11-7D876FA48132}"/>
          </ac:spMkLst>
        </pc:spChg>
        <pc:picChg chg="add mod">
          <ac:chgData name="Vignesh Vallavan" userId="S::vigneshvallavan@virtusa.com::95dcde7f-0d3d-43b2-8ac2-0ffc19e831a3" providerId="AD" clId="Web-{ECEEED4A-862A-47DA-BB3C-C24D1F3398FA}" dt="2021-09-17T07:18:53.389" v="558" actId="1076"/>
          <ac:picMkLst>
            <pc:docMk/>
            <pc:sldMk cId="3635027503" sldId="259"/>
            <ac:picMk id="4" creationId="{1836DA29-B0F9-420B-BD18-73C89151817B}"/>
          </ac:picMkLst>
        </pc:picChg>
        <pc:picChg chg="add del mod">
          <ac:chgData name="Vignesh Vallavan" userId="S::vigneshvallavan@virtusa.com::95dcde7f-0d3d-43b2-8ac2-0ffc19e831a3" providerId="AD" clId="Web-{ECEEED4A-862A-47DA-BB3C-C24D1F3398FA}" dt="2021-09-17T07:15:25.526" v="502"/>
          <ac:picMkLst>
            <pc:docMk/>
            <pc:sldMk cId="3635027503" sldId="259"/>
            <ac:picMk id="6" creationId="{BB53C45F-93E6-4BD7-9894-84FA40071515}"/>
          </ac:picMkLst>
        </pc:picChg>
        <pc:picChg chg="add mod">
          <ac:chgData name="Vignesh Vallavan" userId="S::vigneshvallavan@virtusa.com::95dcde7f-0d3d-43b2-8ac2-0ffc19e831a3" providerId="AD" clId="Web-{ECEEED4A-862A-47DA-BB3C-C24D1F3398FA}" dt="2021-09-17T07:17:30.997" v="533" actId="1076"/>
          <ac:picMkLst>
            <pc:docMk/>
            <pc:sldMk cId="3635027503" sldId="259"/>
            <ac:picMk id="7" creationId="{380BC570-F7D5-4BB4-80D7-64FDB3BB3161}"/>
          </ac:picMkLst>
        </pc:picChg>
        <pc:picChg chg="add mod">
          <ac:chgData name="Vignesh Vallavan" userId="S::vigneshvallavan@virtusa.com::95dcde7f-0d3d-43b2-8ac2-0ffc19e831a3" providerId="AD" clId="Web-{ECEEED4A-862A-47DA-BB3C-C24D1F3398FA}" dt="2021-09-17T07:18:56.796" v="560" actId="1076"/>
          <ac:picMkLst>
            <pc:docMk/>
            <pc:sldMk cId="3635027503" sldId="259"/>
            <ac:picMk id="8" creationId="{A21C0E24-F9DE-4B46-9652-A20F186C784B}"/>
          </ac:picMkLst>
        </pc:picChg>
        <pc:cxnChg chg="add mod">
          <ac:chgData name="Vignesh Vallavan" userId="S::vigneshvallavan@virtusa.com::95dcde7f-0d3d-43b2-8ac2-0ffc19e831a3" providerId="AD" clId="Web-{ECEEED4A-862A-47DA-BB3C-C24D1F3398FA}" dt="2021-09-17T07:33:35.796" v="676" actId="14100"/>
          <ac:cxnSpMkLst>
            <pc:docMk/>
            <pc:sldMk cId="3635027503" sldId="259"/>
            <ac:cxnSpMk id="17" creationId="{6F3CBE35-979C-4D5E-9E43-623651A8F7CE}"/>
          </ac:cxnSpMkLst>
        </pc:cxnChg>
        <pc:cxnChg chg="add mod">
          <ac:chgData name="Vignesh Vallavan" userId="S::vigneshvallavan@virtusa.com::95dcde7f-0d3d-43b2-8ac2-0ffc19e831a3" providerId="AD" clId="Web-{ECEEED4A-862A-47DA-BB3C-C24D1F3398FA}" dt="2021-09-17T07:34:44.688" v="690" actId="1076"/>
          <ac:cxnSpMkLst>
            <pc:docMk/>
            <pc:sldMk cId="3635027503" sldId="259"/>
            <ac:cxnSpMk id="20" creationId="{3151659C-A99F-4D9B-A08F-4D2B54730AD2}"/>
          </ac:cxnSpMkLst>
        </pc:cxnChg>
      </pc:sldChg>
      <pc:sldChg chg="addSp delSp modSp new mod ord setBg setClrOvrMap">
        <pc:chgData name="Vignesh Vallavan" userId="S::vigneshvallavan@virtusa.com::95dcde7f-0d3d-43b2-8ac2-0ffc19e831a3" providerId="AD" clId="Web-{ECEEED4A-862A-47DA-BB3C-C24D1F3398FA}" dt="2021-09-17T07:40:47.898" v="718"/>
        <pc:sldMkLst>
          <pc:docMk/>
          <pc:sldMk cId="286418265" sldId="260"/>
        </pc:sldMkLst>
        <pc:spChg chg="del">
          <ac:chgData name="Vignesh Vallavan" userId="S::vigneshvallavan@virtusa.com::95dcde7f-0d3d-43b2-8ac2-0ffc19e831a3" providerId="AD" clId="Web-{ECEEED4A-862A-47DA-BB3C-C24D1F3398FA}" dt="2021-09-17T06:52:55.845" v="246"/>
          <ac:spMkLst>
            <pc:docMk/>
            <pc:sldMk cId="286418265" sldId="260"/>
            <ac:spMk id="2" creationId="{B6BD9AF4-19FC-4E3F-AD6E-134BE491841B}"/>
          </ac:spMkLst>
        </pc:spChg>
        <pc:spChg chg="del">
          <ac:chgData name="Vignesh Vallavan" userId="S::vigneshvallavan@virtusa.com::95dcde7f-0d3d-43b2-8ac2-0ffc19e831a3" providerId="AD" clId="Web-{ECEEED4A-862A-47DA-BB3C-C24D1F3398FA}" dt="2021-09-17T06:52:55.298" v="245"/>
          <ac:spMkLst>
            <pc:docMk/>
            <pc:sldMk cId="286418265" sldId="260"/>
            <ac:spMk id="3" creationId="{264E3C65-B266-45BF-A788-61F58B230B4C}"/>
          </ac:spMkLst>
        </pc:spChg>
        <pc:spChg chg="add mod ord">
          <ac:chgData name="Vignesh Vallavan" userId="S::vigneshvallavan@virtusa.com::95dcde7f-0d3d-43b2-8ac2-0ffc19e831a3" providerId="AD" clId="Web-{ECEEED4A-862A-47DA-BB3C-C24D1F3398FA}" dt="2021-09-17T07:38:52.349" v="716"/>
          <ac:spMkLst>
            <pc:docMk/>
            <pc:sldMk cId="286418265" sldId="260"/>
            <ac:spMk id="4" creationId="{310C9AFF-CB9A-4734-9679-1EDEB332E82C}"/>
          </ac:spMkLst>
        </pc:spChg>
        <pc:spChg chg="add del mod">
          <ac:chgData name="Vignesh Vallavan" userId="S::vigneshvallavan@virtusa.com::95dcde7f-0d3d-43b2-8ac2-0ffc19e831a3" providerId="AD" clId="Web-{ECEEED4A-862A-47DA-BB3C-C24D1F3398FA}" dt="2021-09-17T07:38:43.130" v="714"/>
          <ac:spMkLst>
            <pc:docMk/>
            <pc:sldMk cId="286418265" sldId="260"/>
            <ac:spMk id="7" creationId="{2667B7AE-9B14-41EE-814C-A272DA157C51}"/>
          </ac:spMkLst>
        </pc:spChg>
        <pc:spChg chg="add">
          <ac:chgData name="Vignesh Vallavan" userId="S::vigneshvallavan@virtusa.com::95dcde7f-0d3d-43b2-8ac2-0ffc19e831a3" providerId="AD" clId="Web-{ECEEED4A-862A-47DA-BB3C-C24D1F3398FA}" dt="2021-09-17T07:38:52.349" v="716"/>
          <ac:spMkLst>
            <pc:docMk/>
            <pc:sldMk cId="286418265" sldId="260"/>
            <ac:spMk id="11" creationId="{0671A8AE-40A1-4631-A6B8-581AFF065482}"/>
          </ac:spMkLst>
        </pc:spChg>
        <pc:spChg chg="add">
          <ac:chgData name="Vignesh Vallavan" userId="S::vigneshvallavan@virtusa.com::95dcde7f-0d3d-43b2-8ac2-0ffc19e831a3" providerId="AD" clId="Web-{ECEEED4A-862A-47DA-BB3C-C24D1F3398FA}" dt="2021-09-17T07:38:52.349" v="716"/>
          <ac:spMkLst>
            <pc:docMk/>
            <pc:sldMk cId="286418265" sldId="260"/>
            <ac:spMk id="13" creationId="{AB58EF07-17C2-48CF-ABB0-EEF1F17CB8F0}"/>
          </ac:spMkLst>
        </pc:spChg>
        <pc:spChg chg="add">
          <ac:chgData name="Vignesh Vallavan" userId="S::vigneshvallavan@virtusa.com::95dcde7f-0d3d-43b2-8ac2-0ffc19e831a3" providerId="AD" clId="Web-{ECEEED4A-862A-47DA-BB3C-C24D1F3398FA}" dt="2021-09-17T07:38:52.349" v="716"/>
          <ac:spMkLst>
            <pc:docMk/>
            <pc:sldMk cId="286418265" sldId="260"/>
            <ac:spMk id="15" creationId="{AF2F604E-43BE-4DC3-B983-E071523364F8}"/>
          </ac:spMkLst>
        </pc:spChg>
        <pc:spChg chg="add">
          <ac:chgData name="Vignesh Vallavan" userId="S::vigneshvallavan@virtusa.com::95dcde7f-0d3d-43b2-8ac2-0ffc19e831a3" providerId="AD" clId="Web-{ECEEED4A-862A-47DA-BB3C-C24D1F3398FA}" dt="2021-09-17T07:38:52.349" v="716"/>
          <ac:spMkLst>
            <pc:docMk/>
            <pc:sldMk cId="286418265" sldId="260"/>
            <ac:spMk id="17" creationId="{08C9B587-E65E-4B52-B37C-ABEBB6E87928}"/>
          </ac:spMkLst>
        </pc:spChg>
        <pc:picChg chg="add del mod">
          <ac:chgData name="Vignesh Vallavan" userId="S::vigneshvallavan@virtusa.com::95dcde7f-0d3d-43b2-8ac2-0ffc19e831a3" providerId="AD" clId="Web-{ECEEED4A-862A-47DA-BB3C-C24D1F3398FA}" dt="2021-09-17T07:38:48.927" v="715"/>
          <ac:picMkLst>
            <pc:docMk/>
            <pc:sldMk cId="286418265" sldId="260"/>
            <ac:picMk id="5" creationId="{5C709A9F-37FE-4138-B538-8A79EAD860EF}"/>
          </ac:picMkLst>
        </pc:picChg>
        <pc:picChg chg="add del mod">
          <ac:chgData name="Vignesh Vallavan" userId="S::vigneshvallavan@virtusa.com::95dcde7f-0d3d-43b2-8ac2-0ffc19e831a3" providerId="AD" clId="Web-{ECEEED4A-862A-47DA-BB3C-C24D1F3398FA}" dt="2021-09-17T07:40:47.898" v="718"/>
          <ac:picMkLst>
            <pc:docMk/>
            <pc:sldMk cId="286418265" sldId="260"/>
            <ac:picMk id="6" creationId="{EF0FE7C4-3F88-4764-AF46-30E5F379C898}"/>
          </ac:picMkLst>
        </pc:picChg>
        <pc:picChg chg="add mod">
          <ac:chgData name="Vignesh Vallavan" userId="S::vigneshvallavan@virtusa.com::95dcde7f-0d3d-43b2-8ac2-0ffc19e831a3" providerId="AD" clId="Web-{ECEEED4A-862A-47DA-BB3C-C24D1F3398FA}" dt="2021-09-17T07:40:40.726" v="717"/>
          <ac:picMkLst>
            <pc:docMk/>
            <pc:sldMk cId="286418265" sldId="260"/>
            <ac:picMk id="9" creationId="{CCF43CC5-1715-426F-8664-456F651D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ttertechtips.com/ubuntu/ubuntu-music-playe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97C3330A-CCD4-4155-8A61-CB6446DE7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118" r="22474" b="1"/>
          <a:stretch/>
        </p:blipFill>
        <p:spPr>
          <a:xfrm>
            <a:off x="4462049" y="-65039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9AFF-CB9A-4734-9679-1EDEB332E82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Music Player Using </a:t>
            </a:r>
            <a:r>
              <a:rPr lang="en-US" sz="4800" dirty="0" err="1">
                <a:latin typeface="+mj-lt"/>
                <a:ea typeface="+mj-ea"/>
                <a:cs typeface="+mj-cs"/>
              </a:rPr>
              <a:t>Tkinter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51F78D0B-CF1D-4E93-9047-A42B3262E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17" y="34034"/>
            <a:ext cx="1781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846A07E-804F-4255-9F54-0D013D61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" y="402530"/>
            <a:ext cx="5512418" cy="6406059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F5F8C6D-D105-4710-A63F-67496D9D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498" y="1502262"/>
            <a:ext cx="6571784" cy="5321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D40FE-96F8-4276-B5E5-07976D0B4917}"/>
              </a:ext>
            </a:extLst>
          </p:cNvPr>
          <p:cNvSpPr txBox="1"/>
          <p:nvPr/>
        </p:nvSpPr>
        <p:spPr>
          <a:xfrm>
            <a:off x="-61332" y="-5203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Python Snippet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6767135-E0FD-4AFF-972C-C5453854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" y="2184755"/>
            <a:ext cx="4127809" cy="3138978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EE9C92-7EC1-4038-B2E0-5BF71233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76" y="2118311"/>
            <a:ext cx="5010614" cy="3141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AF7AB-BDC3-497D-B2D6-117C1A63CDB3}"/>
              </a:ext>
            </a:extLst>
          </p:cNvPr>
          <p:cNvSpPr txBox="1"/>
          <p:nvPr/>
        </p:nvSpPr>
        <p:spPr>
          <a:xfrm>
            <a:off x="3717" y="371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D319E-2E96-4281-880F-D7CA207882D3}"/>
              </a:ext>
            </a:extLst>
          </p:cNvPr>
          <p:cNvSpPr txBox="1"/>
          <p:nvPr/>
        </p:nvSpPr>
        <p:spPr>
          <a:xfrm>
            <a:off x="308052" y="17112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mainloop()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 Line No : 42 &gt;</a:t>
            </a:r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5A7AC-1EFC-4361-B3F8-DE4B12688809}"/>
              </a:ext>
            </a:extLst>
          </p:cNvPr>
          <p:cNvSpPr txBox="1"/>
          <p:nvPr/>
        </p:nvSpPr>
        <p:spPr>
          <a:xfrm>
            <a:off x="6301832" y="1711247"/>
            <a:ext cx="2929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Open_file() </a:t>
            </a:r>
            <a:r>
              <a:rPr lang="en-US" b="1">
                <a:solidFill>
                  <a:srgbClr val="FF0000"/>
                </a:solidFill>
              </a:rPr>
              <a:t>&lt; Line No : 42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53418-0A0F-4C04-84A9-7CFD4DD60DC3}"/>
              </a:ext>
            </a:extLst>
          </p:cNvPr>
          <p:cNvSpPr txBox="1"/>
          <p:nvPr/>
        </p:nvSpPr>
        <p:spPr>
          <a:xfrm>
            <a:off x="9603058" y="5588620"/>
            <a:ext cx="1609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&lt;Line No : 45&gt;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8A82-CE56-4462-AC88-9364CB7AE2F3}"/>
              </a:ext>
            </a:extLst>
          </p:cNvPr>
          <p:cNvSpPr txBox="1"/>
          <p:nvPr/>
        </p:nvSpPr>
        <p:spPr>
          <a:xfrm>
            <a:off x="6409860" y="5452714"/>
            <a:ext cx="314278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from tkinter import filedialog</a:t>
            </a:r>
          </a:p>
          <a:p>
            <a:r>
              <a:rPr lang="en-US">
                <a:cs typeface="Calibri"/>
              </a:rPr>
              <a:t>        filedialog.askopenfilename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58FE6-154D-46E3-B281-E0CDE2F537FF}"/>
              </a:ext>
            </a:extLst>
          </p:cNvPr>
          <p:cNvSpPr txBox="1"/>
          <p:nvPr/>
        </p:nvSpPr>
        <p:spPr>
          <a:xfrm>
            <a:off x="351030" y="5452714"/>
            <a:ext cx="31427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import tkinter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C934-48C7-4DD9-8AC4-071BEAC68B50}"/>
              </a:ext>
            </a:extLst>
          </p:cNvPr>
          <p:cNvSpPr txBox="1"/>
          <p:nvPr/>
        </p:nvSpPr>
        <p:spPr>
          <a:xfrm>
            <a:off x="2321078" y="694861"/>
            <a:ext cx="31427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PIL import Image,ImageTk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FF37A-AD56-4494-918D-36665C309C6A}"/>
              </a:ext>
            </a:extLst>
          </p:cNvPr>
          <p:cNvSpPr txBox="1"/>
          <p:nvPr/>
        </p:nvSpPr>
        <p:spPr>
          <a:xfrm>
            <a:off x="5521247" y="698345"/>
            <a:ext cx="398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--&gt; For music icon 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 Line No : 18,19 &gt;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164E285-073C-431D-A077-EEB434CBF16E}"/>
              </a:ext>
            </a:extLst>
          </p:cNvPr>
          <p:cNvCxnSpPr/>
          <p:nvPr/>
        </p:nvCxnSpPr>
        <p:spPr>
          <a:xfrm flipH="1">
            <a:off x="9517566" y="4895386"/>
            <a:ext cx="581721" cy="87722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26927E9-235D-4A60-8CD7-E8C8F7B009E5}"/>
              </a:ext>
            </a:extLst>
          </p:cNvPr>
          <p:cNvCxnSpPr/>
          <p:nvPr/>
        </p:nvCxnSpPr>
        <p:spPr>
          <a:xfrm flipV="1">
            <a:off x="1531434" y="1971908"/>
            <a:ext cx="4835912" cy="14552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5AC027-1A0B-47B9-9A8B-A261784F9874}"/>
              </a:ext>
            </a:extLst>
          </p:cNvPr>
          <p:cNvSpPr txBox="1"/>
          <p:nvPr/>
        </p:nvSpPr>
        <p:spPr>
          <a:xfrm rot="21060000">
            <a:off x="4402642" y="1976953"/>
            <a:ext cx="29941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Open button </a:t>
            </a:r>
            <a:r>
              <a:rPr lang="en-US" sz="1200" b="1">
                <a:solidFill>
                  <a:srgbClr val="FF0000"/>
                </a:solidFill>
              </a:rPr>
              <a:t>&lt; Line No : 82 &gt;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5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C404114-E694-4A6C-B751-3B643021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4" y="1621365"/>
            <a:ext cx="4118515" cy="3169219"/>
          </a:xfrm>
          <a:prstGeom prst="rect">
            <a:avLst/>
          </a:prstGeom>
        </p:spPr>
      </p:pic>
      <p:pic>
        <p:nvPicPr>
          <p:cNvPr id="5" name="Picture 5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8BF674FF-7458-497A-AA1C-7E7FFCD2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17" y="1620321"/>
            <a:ext cx="4388003" cy="3171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FE47D-2444-492D-8496-B9F908A69C84}"/>
              </a:ext>
            </a:extLst>
          </p:cNvPr>
          <p:cNvSpPr txBox="1"/>
          <p:nvPr/>
        </p:nvSpPr>
        <p:spPr>
          <a:xfrm>
            <a:off x="168661" y="1088638"/>
            <a:ext cx="3375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open_file() </a:t>
            </a:r>
            <a:r>
              <a:rPr lang="en-US" b="1">
                <a:solidFill>
                  <a:srgbClr val="FF0000"/>
                </a:solidFill>
              </a:rPr>
              <a:t>&lt; Line No : 47, 52 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F7466-1F87-4FD5-8A90-F3C8F6F9E5D6}"/>
              </a:ext>
            </a:extLst>
          </p:cNvPr>
          <p:cNvSpPr txBox="1"/>
          <p:nvPr/>
        </p:nvSpPr>
        <p:spPr>
          <a:xfrm>
            <a:off x="5632758" y="1088638"/>
            <a:ext cx="3375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play_fn() </a:t>
            </a:r>
            <a:r>
              <a:rPr lang="en-US" b="1">
                <a:solidFill>
                  <a:srgbClr val="FF0000"/>
                </a:solidFill>
              </a:rPr>
              <a:t>&lt; Line No : 56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6F3C4-AA32-4F95-A6CC-FF5740969642}"/>
              </a:ext>
            </a:extLst>
          </p:cNvPr>
          <p:cNvSpPr txBox="1"/>
          <p:nvPr/>
        </p:nvSpPr>
        <p:spPr>
          <a:xfrm>
            <a:off x="5722201" y="5099592"/>
            <a:ext cx="24365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 multiprocessing</a:t>
            </a:r>
          </a:p>
          <a:p>
            <a:r>
              <a:rPr lang="en-US">
                <a:cs typeface="Calibri"/>
              </a:rPr>
              <a:t>import playsound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6125A-5F53-485C-86B2-C74F6B30E7DA}"/>
              </a:ext>
            </a:extLst>
          </p:cNvPr>
          <p:cNvSpPr txBox="1"/>
          <p:nvPr/>
        </p:nvSpPr>
        <p:spPr>
          <a:xfrm>
            <a:off x="8160369" y="5419028"/>
            <a:ext cx="398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--&gt; For Playing audio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 Line No : 61 &gt;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393C4-5026-4144-AA67-0CBDA249BB85}"/>
              </a:ext>
            </a:extLst>
          </p:cNvPr>
          <p:cNvSpPr txBox="1"/>
          <p:nvPr/>
        </p:nvSpPr>
        <p:spPr>
          <a:xfrm>
            <a:off x="8160369" y="5047320"/>
            <a:ext cx="398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--&gt; For start process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 Line No : 61, 63 &gt;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1B6429A-0555-4C36-9F28-99ECCF366085}"/>
              </a:ext>
            </a:extLst>
          </p:cNvPr>
          <p:cNvCxnSpPr/>
          <p:nvPr/>
        </p:nvCxnSpPr>
        <p:spPr>
          <a:xfrm flipV="1">
            <a:off x="1373459" y="1237787"/>
            <a:ext cx="4352693" cy="27655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0D63D5-8664-445A-B0B7-2D651F0A23FB}"/>
              </a:ext>
            </a:extLst>
          </p:cNvPr>
          <p:cNvSpPr txBox="1"/>
          <p:nvPr/>
        </p:nvSpPr>
        <p:spPr>
          <a:xfrm rot="-1800000">
            <a:off x="3547715" y="1391811"/>
            <a:ext cx="29941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Play button </a:t>
            </a:r>
            <a:r>
              <a:rPr lang="en-US" sz="1200" b="1">
                <a:solidFill>
                  <a:srgbClr val="FF0000"/>
                </a:solidFill>
              </a:rPr>
              <a:t>&lt; Line No : 87 &gt;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051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836DA29-B0F9-420B-BD18-73C8915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327" y="659698"/>
            <a:ext cx="3542369" cy="3066747"/>
          </a:xfrm>
          <a:prstGeom prst="rect">
            <a:avLst/>
          </a:prstGeom>
        </p:spPr>
      </p:pic>
      <p:pic>
        <p:nvPicPr>
          <p:cNvPr id="7" name="Picture 7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380BC570-F7D5-4BB4-80D7-64FDB3BB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3" y="561314"/>
            <a:ext cx="3626004" cy="3133423"/>
          </a:xfrm>
          <a:prstGeom prst="rect">
            <a:avLst/>
          </a:prstGeom>
        </p:spPr>
      </p:pic>
      <p:pic>
        <p:nvPicPr>
          <p:cNvPr id="8" name="Picture 7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A21C0E24-F9DE-4B46-9652-A20F186C7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34" y="3701881"/>
            <a:ext cx="3951247" cy="2855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5A82F1-E04F-4C27-9A7F-A3F7ABB4F63C}"/>
              </a:ext>
            </a:extLst>
          </p:cNvPr>
          <p:cNvSpPr txBox="1"/>
          <p:nvPr/>
        </p:nvSpPr>
        <p:spPr>
          <a:xfrm>
            <a:off x="96644" y="68766"/>
            <a:ext cx="4360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Click Play button again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 Line No : 69 &gt;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1DFAC-E9E7-4AEC-A3EE-B62E1E7A84F4}"/>
              </a:ext>
            </a:extLst>
          </p:cNvPr>
          <p:cNvSpPr txBox="1"/>
          <p:nvPr/>
        </p:nvSpPr>
        <p:spPr>
          <a:xfrm>
            <a:off x="8079058" y="96644"/>
            <a:ext cx="4360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stop_fn()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 Line No : 71 &gt;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7EF6E-FAA3-486B-902E-1394CF24A045}"/>
              </a:ext>
            </a:extLst>
          </p:cNvPr>
          <p:cNvSpPr txBox="1"/>
          <p:nvPr/>
        </p:nvSpPr>
        <p:spPr>
          <a:xfrm>
            <a:off x="8683083" y="622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exit_fn() </a:t>
            </a:r>
            <a:r>
              <a:rPr lang="en-US" b="1">
                <a:solidFill>
                  <a:srgbClr val="FF0000"/>
                </a:solidFill>
                <a:cs typeface="Calibri"/>
              </a:rPr>
              <a:t>&lt; Line No : 78 &gt;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BA5F8-2FFE-4BF2-B26D-5FBAA73E3CE4}"/>
              </a:ext>
            </a:extLst>
          </p:cNvPr>
          <p:cNvSpPr txBox="1"/>
          <p:nvPr/>
        </p:nvSpPr>
        <p:spPr>
          <a:xfrm>
            <a:off x="8240518" y="3807909"/>
            <a:ext cx="2436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 multiprocessing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6FB93-6381-4860-B7DF-4581074EB623}"/>
              </a:ext>
            </a:extLst>
          </p:cNvPr>
          <p:cNvSpPr txBox="1"/>
          <p:nvPr/>
        </p:nvSpPr>
        <p:spPr>
          <a:xfrm>
            <a:off x="9126808" y="4145930"/>
            <a:ext cx="25666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--&gt; For Terminate process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    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&lt; Line No : 74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F3CBE35-979C-4D5E-9E43-623651A8F7CE}"/>
              </a:ext>
            </a:extLst>
          </p:cNvPr>
          <p:cNvCxnSpPr/>
          <p:nvPr/>
        </p:nvCxnSpPr>
        <p:spPr>
          <a:xfrm flipV="1">
            <a:off x="1680118" y="289933"/>
            <a:ext cx="6480717" cy="23194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CD437F-42AE-49CE-9588-68196B574C2E}"/>
              </a:ext>
            </a:extLst>
          </p:cNvPr>
          <p:cNvSpPr txBox="1"/>
          <p:nvPr/>
        </p:nvSpPr>
        <p:spPr>
          <a:xfrm rot="-1800000">
            <a:off x="4783642" y="583348"/>
            <a:ext cx="29941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Stop button </a:t>
            </a:r>
            <a:r>
              <a:rPr lang="en-US" sz="1200" b="1">
                <a:solidFill>
                  <a:srgbClr val="FF0000"/>
                </a:solidFill>
              </a:rPr>
              <a:t>&lt; Line No : 92 &gt;</a:t>
            </a:r>
            <a:endParaRPr lang="en-US" sz="120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151659C-A99F-4D9B-A08F-4D2B54730AD2}"/>
              </a:ext>
            </a:extLst>
          </p:cNvPr>
          <p:cNvCxnSpPr>
            <a:cxnSpLocks/>
          </p:cNvCxnSpPr>
          <p:nvPr/>
        </p:nvCxnSpPr>
        <p:spPr>
          <a:xfrm>
            <a:off x="5898996" y="5592338"/>
            <a:ext cx="2856571" cy="8307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F0C6E-2994-4478-9A11-7D876FA48132}"/>
              </a:ext>
            </a:extLst>
          </p:cNvPr>
          <p:cNvSpPr txBox="1"/>
          <p:nvPr/>
        </p:nvSpPr>
        <p:spPr>
          <a:xfrm>
            <a:off x="6837325" y="6502787"/>
            <a:ext cx="29941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Exit button </a:t>
            </a:r>
            <a:r>
              <a:rPr lang="en-US" sz="1200" b="1" dirty="0">
                <a:solidFill>
                  <a:srgbClr val="FF0000"/>
                </a:solidFill>
              </a:rPr>
              <a:t>&lt; Line No : 97 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502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307</cp:revision>
  <dcterms:created xsi:type="dcterms:W3CDTF">2021-09-17T04:38:05Z</dcterms:created>
  <dcterms:modified xsi:type="dcterms:W3CDTF">2021-09-21T10:04:57Z</dcterms:modified>
</cp:coreProperties>
</file>