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701C1-0E52-EA40-F9D4-F4A1CA37DC5F}" v="249" dt="2021-08-24T10:47:5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CE9701C1-0E52-EA40-F9D4-F4A1CA37DC5F}"/>
    <pc:docChg chg="addSld modSld sldOrd">
      <pc:chgData name="Vignesh Vallavan" userId="S::vigneshvallavan@virtusa.com::95dcde7f-0d3d-43b2-8ac2-0ffc19e831a3" providerId="AD" clId="Web-{CE9701C1-0E52-EA40-F9D4-F4A1CA37DC5F}" dt="2021-08-24T10:47:50.126" v="161" actId="20577"/>
      <pc:docMkLst>
        <pc:docMk/>
      </pc:docMkLst>
      <pc:sldChg chg="addSp delSp modSp mod ord setBg">
        <pc:chgData name="Vignesh Vallavan" userId="S::vigneshvallavan@virtusa.com::95dcde7f-0d3d-43b2-8ac2-0ffc19e831a3" providerId="AD" clId="Web-{CE9701C1-0E52-EA40-F9D4-F4A1CA37DC5F}" dt="2021-08-24T10:45:56.717" v="150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CE9701C1-0E52-EA40-F9D4-F4A1CA37DC5F}" dt="2021-08-24T10:34:58.98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CE9701C1-0E52-EA40-F9D4-F4A1CA37DC5F}" dt="2021-08-24T10:34:58.061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CE9701C1-0E52-EA40-F9D4-F4A1CA37DC5F}" dt="2021-08-24T10:35:22.812" v="7"/>
          <ac:spMkLst>
            <pc:docMk/>
            <pc:sldMk cId="109857222" sldId="256"/>
            <ac:spMk id="6" creationId="{A683DBBC-93C6-434A-94FA-ABB57EBD5F21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3:27.323" v="111"/>
          <ac:spMkLst>
            <pc:docMk/>
            <pc:sldMk cId="109857222" sldId="256"/>
            <ac:spMk id="8" creationId="{CF387F0A-BC50-449C-91D1-390D5CB2F109}"/>
          </ac:spMkLst>
        </pc:spChg>
        <pc:spChg chg="add del mod">
          <ac:chgData name="Vignesh Vallavan" userId="S::vigneshvallavan@virtusa.com::95dcde7f-0d3d-43b2-8ac2-0ffc19e831a3" providerId="AD" clId="Web-{CE9701C1-0E52-EA40-F9D4-F4A1CA37DC5F}" dt="2021-08-24T10:44:11.465" v="131"/>
          <ac:spMkLst>
            <pc:docMk/>
            <pc:sldMk cId="109857222" sldId="256"/>
            <ac:spMk id="9" creationId="{41E891A7-7AD8-4138-AF60-CA373B351AE0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5:04.435" v="148" actId="20577"/>
          <ac:spMkLst>
            <pc:docMk/>
            <pc:sldMk cId="109857222" sldId="256"/>
            <ac:spMk id="10" creationId="{BCCA7088-B235-4E19-A03C-AF6CF2E4DF44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42:59.400" v="107"/>
          <ac:spMkLst>
            <pc:docMk/>
            <pc:sldMk cId="109857222" sldId="256"/>
            <ac:spMk id="14" creationId="{5E39A796-BE83-48B1-B33F-35C4A32AAB57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42:59.400" v="107"/>
          <ac:spMkLst>
            <pc:docMk/>
            <pc:sldMk cId="109857222" sldId="256"/>
            <ac:spMk id="16" creationId="{72F84B47-E267-4194-8194-831DB7B5547F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43:27.323" v="111"/>
          <ac:spMkLst>
            <pc:docMk/>
            <pc:sldMk cId="109857222" sldId="256"/>
            <ac:spMk id="18" creationId="{2B97F24A-32CE-4C1C-A50D-3016B394DCFB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43:27.323" v="111"/>
          <ac:spMkLst>
            <pc:docMk/>
            <pc:sldMk cId="109857222" sldId="256"/>
            <ac:spMk id="19" creationId="{CD8B4F24-440B-49E9-B85D-733523DC064B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38:36.957" v="55"/>
          <ac:spMkLst>
            <pc:docMk/>
            <pc:sldMk cId="109857222" sldId="256"/>
            <ac:spMk id="21" creationId="{DD38EE57-B708-47C9-A4A4-E25F09FAB029}"/>
          </ac:spMkLst>
        </pc:spChg>
        <pc:spChg chg="add">
          <ac:chgData name="Vignesh Vallavan" userId="S::vigneshvallavan@virtusa.com::95dcde7f-0d3d-43b2-8ac2-0ffc19e831a3" providerId="AD" clId="Web-{CE9701C1-0E52-EA40-F9D4-F4A1CA37DC5F}" dt="2021-08-24T10:43:27.323" v="111"/>
          <ac:spMkLst>
            <pc:docMk/>
            <pc:sldMk cId="109857222" sldId="256"/>
            <ac:spMk id="24" creationId="{2B566528-1B12-4246-9431-5C2D7D081168}"/>
          </ac:spMkLst>
        </pc:spChg>
        <pc:grpChg chg="add del">
          <ac:chgData name="Vignesh Vallavan" userId="S::vigneshvallavan@virtusa.com::95dcde7f-0d3d-43b2-8ac2-0ffc19e831a3" providerId="AD" clId="Web-{CE9701C1-0E52-EA40-F9D4-F4A1CA37DC5F}" dt="2021-08-24T10:38:36.957" v="55"/>
          <ac:grpSpMkLst>
            <pc:docMk/>
            <pc:sldMk cId="109857222" sldId="256"/>
            <ac:grpSpMk id="23" creationId="{57A28182-58A5-4DBB-8F64-BD944BCA8154}"/>
          </ac:grpSpMkLst>
        </pc:grpChg>
        <pc:grpChg chg="add">
          <ac:chgData name="Vignesh Vallavan" userId="S::vigneshvallavan@virtusa.com::95dcde7f-0d3d-43b2-8ac2-0ffc19e831a3" providerId="AD" clId="Web-{CE9701C1-0E52-EA40-F9D4-F4A1CA37DC5F}" dt="2021-08-24T10:43:27.323" v="111"/>
          <ac:grpSpMkLst>
            <pc:docMk/>
            <pc:sldMk cId="109857222" sldId="256"/>
            <ac:grpSpMk id="26" creationId="{828A5161-06F1-46CF-8AD7-844680A59E13}"/>
          </ac:grpSpMkLst>
        </pc:grpChg>
        <pc:grpChg chg="add">
          <ac:chgData name="Vignesh Vallavan" userId="S::vigneshvallavan@virtusa.com::95dcde7f-0d3d-43b2-8ac2-0ffc19e831a3" providerId="AD" clId="Web-{CE9701C1-0E52-EA40-F9D4-F4A1CA37DC5F}" dt="2021-08-24T10:43:27.323" v="111"/>
          <ac:grpSpMkLst>
            <pc:docMk/>
            <pc:sldMk cId="109857222" sldId="256"/>
            <ac:grpSpMk id="30" creationId="{5995D10D-E9C9-47DB-AE7E-801FEF38F5C9}"/>
          </ac:grpSpMkLst>
        </pc:grpChg>
        <pc:picChg chg="add del mod">
          <ac:chgData name="Vignesh Vallavan" userId="S::vigneshvallavan@virtusa.com::95dcde7f-0d3d-43b2-8ac2-0ffc19e831a3" providerId="AD" clId="Web-{CE9701C1-0E52-EA40-F9D4-F4A1CA37DC5F}" dt="2021-08-24T10:35:22.812" v="9"/>
          <ac:picMkLst>
            <pc:docMk/>
            <pc:sldMk cId="109857222" sldId="256"/>
            <ac:picMk id="4" creationId="{5395DFC7-4C0D-4A31-AD7E-DA7FD3FED4B8}"/>
          </ac:picMkLst>
        </pc:picChg>
        <pc:picChg chg="add del mod">
          <ac:chgData name="Vignesh Vallavan" userId="S::vigneshvallavan@virtusa.com::95dcde7f-0d3d-43b2-8ac2-0ffc19e831a3" providerId="AD" clId="Web-{CE9701C1-0E52-EA40-F9D4-F4A1CA37DC5F}" dt="2021-08-24T10:35:22.812" v="8"/>
          <ac:picMkLst>
            <pc:docMk/>
            <pc:sldMk cId="109857222" sldId="256"/>
            <ac:picMk id="5" creationId="{52420A7A-6845-41D0-A12E-DA319DC32B5F}"/>
          </ac:picMkLst>
        </pc:picChg>
        <pc:picChg chg="add mod ord">
          <ac:chgData name="Vignesh Vallavan" userId="S::vigneshvallavan@virtusa.com::95dcde7f-0d3d-43b2-8ac2-0ffc19e831a3" providerId="AD" clId="Web-{CE9701C1-0E52-EA40-F9D4-F4A1CA37DC5F}" dt="2021-08-24T10:43:35.698" v="113" actId="1076"/>
          <ac:picMkLst>
            <pc:docMk/>
            <pc:sldMk cId="109857222" sldId="256"/>
            <ac:picMk id="7" creationId="{C3EB2DE2-E698-464E-8D53-299544D6391F}"/>
          </ac:picMkLst>
        </pc:picChg>
      </pc:sldChg>
      <pc:sldChg chg="addSp delSp modSp add replId">
        <pc:chgData name="Vignesh Vallavan" userId="S::vigneshvallavan@virtusa.com::95dcde7f-0d3d-43b2-8ac2-0ffc19e831a3" providerId="AD" clId="Web-{CE9701C1-0E52-EA40-F9D4-F4A1CA37DC5F}" dt="2021-08-24T10:42:38.775" v="106" actId="1076"/>
        <pc:sldMkLst>
          <pc:docMk/>
          <pc:sldMk cId="2903035600" sldId="257"/>
        </pc:sldMkLst>
        <pc:spChg chg="add del mod">
          <ac:chgData name="Vignesh Vallavan" userId="S::vigneshvallavan@virtusa.com::95dcde7f-0d3d-43b2-8ac2-0ffc19e831a3" providerId="AD" clId="Web-{CE9701C1-0E52-EA40-F9D4-F4A1CA37DC5F}" dt="2021-08-24T10:39:47.396" v="69"/>
          <ac:spMkLst>
            <pc:docMk/>
            <pc:sldMk cId="2903035600" sldId="257"/>
            <ac:spMk id="2" creationId="{58B59780-551C-4B64-A099-6F04CECBF543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1:53.321" v="95" actId="14100"/>
          <ac:spMkLst>
            <pc:docMk/>
            <pc:sldMk cId="2903035600" sldId="257"/>
            <ac:spMk id="5" creationId="{5664CF99-2662-4354-8B5A-D2782D0FDC33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2:03.727" v="98" actId="14100"/>
          <ac:spMkLst>
            <pc:docMk/>
            <pc:sldMk cId="2903035600" sldId="257"/>
            <ac:spMk id="6" creationId="{4C52CFA7-2800-4548-8FB2-C70AC5090E98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2:22.181" v="103" actId="1076"/>
          <ac:spMkLst>
            <pc:docMk/>
            <pc:sldMk cId="2903035600" sldId="257"/>
            <ac:spMk id="7" creationId="{68908F60-B026-45C0-8A5D-C9BC0A6D4513}"/>
          </ac:spMkLst>
        </pc:spChg>
        <pc:spChg chg="add mod">
          <ac:chgData name="Vignesh Vallavan" userId="S::vigneshvallavan@virtusa.com::95dcde7f-0d3d-43b2-8ac2-0ffc19e831a3" providerId="AD" clId="Web-{CE9701C1-0E52-EA40-F9D4-F4A1CA37DC5F}" dt="2021-08-24T10:42:29.837" v="105" actId="1076"/>
          <ac:spMkLst>
            <pc:docMk/>
            <pc:sldMk cId="2903035600" sldId="257"/>
            <ac:spMk id="8" creationId="{F0DE9D55-C791-4B67-BE8A-623F3B3F926C}"/>
          </ac:spMkLst>
        </pc:spChg>
        <pc:picChg chg="add mod">
          <ac:chgData name="Vignesh Vallavan" userId="S::vigneshvallavan@virtusa.com::95dcde7f-0d3d-43b2-8ac2-0ffc19e831a3" providerId="AD" clId="Web-{CE9701C1-0E52-EA40-F9D4-F4A1CA37DC5F}" dt="2021-08-24T10:42:24.181" v="104" actId="1076"/>
          <ac:picMkLst>
            <pc:docMk/>
            <pc:sldMk cId="2903035600" sldId="257"/>
            <ac:picMk id="3" creationId="{03FDDC2A-57AD-401A-86B1-0DF45427C358}"/>
          </ac:picMkLst>
        </pc:picChg>
        <pc:picChg chg="add mod">
          <ac:chgData name="Vignesh Vallavan" userId="S::vigneshvallavan@virtusa.com::95dcde7f-0d3d-43b2-8ac2-0ffc19e831a3" providerId="AD" clId="Web-{CE9701C1-0E52-EA40-F9D4-F4A1CA37DC5F}" dt="2021-08-24T10:42:38.775" v="106" actId="1076"/>
          <ac:picMkLst>
            <pc:docMk/>
            <pc:sldMk cId="2903035600" sldId="257"/>
            <ac:picMk id="4" creationId="{BF1EF00D-82B2-44BB-B0E7-EF7C41F04461}"/>
          </ac:picMkLst>
        </pc:picChg>
      </pc:sldChg>
      <pc:sldChg chg="addSp delSp modSp new mod setBg">
        <pc:chgData name="Vignesh Vallavan" userId="S::vigneshvallavan@virtusa.com::95dcde7f-0d3d-43b2-8ac2-0ffc19e831a3" providerId="AD" clId="Web-{CE9701C1-0E52-EA40-F9D4-F4A1CA37DC5F}" dt="2021-08-24T10:47:50.126" v="161" actId="20577"/>
        <pc:sldMkLst>
          <pc:docMk/>
          <pc:sldMk cId="3038236600" sldId="258"/>
        </pc:sldMkLst>
        <pc:spChg chg="mod">
          <ac:chgData name="Vignesh Vallavan" userId="S::vigneshvallavan@virtusa.com::95dcde7f-0d3d-43b2-8ac2-0ffc19e831a3" providerId="AD" clId="Web-{CE9701C1-0E52-EA40-F9D4-F4A1CA37DC5F}" dt="2021-08-24T10:47:50.126" v="161" actId="20577"/>
          <ac:spMkLst>
            <pc:docMk/>
            <pc:sldMk cId="3038236600" sldId="258"/>
            <ac:spMk id="2" creationId="{9AD7E3AF-FF5E-4611-ACF8-40173157DB93}"/>
          </ac:spMkLst>
        </pc:spChg>
        <pc:spChg chg="del">
          <ac:chgData name="Vignesh Vallavan" userId="S::vigneshvallavan@virtusa.com::95dcde7f-0d3d-43b2-8ac2-0ffc19e831a3" providerId="AD" clId="Web-{CE9701C1-0E52-EA40-F9D4-F4A1CA37DC5F}" dt="2021-08-24T10:45:59.373" v="151"/>
          <ac:spMkLst>
            <pc:docMk/>
            <pc:sldMk cId="3038236600" sldId="258"/>
            <ac:spMk id="3" creationId="{96E90AB7-6E95-4F8B-8BE9-0FAF87BD10F4}"/>
          </ac:spMkLst>
        </pc:spChg>
        <pc:spChg chg="add del">
          <ac:chgData name="Vignesh Vallavan" userId="S::vigneshvallavan@virtusa.com::95dcde7f-0d3d-43b2-8ac2-0ffc19e831a3" providerId="AD" clId="Web-{CE9701C1-0E52-EA40-F9D4-F4A1CA37DC5F}" dt="2021-08-24T10:47:07.156" v="155"/>
          <ac:spMkLst>
            <pc:docMk/>
            <pc:sldMk cId="3038236600" sldId="258"/>
            <ac:spMk id="9" creationId="{35FED45D-D144-4B05-BBCF-B68683958FFD}"/>
          </ac:spMkLst>
        </pc:spChg>
        <pc:spChg chg="add">
          <ac:chgData name="Vignesh Vallavan" userId="S::vigneshvallavan@virtusa.com::95dcde7f-0d3d-43b2-8ac2-0ffc19e831a3" providerId="AD" clId="Web-{CE9701C1-0E52-EA40-F9D4-F4A1CA37DC5F}" dt="2021-08-24T10:47:07.156" v="155"/>
          <ac:spMkLst>
            <pc:docMk/>
            <pc:sldMk cId="3038236600" sldId="258"/>
            <ac:spMk id="14" creationId="{934F1179-B481-4F9E-BCA3-AFB972070F83}"/>
          </ac:spMkLst>
        </pc:spChg>
        <pc:spChg chg="add">
          <ac:chgData name="Vignesh Vallavan" userId="S::vigneshvallavan@virtusa.com::95dcde7f-0d3d-43b2-8ac2-0ffc19e831a3" providerId="AD" clId="Web-{CE9701C1-0E52-EA40-F9D4-F4A1CA37DC5F}" dt="2021-08-24T10:47:07.156" v="155"/>
          <ac:spMkLst>
            <pc:docMk/>
            <pc:sldMk cId="3038236600" sldId="258"/>
            <ac:spMk id="16" creationId="{827DC2C4-B485-428A-BF4A-472D2967F47F}"/>
          </ac:spMkLst>
        </pc:spChg>
        <pc:spChg chg="add">
          <ac:chgData name="Vignesh Vallavan" userId="S::vigneshvallavan@virtusa.com::95dcde7f-0d3d-43b2-8ac2-0ffc19e831a3" providerId="AD" clId="Web-{CE9701C1-0E52-EA40-F9D4-F4A1CA37DC5F}" dt="2021-08-24T10:47:07.156" v="155"/>
          <ac:spMkLst>
            <pc:docMk/>
            <pc:sldMk cId="3038236600" sldId="258"/>
            <ac:spMk id="18" creationId="{EE04B5EB-F158-4507-90DD-BD23620C7CC9}"/>
          </ac:spMkLst>
        </pc:spChg>
        <pc:picChg chg="add del">
          <ac:chgData name="Vignesh Vallavan" userId="S::vigneshvallavan@virtusa.com::95dcde7f-0d3d-43b2-8ac2-0ffc19e831a3" providerId="AD" clId="Web-{CE9701C1-0E52-EA40-F9D4-F4A1CA37DC5F}" dt="2021-08-24T10:46:59.343" v="154"/>
          <ac:picMkLst>
            <pc:docMk/>
            <pc:sldMk cId="3038236600" sldId="258"/>
            <ac:picMk id="6" creationId="{16491369-0A30-40AE-B034-76BE8FD92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7E3AF-FF5E-4611-ACF8-40173157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latin typeface="+mj-lt"/>
                <a:ea typeface="+mj-ea"/>
                <a:cs typeface="+mj-cs"/>
              </a:rPr>
              <a:t>Exception Handling</a:t>
            </a:r>
            <a:r>
              <a:rPr lang="en-US" sz="89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8900" dirty="0"/>
            </a:br>
            <a:r>
              <a:rPr lang="en-US" sz="6000" kern="1200" dirty="0">
                <a:latin typeface="+mj-lt"/>
                <a:ea typeface="+mj-ea"/>
                <a:cs typeface="+mj-cs"/>
              </a:rPr>
              <a:t>(try, throw, except)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82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87F0A-BC50-449C-91D1-390D5CB2F10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Without Exception: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3EB2DE2-E698-464E-8D53-299544D6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16" y="1508024"/>
            <a:ext cx="6808248" cy="42156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CA7088-B235-4E19-A03C-AF6CF2E4DF44}"/>
              </a:ext>
            </a:extLst>
          </p:cNvPr>
          <p:cNvSpPr txBox="1"/>
          <p:nvPr/>
        </p:nvSpPr>
        <p:spPr>
          <a:xfrm>
            <a:off x="1017882" y="1685808"/>
            <a:ext cx="34017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 ATM, you deposit 2000 Rs but your Account has only 1000 Rs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Its shows an error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Next function(Exit) does not work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3FDDC2A-57AD-401A-86B1-0DF45427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6" y="2478715"/>
            <a:ext cx="4906903" cy="394197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1EF00D-82B2-44BB-B0E7-EF7C41F0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41" y="2478151"/>
            <a:ext cx="4210755" cy="3943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4CF99-2662-4354-8B5A-D2782D0FDC33}"/>
              </a:ext>
            </a:extLst>
          </p:cNvPr>
          <p:cNvSpPr txBox="1"/>
          <p:nvPr/>
        </p:nvSpPr>
        <p:spPr>
          <a:xfrm>
            <a:off x="594547" y="641585"/>
            <a:ext cx="9253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AutoNum type="arabicPeriod"/>
            </a:pPr>
            <a:r>
              <a:rPr lang="en-US" dirty="0">
                <a:cs typeface="Calibri"/>
              </a:rPr>
              <a:t>In try block -- you deposit 2000 Rs but your Account has only 1000 RS... </a:t>
            </a:r>
          </a:p>
          <a:p>
            <a:pPr lvl="1">
              <a:buAutoNum type="arabicPeriod"/>
            </a:pPr>
            <a:r>
              <a:rPr lang="en-US" dirty="0">
                <a:cs typeface="Calibri"/>
              </a:rPr>
              <a:t>Its shows an error – except block </a:t>
            </a:r>
          </a:p>
          <a:p>
            <a:pPr lvl="1">
              <a:buAutoNum type="arabicPeriod"/>
            </a:pPr>
            <a:r>
              <a:rPr lang="en-US" dirty="0">
                <a:cs typeface="Calibri"/>
              </a:rPr>
              <a:t>Next function(Exit) does works even try block shows error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2CFA7-2800-4548-8FB2-C70AC5090E98}"/>
              </a:ext>
            </a:extLst>
          </p:cNvPr>
          <p:cNvSpPr txBox="1"/>
          <p:nvPr/>
        </p:nvSpPr>
        <p:spPr>
          <a:xfrm>
            <a:off x="95956" y="114770"/>
            <a:ext cx="38438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With Exception: (try, except)</a:t>
            </a:r>
            <a:r>
              <a:rPr lang="en-US" sz="2000" dirty="0">
                <a:cs typeface="Calibri"/>
              </a:rPr>
              <a:t> 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08F60-B026-45C0-8A5D-C9BC0A6D4513}"/>
              </a:ext>
            </a:extLst>
          </p:cNvPr>
          <p:cNvSpPr txBox="1"/>
          <p:nvPr/>
        </p:nvSpPr>
        <p:spPr>
          <a:xfrm>
            <a:off x="528696" y="195862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With Exception: Error</a:t>
            </a:r>
            <a:r>
              <a:rPr lang="en-US" sz="1600" dirty="0">
                <a:cs typeface="Calibri"/>
              </a:rPr>
              <a:t> 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9D55-C791-4B67-BE8A-623F3B3F926C}"/>
              </a:ext>
            </a:extLst>
          </p:cNvPr>
          <p:cNvSpPr txBox="1"/>
          <p:nvPr/>
        </p:nvSpPr>
        <p:spPr>
          <a:xfrm>
            <a:off x="6935141" y="195862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With Exception: No Error</a:t>
            </a:r>
            <a:r>
              <a:rPr lang="en-US" sz="1600" dirty="0">
                <a:cs typeface="Calibri"/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303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Exception Handling  (try, throw, except)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2021-08-24T10:34:50Z</dcterms:created>
  <dcterms:modified xsi:type="dcterms:W3CDTF">2021-08-24T10:47:59Z</dcterms:modified>
</cp:coreProperties>
</file>