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84F10-A473-4F69-985A-61161D8F84EC}" v="572" dt="2021-09-08T09:05:11.218"/>
    <p1510:client id="{7FE521CC-33A9-CCE5-5027-5E4A0834BC57}" v="4" dt="2021-09-08T10:16:38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7FE521CC-33A9-CCE5-5027-5E4A0834BC57}"/>
    <pc:docChg chg="modSld">
      <pc:chgData name="Vignesh Vallavan" userId="S::vigneshvallavan@virtusa.com::95dcde7f-0d3d-43b2-8ac2-0ffc19e831a3" providerId="AD" clId="Web-{7FE521CC-33A9-CCE5-5027-5E4A0834BC57}" dt="2021-09-08T10:16:38.750" v="3" actId="1076"/>
      <pc:docMkLst>
        <pc:docMk/>
      </pc:docMkLst>
      <pc:sldChg chg="modSp">
        <pc:chgData name="Vignesh Vallavan" userId="S::vigneshvallavan@virtusa.com::95dcde7f-0d3d-43b2-8ac2-0ffc19e831a3" providerId="AD" clId="Web-{7FE521CC-33A9-CCE5-5027-5E4A0834BC57}" dt="2021-09-08T10:16:38.750" v="3" actId="1076"/>
        <pc:sldMkLst>
          <pc:docMk/>
          <pc:sldMk cId="4130655035" sldId="257"/>
        </pc:sldMkLst>
        <pc:picChg chg="mod">
          <ac:chgData name="Vignesh Vallavan" userId="S::vigneshvallavan@virtusa.com::95dcde7f-0d3d-43b2-8ac2-0ffc19e831a3" providerId="AD" clId="Web-{7FE521CC-33A9-CCE5-5027-5E4A0834BC57}" dt="2021-09-08T10:16:38.750" v="3" actId="1076"/>
          <ac:picMkLst>
            <pc:docMk/>
            <pc:sldMk cId="4130655035" sldId="257"/>
            <ac:picMk id="4" creationId="{9F5EAABF-E005-4BCC-9A38-C8F6D48643B9}"/>
          </ac:picMkLst>
        </pc:picChg>
      </pc:sldChg>
    </pc:docChg>
  </pc:docChgLst>
  <pc:docChgLst>
    <pc:chgData name="Vignesh Vallavan" userId="S::vigneshvallavan@virtusa.com::95dcde7f-0d3d-43b2-8ac2-0ffc19e831a3" providerId="AD" clId="Web-{5FA84F10-A473-4F69-985A-61161D8F84EC}"/>
    <pc:docChg chg="addSld modSld sldOrd">
      <pc:chgData name="Vignesh Vallavan" userId="S::vigneshvallavan@virtusa.com::95dcde7f-0d3d-43b2-8ac2-0ffc19e831a3" providerId="AD" clId="Web-{5FA84F10-A473-4F69-985A-61161D8F84EC}" dt="2021-09-08T09:05:11.218" v="327" actId="1076"/>
      <pc:docMkLst>
        <pc:docMk/>
      </pc:docMkLst>
      <pc:sldChg chg="addSp delSp modSp">
        <pc:chgData name="Vignesh Vallavan" userId="S::vigneshvallavan@virtusa.com::95dcde7f-0d3d-43b2-8ac2-0ffc19e831a3" providerId="AD" clId="Web-{5FA84F10-A473-4F69-985A-61161D8F84EC}" dt="2021-09-08T08:59:00.880" v="249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5FA84F10-A473-4F69-985A-61161D8F84EC}" dt="2021-09-08T08:35:50.169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5FA84F10-A473-4F69-985A-61161D8F84EC}" dt="2021-09-08T08:35:50.153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Vignesh Vallavan" userId="S::vigneshvallavan@virtusa.com::95dcde7f-0d3d-43b2-8ac2-0ffc19e831a3" providerId="AD" clId="Web-{5FA84F10-A473-4F69-985A-61161D8F84EC}" dt="2021-09-08T08:58:27.145" v="245" actId="1076"/>
          <ac:spMkLst>
            <pc:docMk/>
            <pc:sldMk cId="109857222" sldId="256"/>
            <ac:spMk id="5" creationId="{6986346A-A71A-45C7-A53B-71ADE548CAA4}"/>
          </ac:spMkLst>
        </pc:spChg>
        <pc:spChg chg="add mod">
          <ac:chgData name="Vignesh Vallavan" userId="S::vigneshvallavan@virtusa.com::95dcde7f-0d3d-43b2-8ac2-0ffc19e831a3" providerId="AD" clId="Web-{5FA84F10-A473-4F69-985A-61161D8F84EC}" dt="2021-09-08T08:58:47.489" v="246" actId="1076"/>
          <ac:spMkLst>
            <pc:docMk/>
            <pc:sldMk cId="109857222" sldId="256"/>
            <ac:spMk id="6" creationId="{E08A39B4-26B1-4DA0-9C71-B6E81661F43F}"/>
          </ac:spMkLst>
        </pc:spChg>
        <pc:spChg chg="add mod">
          <ac:chgData name="Vignesh Vallavan" userId="S::vigneshvallavan@virtusa.com::95dcde7f-0d3d-43b2-8ac2-0ffc19e831a3" providerId="AD" clId="Web-{5FA84F10-A473-4F69-985A-61161D8F84EC}" dt="2021-09-08T08:58:55.552" v="248" actId="1076"/>
          <ac:spMkLst>
            <pc:docMk/>
            <pc:sldMk cId="109857222" sldId="256"/>
            <ac:spMk id="7" creationId="{62C74667-AA79-450D-AC3C-F5DEB4B16E2B}"/>
          </ac:spMkLst>
        </pc:spChg>
        <pc:spChg chg="add mod">
          <ac:chgData name="Vignesh Vallavan" userId="S::vigneshvallavan@virtusa.com::95dcde7f-0d3d-43b2-8ac2-0ffc19e831a3" providerId="AD" clId="Web-{5FA84F10-A473-4F69-985A-61161D8F84EC}" dt="2021-09-08T08:59:00.880" v="249"/>
          <ac:spMkLst>
            <pc:docMk/>
            <pc:sldMk cId="109857222" sldId="256"/>
            <ac:spMk id="8" creationId="{CF5BF000-8D47-45EE-A4D3-45AF293265EF}"/>
          </ac:spMkLst>
        </pc:spChg>
        <pc:picChg chg="add mod">
          <ac:chgData name="Vignesh Vallavan" userId="S::vigneshvallavan@virtusa.com::95dcde7f-0d3d-43b2-8ac2-0ffc19e831a3" providerId="AD" clId="Web-{5FA84F10-A473-4F69-985A-61161D8F84EC}" dt="2021-09-08T08:43:28.260" v="14" actId="1076"/>
          <ac:picMkLst>
            <pc:docMk/>
            <pc:sldMk cId="109857222" sldId="256"/>
            <ac:picMk id="4" creationId="{ADD03B37-496B-4019-828F-62DCF2538C68}"/>
          </ac:picMkLst>
        </pc:picChg>
      </pc:sldChg>
      <pc:sldChg chg="addSp delSp modSp new">
        <pc:chgData name="Vignesh Vallavan" userId="S::vigneshvallavan@virtusa.com::95dcde7f-0d3d-43b2-8ac2-0ffc19e831a3" providerId="AD" clId="Web-{5FA84F10-A473-4F69-985A-61161D8F84EC}" dt="2021-09-08T08:59:43.490" v="275" actId="1076"/>
        <pc:sldMkLst>
          <pc:docMk/>
          <pc:sldMk cId="4130655035" sldId="257"/>
        </pc:sldMkLst>
        <pc:spChg chg="del">
          <ac:chgData name="Vignesh Vallavan" userId="S::vigneshvallavan@virtusa.com::95dcde7f-0d3d-43b2-8ac2-0ffc19e831a3" providerId="AD" clId="Web-{5FA84F10-A473-4F69-985A-61161D8F84EC}" dt="2021-09-08T08:39:22.284" v="9"/>
          <ac:spMkLst>
            <pc:docMk/>
            <pc:sldMk cId="4130655035" sldId="257"/>
            <ac:spMk id="2" creationId="{71841DA0-BA65-404C-8308-7C6332B451CA}"/>
          </ac:spMkLst>
        </pc:spChg>
        <pc:spChg chg="del">
          <ac:chgData name="Vignesh Vallavan" userId="S::vigneshvallavan@virtusa.com::95dcde7f-0d3d-43b2-8ac2-0ffc19e831a3" providerId="AD" clId="Web-{5FA84F10-A473-4F69-985A-61161D8F84EC}" dt="2021-09-08T08:39:20.597" v="8"/>
          <ac:spMkLst>
            <pc:docMk/>
            <pc:sldMk cId="4130655035" sldId="257"/>
            <ac:spMk id="3" creationId="{FD6360DC-8678-4534-A309-9E6338878077}"/>
          </ac:spMkLst>
        </pc:spChg>
        <pc:spChg chg="add mod">
          <ac:chgData name="Vignesh Vallavan" userId="S::vigneshvallavan@virtusa.com::95dcde7f-0d3d-43b2-8ac2-0ffc19e831a3" providerId="AD" clId="Web-{5FA84F10-A473-4F69-985A-61161D8F84EC}" dt="2021-09-08T08:59:41.178" v="274" actId="14100"/>
          <ac:spMkLst>
            <pc:docMk/>
            <pc:sldMk cId="4130655035" sldId="257"/>
            <ac:spMk id="5" creationId="{1673EBEB-0957-4603-A068-96D75973CCDB}"/>
          </ac:spMkLst>
        </pc:spChg>
        <pc:picChg chg="add mod">
          <ac:chgData name="Vignesh Vallavan" userId="S::vigneshvallavan@virtusa.com::95dcde7f-0d3d-43b2-8ac2-0ffc19e831a3" providerId="AD" clId="Web-{5FA84F10-A473-4F69-985A-61161D8F84EC}" dt="2021-09-08T08:59:43.490" v="275" actId="1076"/>
          <ac:picMkLst>
            <pc:docMk/>
            <pc:sldMk cId="4130655035" sldId="257"/>
            <ac:picMk id="4" creationId="{9F5EAABF-E005-4BCC-9A38-C8F6D48643B9}"/>
          </ac:picMkLst>
        </pc:picChg>
      </pc:sldChg>
      <pc:sldChg chg="addSp delSp modSp new mod ord setBg setClrOvrMap">
        <pc:chgData name="Vignesh Vallavan" userId="S::vigneshvallavan@virtusa.com::95dcde7f-0d3d-43b2-8ac2-0ffc19e831a3" providerId="AD" clId="Web-{5FA84F10-A473-4F69-985A-61161D8F84EC}" dt="2021-09-08T09:05:11.218" v="327" actId="1076"/>
        <pc:sldMkLst>
          <pc:docMk/>
          <pc:sldMk cId="1616110024" sldId="258"/>
        </pc:sldMkLst>
        <pc:spChg chg="del">
          <ac:chgData name="Vignesh Vallavan" userId="S::vigneshvallavan@virtusa.com::95dcde7f-0d3d-43b2-8ac2-0ffc19e831a3" providerId="AD" clId="Web-{5FA84F10-A473-4F69-985A-61161D8F84EC}" dt="2021-09-08T08:59:58.429" v="279"/>
          <ac:spMkLst>
            <pc:docMk/>
            <pc:sldMk cId="1616110024" sldId="258"/>
            <ac:spMk id="2" creationId="{8826E0B1-E0BD-4CE9-A2D9-8AB2B862F932}"/>
          </ac:spMkLst>
        </pc:spChg>
        <pc:spChg chg="del">
          <ac:chgData name="Vignesh Vallavan" userId="S::vigneshvallavan@virtusa.com::95dcde7f-0d3d-43b2-8ac2-0ffc19e831a3" providerId="AD" clId="Web-{5FA84F10-A473-4F69-985A-61161D8F84EC}" dt="2021-09-08T08:59:55.335" v="278"/>
          <ac:spMkLst>
            <pc:docMk/>
            <pc:sldMk cId="1616110024" sldId="258"/>
            <ac:spMk id="3" creationId="{D0571D56-7301-4869-B027-B8970D92D561}"/>
          </ac:spMkLst>
        </pc:spChg>
        <pc:spChg chg="add mod ord">
          <ac:chgData name="Vignesh Vallavan" userId="S::vigneshvallavan@virtusa.com::95dcde7f-0d3d-43b2-8ac2-0ffc19e831a3" providerId="AD" clId="Web-{5FA84F10-A473-4F69-985A-61161D8F84EC}" dt="2021-09-08T09:04:39.046" v="322"/>
          <ac:spMkLst>
            <pc:docMk/>
            <pc:sldMk cId="1616110024" sldId="258"/>
            <ac:spMk id="4" creationId="{8C37BBD4-4D12-4224-8B46-27E34AF3F6D3}"/>
          </ac:spMkLst>
        </pc:spChg>
        <pc:spChg chg="add del mod">
          <ac:chgData name="Vignesh Vallavan" userId="S::vigneshvallavan@virtusa.com::95dcde7f-0d3d-43b2-8ac2-0ffc19e831a3" providerId="AD" clId="Web-{5FA84F10-A473-4F69-985A-61161D8F84EC}" dt="2021-09-08T09:01:42.634" v="295"/>
          <ac:spMkLst>
            <pc:docMk/>
            <pc:sldMk cId="1616110024" sldId="258"/>
            <ac:spMk id="6" creationId="{448F915C-DCC6-43B4-9609-35004410CCD3}"/>
          </ac:spMkLst>
        </pc:spChg>
        <pc:spChg chg="add del mod">
          <ac:chgData name="Vignesh Vallavan" userId="S::vigneshvallavan@virtusa.com::95dcde7f-0d3d-43b2-8ac2-0ffc19e831a3" providerId="AD" clId="Web-{5FA84F10-A473-4F69-985A-61161D8F84EC}" dt="2021-09-08T09:03:02.074" v="310"/>
          <ac:spMkLst>
            <pc:docMk/>
            <pc:sldMk cId="1616110024" sldId="258"/>
            <ac:spMk id="10" creationId="{C0BF7C23-C188-4F80-AC52-959698583CD5}"/>
          </ac:spMkLst>
        </pc:spChg>
        <pc:spChg chg="add del">
          <ac:chgData name="Vignesh Vallavan" userId="S::vigneshvallavan@virtusa.com::95dcde7f-0d3d-43b2-8ac2-0ffc19e831a3" providerId="AD" clId="Web-{5FA84F10-A473-4F69-985A-61161D8F84EC}" dt="2021-09-08T09:04:11.842" v="320"/>
          <ac:spMkLst>
            <pc:docMk/>
            <pc:sldMk cId="1616110024" sldId="258"/>
            <ac:spMk id="11" creationId="{A3363022-C969-41E9-8EB2-E4C94908C1FA}"/>
          </ac:spMkLst>
        </pc:spChg>
        <pc:spChg chg="add del">
          <ac:chgData name="Vignesh Vallavan" userId="S::vigneshvallavan@virtusa.com::95dcde7f-0d3d-43b2-8ac2-0ffc19e831a3" providerId="AD" clId="Web-{5FA84F10-A473-4F69-985A-61161D8F84EC}" dt="2021-09-08T09:04:11.842" v="320"/>
          <ac:spMkLst>
            <pc:docMk/>
            <pc:sldMk cId="1616110024" sldId="258"/>
            <ac:spMk id="13" creationId="{8D1AD6B3-BE88-4CEB-BA17-790657CC4729}"/>
          </ac:spMkLst>
        </pc:spChg>
        <pc:spChg chg="add del mod">
          <ac:chgData name="Vignesh Vallavan" userId="S::vigneshvallavan@virtusa.com::95dcde7f-0d3d-43b2-8ac2-0ffc19e831a3" providerId="AD" clId="Web-{5FA84F10-A473-4F69-985A-61161D8F84EC}" dt="2021-09-08T09:04:02.013" v="317"/>
          <ac:spMkLst>
            <pc:docMk/>
            <pc:sldMk cId="1616110024" sldId="258"/>
            <ac:spMk id="19" creationId="{06FDFF3C-B6D9-4F45-A2DA-A5CE2C82D93E}"/>
          </ac:spMkLst>
        </pc:spChg>
        <pc:spChg chg="add del">
          <ac:chgData name="Vignesh Vallavan" userId="S::vigneshvallavan@virtusa.com::95dcde7f-0d3d-43b2-8ac2-0ffc19e831a3" providerId="AD" clId="Web-{5FA84F10-A473-4F69-985A-61161D8F84EC}" dt="2021-09-08T09:04:39.046" v="322"/>
          <ac:spMkLst>
            <pc:docMk/>
            <pc:sldMk cId="1616110024" sldId="258"/>
            <ac:spMk id="23" creationId="{A29398BB-6F62-472B-88B2-8D942FEBFB20}"/>
          </ac:spMkLst>
        </pc:spChg>
        <pc:spChg chg="add del">
          <ac:chgData name="Vignesh Vallavan" userId="S::vigneshvallavan@virtusa.com::95dcde7f-0d3d-43b2-8ac2-0ffc19e831a3" providerId="AD" clId="Web-{5FA84F10-A473-4F69-985A-61161D8F84EC}" dt="2021-09-08T09:04:39.046" v="322"/>
          <ac:spMkLst>
            <pc:docMk/>
            <pc:sldMk cId="1616110024" sldId="258"/>
            <ac:spMk id="29" creationId="{01F1CEA4-5DA0-41E1-A743-4F227AE62B67}"/>
          </ac:spMkLst>
        </pc:spChg>
        <pc:spChg chg="add del">
          <ac:chgData name="Vignesh Vallavan" userId="S::vigneshvallavan@virtusa.com::95dcde7f-0d3d-43b2-8ac2-0ffc19e831a3" providerId="AD" clId="Web-{5FA84F10-A473-4F69-985A-61161D8F84EC}" dt="2021-09-08T09:04:39.046" v="322"/>
          <ac:spMkLst>
            <pc:docMk/>
            <pc:sldMk cId="1616110024" sldId="258"/>
            <ac:spMk id="31" creationId="{07D1A722-B699-4DA0-B7AC-F06CC81AD5F2}"/>
          </ac:spMkLst>
        </pc:spChg>
        <pc:spChg chg="add">
          <ac:chgData name="Vignesh Vallavan" userId="S::vigneshvallavan@virtusa.com::95dcde7f-0d3d-43b2-8ac2-0ffc19e831a3" providerId="AD" clId="Web-{5FA84F10-A473-4F69-985A-61161D8F84EC}" dt="2021-09-08T09:04:39.046" v="322"/>
          <ac:spMkLst>
            <pc:docMk/>
            <pc:sldMk cId="1616110024" sldId="258"/>
            <ac:spMk id="36" creationId="{0671A8AE-40A1-4631-A6B8-581AFF065482}"/>
          </ac:spMkLst>
        </pc:spChg>
        <pc:spChg chg="add">
          <ac:chgData name="Vignesh Vallavan" userId="S::vigneshvallavan@virtusa.com::95dcde7f-0d3d-43b2-8ac2-0ffc19e831a3" providerId="AD" clId="Web-{5FA84F10-A473-4F69-985A-61161D8F84EC}" dt="2021-09-08T09:04:39.046" v="322"/>
          <ac:spMkLst>
            <pc:docMk/>
            <pc:sldMk cId="1616110024" sldId="258"/>
            <ac:spMk id="38" creationId="{AB58EF07-17C2-48CF-ABB0-EEF1F17CB8F0}"/>
          </ac:spMkLst>
        </pc:spChg>
        <pc:spChg chg="add">
          <ac:chgData name="Vignesh Vallavan" userId="S::vigneshvallavan@virtusa.com::95dcde7f-0d3d-43b2-8ac2-0ffc19e831a3" providerId="AD" clId="Web-{5FA84F10-A473-4F69-985A-61161D8F84EC}" dt="2021-09-08T09:04:39.046" v="322"/>
          <ac:spMkLst>
            <pc:docMk/>
            <pc:sldMk cId="1616110024" sldId="258"/>
            <ac:spMk id="40" creationId="{AF2F604E-43BE-4DC3-B983-E071523364F8}"/>
          </ac:spMkLst>
        </pc:spChg>
        <pc:spChg chg="add">
          <ac:chgData name="Vignesh Vallavan" userId="S::vigneshvallavan@virtusa.com::95dcde7f-0d3d-43b2-8ac2-0ffc19e831a3" providerId="AD" clId="Web-{5FA84F10-A473-4F69-985A-61161D8F84EC}" dt="2021-09-08T09:04:39.046" v="322"/>
          <ac:spMkLst>
            <pc:docMk/>
            <pc:sldMk cId="1616110024" sldId="258"/>
            <ac:spMk id="42" creationId="{08C9B587-E65E-4B52-B37C-ABEBB6E87928}"/>
          </ac:spMkLst>
        </pc:spChg>
        <pc:grpChg chg="add del">
          <ac:chgData name="Vignesh Vallavan" userId="S::vigneshvallavan@virtusa.com::95dcde7f-0d3d-43b2-8ac2-0ffc19e831a3" providerId="AD" clId="Web-{5FA84F10-A473-4F69-985A-61161D8F84EC}" dt="2021-09-08T09:04:11.842" v="320"/>
          <ac:grpSpMkLst>
            <pc:docMk/>
            <pc:sldMk cId="1616110024" sldId="258"/>
            <ac:grpSpMk id="15" creationId="{89D1390B-7E13-4B4F-9CB2-391063412E54}"/>
          </ac:grpSpMkLst>
        </pc:grpChg>
        <pc:grpChg chg="add del">
          <ac:chgData name="Vignesh Vallavan" userId="S::vigneshvallavan@virtusa.com::95dcde7f-0d3d-43b2-8ac2-0ffc19e831a3" providerId="AD" clId="Web-{5FA84F10-A473-4F69-985A-61161D8F84EC}" dt="2021-09-08T09:04:39.046" v="322"/>
          <ac:grpSpMkLst>
            <pc:docMk/>
            <pc:sldMk cId="1616110024" sldId="258"/>
            <ac:grpSpMk id="25" creationId="{A3C0D298-47AC-4912-8022-B969E5732CB9}"/>
          </ac:grpSpMkLst>
        </pc:grpChg>
        <pc:picChg chg="add del mod">
          <ac:chgData name="Vignesh Vallavan" userId="S::vigneshvallavan@virtusa.com::95dcde7f-0d3d-43b2-8ac2-0ffc19e831a3" providerId="AD" clId="Web-{5FA84F10-A473-4F69-985A-61161D8F84EC}" dt="2021-09-08T09:01:42.634" v="296"/>
          <ac:picMkLst>
            <pc:docMk/>
            <pc:sldMk cId="1616110024" sldId="258"/>
            <ac:picMk id="5" creationId="{8B7B5C3D-1582-45F3-98A4-D4C5033730F2}"/>
          </ac:picMkLst>
        </pc:picChg>
        <pc:picChg chg="add del">
          <ac:chgData name="Vignesh Vallavan" userId="S::vigneshvallavan@virtusa.com::95dcde7f-0d3d-43b2-8ac2-0ffc19e831a3" providerId="AD" clId="Web-{5FA84F10-A473-4F69-985A-61161D8F84EC}" dt="2021-09-08T09:03:11.121" v="312"/>
          <ac:picMkLst>
            <pc:docMk/>
            <pc:sldMk cId="1616110024" sldId="258"/>
            <ac:picMk id="8" creationId="{F31443DA-6FED-41B8-94EE-69D615FED358}"/>
          </ac:picMkLst>
        </pc:picChg>
        <pc:picChg chg="add del mod ord">
          <ac:chgData name="Vignesh Vallavan" userId="S::vigneshvallavan@virtusa.com::95dcde7f-0d3d-43b2-8ac2-0ffc19e831a3" providerId="AD" clId="Web-{5FA84F10-A473-4F69-985A-61161D8F84EC}" dt="2021-09-08T09:04:28.436" v="321"/>
          <ac:picMkLst>
            <pc:docMk/>
            <pc:sldMk cId="1616110024" sldId="258"/>
            <ac:picMk id="9" creationId="{06FB148D-1CA8-4440-A6B9-3BC17BEFFA15}"/>
          </ac:picMkLst>
        </pc:picChg>
        <pc:picChg chg="add mod">
          <ac:chgData name="Vignesh Vallavan" userId="S::vigneshvallavan@virtusa.com::95dcde7f-0d3d-43b2-8ac2-0ffc19e831a3" providerId="AD" clId="Web-{5FA84F10-A473-4F69-985A-61161D8F84EC}" dt="2021-09-08T09:04:39.046" v="322"/>
          <ac:picMkLst>
            <pc:docMk/>
            <pc:sldMk cId="1616110024" sldId="258"/>
            <ac:picMk id="14" creationId="{EBBD3B5E-8685-4892-9F70-B39E0CC3F3F7}"/>
          </ac:picMkLst>
        </pc:picChg>
        <pc:picChg chg="add mod">
          <ac:chgData name="Vignesh Vallavan" userId="S::vigneshvallavan@virtusa.com::95dcde7f-0d3d-43b2-8ac2-0ffc19e831a3" providerId="AD" clId="Web-{5FA84F10-A473-4F69-985A-61161D8F84EC}" dt="2021-09-08T09:05:11.218" v="327" actId="1076"/>
          <ac:picMkLst>
            <pc:docMk/>
            <pc:sldMk cId="1616110024" sldId="258"/>
            <ac:picMk id="21" creationId="{65A0BD7F-F785-4269-B994-2E6E5C0AB7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yorksj.ac.uk/moodle/2014/04/10/a-z-tools-technologies-qr-code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8" descr="Qr code&#10;&#10;Description automatically generated">
            <a:extLst>
              <a:ext uri="{FF2B5EF4-FFF2-40B4-BE49-F238E27FC236}">
                <a16:creationId xmlns:a16="http://schemas.microsoft.com/office/drawing/2014/main" id="{EBBD3B5E-8685-4892-9F70-B39E0CC3F3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58" t="5107" r="3657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7BBD4-4D12-4224-8B46-27E34AF3F6D3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QR Code Generator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1" descr="Icon&#10;&#10;Description automatically generated">
            <a:extLst>
              <a:ext uri="{FF2B5EF4-FFF2-40B4-BE49-F238E27FC236}">
                <a16:creationId xmlns:a16="http://schemas.microsoft.com/office/drawing/2014/main" id="{65A0BD7F-F785-4269-B994-2E6E5C0AB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814" y="30975"/>
            <a:ext cx="1999343" cy="157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10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DD03B37-496B-4019-828F-62DCF2538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17" y="387807"/>
            <a:ext cx="5419492" cy="5692094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6986346A-A71A-45C7-A53B-71ADE548CAA4}"/>
              </a:ext>
            </a:extLst>
          </p:cNvPr>
          <p:cNvSpPr txBox="1"/>
          <p:nvPr/>
        </p:nvSpPr>
        <p:spPr>
          <a:xfrm>
            <a:off x="617035" y="1248937"/>
            <a:ext cx="5531004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Install </a:t>
            </a:r>
            <a:r>
              <a:rPr lang="en-US" dirty="0" err="1">
                <a:cs typeface="Calibri"/>
              </a:rPr>
              <a:t>pyqrcode</a:t>
            </a:r>
            <a:r>
              <a:rPr lang="en-US" dirty="0">
                <a:cs typeface="Calibri"/>
              </a:rPr>
              <a:t> in Python 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&lt;pip install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pyqrcode</a:t>
            </a:r>
            <a:r>
              <a:rPr lang="en-US" dirty="0">
                <a:solidFill>
                  <a:srgbClr val="FF0000"/>
                </a:solidFill>
                <a:cs typeface="Calibri"/>
              </a:rPr>
              <a:t>&gt;</a:t>
            </a:r>
            <a:r>
              <a:rPr lang="en-US" dirty="0">
                <a:cs typeface="Calibri"/>
              </a:rPr>
              <a:t> </a:t>
            </a:r>
            <a:endParaRPr lang="en-US" dirty="0"/>
          </a:p>
          <a:p>
            <a:r>
              <a:rPr lang="en-US" dirty="0">
                <a:cs typeface="Calibri"/>
              </a:rPr>
              <a:t>             --&gt; For generating QR code</a:t>
            </a:r>
          </a:p>
          <a:p>
            <a:r>
              <a:rPr lang="en-US" dirty="0">
                <a:ea typeface="+mn-lt"/>
                <a:cs typeface="+mn-lt"/>
              </a:rPr>
              <a:t>2.   Install </a:t>
            </a:r>
            <a:r>
              <a:rPr lang="en-US" dirty="0" err="1">
                <a:ea typeface="+mn-lt"/>
                <a:cs typeface="+mn-lt"/>
              </a:rPr>
              <a:t>png</a:t>
            </a:r>
            <a:r>
              <a:rPr lang="en-US" dirty="0">
                <a:ea typeface="+mn-lt"/>
                <a:cs typeface="+mn-lt"/>
              </a:rPr>
              <a:t> in Python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&lt;pip install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pypng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&gt;</a:t>
            </a:r>
          </a:p>
          <a:p>
            <a:r>
              <a:rPr lang="en-US" dirty="0">
                <a:ea typeface="+mn-lt"/>
                <a:cs typeface="+mn-lt"/>
              </a:rPr>
              <a:t>            --&gt; </a:t>
            </a:r>
            <a:r>
              <a:rPr lang="en-US" dirty="0">
                <a:cs typeface="Calibri"/>
              </a:rPr>
              <a:t> For </a:t>
            </a:r>
            <a:r>
              <a:rPr lang="en-US" dirty="0">
                <a:ea typeface="+mn-lt"/>
                <a:cs typeface="+mn-lt"/>
              </a:rPr>
              <a:t>creating an </a:t>
            </a:r>
            <a:r>
              <a:rPr lang="en-US" dirty="0">
                <a:cs typeface="Calibri"/>
              </a:rPr>
              <a:t>image file as PNG format</a:t>
            </a:r>
          </a:p>
          <a:p>
            <a:r>
              <a:rPr lang="en-US" dirty="0">
                <a:cs typeface="Calibri"/>
              </a:rPr>
              <a:t>3.   Install pillow (PIL) in Python </a:t>
            </a:r>
            <a:r>
              <a:rPr lang="en-US" dirty="0">
                <a:solidFill>
                  <a:srgbClr val="FF0000"/>
                </a:solidFill>
                <a:cs typeface="Calibri"/>
              </a:rPr>
              <a:t>&lt;pip install pillow&gt;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            --&gt; </a:t>
            </a:r>
            <a:r>
              <a:rPr lang="en-US" dirty="0">
                <a:ea typeface="+mn-lt"/>
                <a:cs typeface="+mn-lt"/>
              </a:rPr>
              <a:t> For Adding text into an image file </a:t>
            </a:r>
            <a:endParaRPr lang="en-US" dirty="0">
              <a:cs typeface="Calibri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08A39B4-26B1-4DA0-9C71-B6E81661F43F}"/>
              </a:ext>
            </a:extLst>
          </p:cNvPr>
          <p:cNvSpPr txBox="1"/>
          <p:nvPr/>
        </p:nvSpPr>
        <p:spPr>
          <a:xfrm>
            <a:off x="338254" y="3469888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Steps: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2C74667-AA79-450D-AC3C-F5DEB4B16E2B}"/>
              </a:ext>
            </a:extLst>
          </p:cNvPr>
          <p:cNvSpPr txBox="1"/>
          <p:nvPr/>
        </p:nvSpPr>
        <p:spPr>
          <a:xfrm>
            <a:off x="620519" y="4058811"/>
            <a:ext cx="5902711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ü"/>
            </a:pPr>
            <a:r>
              <a:rPr lang="en-US" dirty="0">
                <a:cs typeface="Calibri"/>
              </a:rPr>
              <a:t>Generate QR code based on URL of GitHub account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cs typeface="Calibri"/>
              </a:rPr>
              <a:t>Convert it into PNG file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cs typeface="Calibri"/>
              </a:rPr>
              <a:t>Open PNG file for edit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cs typeface="Calibri"/>
              </a:rPr>
              <a:t>Convert PNG file into Editable format</a:t>
            </a:r>
            <a:endParaRPr lang="en-US" dirty="0"/>
          </a:p>
          <a:p>
            <a:pPr marL="285750" indent="-285750">
              <a:buFont typeface="Wingdings"/>
              <a:buChar char="ü"/>
            </a:pPr>
            <a:r>
              <a:rPr lang="en-US" dirty="0">
                <a:cs typeface="Calibri"/>
              </a:rPr>
              <a:t>Add text into the PNG file 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cs typeface="Calibri"/>
              </a:rPr>
              <a:t>Save the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BF000-8D47-45EE-A4D3-45AF293265EF}"/>
              </a:ext>
            </a:extLst>
          </p:cNvPr>
          <p:cNvSpPr txBox="1"/>
          <p:nvPr/>
        </p:nvSpPr>
        <p:spPr>
          <a:xfrm>
            <a:off x="133815" y="198863"/>
            <a:ext cx="36724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Python Snippet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Qr code&#10;&#10;Description automatically generated">
            <a:extLst>
              <a:ext uri="{FF2B5EF4-FFF2-40B4-BE49-F238E27FC236}">
                <a16:creationId xmlns:a16="http://schemas.microsoft.com/office/drawing/2014/main" id="{9F5EAABF-E005-4BCC-9A38-C8F6D4864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15" y="1354353"/>
            <a:ext cx="10920760" cy="2811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73EBEB-0957-4603-A068-96D75973CCDB}"/>
              </a:ext>
            </a:extLst>
          </p:cNvPr>
          <p:cNvSpPr txBox="1"/>
          <p:nvPr/>
        </p:nvSpPr>
        <p:spPr>
          <a:xfrm>
            <a:off x="301083" y="124522"/>
            <a:ext cx="43043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Output: Image file (PNG)</a:t>
            </a:r>
          </a:p>
        </p:txBody>
      </p:sp>
    </p:spTree>
    <p:extLst>
      <p:ext uri="{BB962C8B-B14F-4D97-AF65-F5344CB8AC3E}">
        <p14:creationId xmlns:p14="http://schemas.microsoft.com/office/powerpoint/2010/main" val="41306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109</cp:revision>
  <dcterms:created xsi:type="dcterms:W3CDTF">2021-09-08T08:35:27Z</dcterms:created>
  <dcterms:modified xsi:type="dcterms:W3CDTF">2021-09-08T10:16:44Z</dcterms:modified>
</cp:coreProperties>
</file>