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5CCD1-4B51-F1E5-12B5-B88873A11E11}" v="97" dt="2021-08-18T11:41:07.339"/>
    <p1510:client id="{47FE40C9-34AE-9AD5-4B38-CF0D911A1FF9}" v="24" dt="2021-08-18T11:35:56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2A15CCD1-4B51-F1E5-12B5-B88873A11E11}"/>
    <pc:docChg chg="modSld">
      <pc:chgData name="Vignesh Vallavan" userId="S::vigneshvallavan@virtusa.com::95dcde7f-0d3d-43b2-8ac2-0ffc19e831a3" providerId="AD" clId="Web-{2A15CCD1-4B51-F1E5-12B5-B88873A11E11}" dt="2021-08-18T11:41:07.339" v="56" actId="20577"/>
      <pc:docMkLst>
        <pc:docMk/>
      </pc:docMkLst>
      <pc:sldChg chg="addSp modSp">
        <pc:chgData name="Vignesh Vallavan" userId="S::vigneshvallavan@virtusa.com::95dcde7f-0d3d-43b2-8ac2-0ffc19e831a3" providerId="AD" clId="Web-{2A15CCD1-4B51-F1E5-12B5-B88873A11E11}" dt="2021-08-18T11:39:20.243" v="10" actId="20577"/>
        <pc:sldMkLst>
          <pc:docMk/>
          <pc:sldMk cId="109857222" sldId="256"/>
        </pc:sldMkLst>
        <pc:spChg chg="add mod">
          <ac:chgData name="Vignesh Vallavan" userId="S::vigneshvallavan@virtusa.com::95dcde7f-0d3d-43b2-8ac2-0ffc19e831a3" providerId="AD" clId="Web-{2A15CCD1-4B51-F1E5-12B5-B88873A11E11}" dt="2021-08-18T11:39:20.243" v="10" actId="20577"/>
          <ac:spMkLst>
            <pc:docMk/>
            <pc:sldMk cId="109857222" sldId="256"/>
            <ac:spMk id="2" creationId="{FB0FC106-CBF8-49EE-8717-7913B2FAF663}"/>
          </ac:spMkLst>
        </pc:spChg>
      </pc:sldChg>
      <pc:sldChg chg="addSp modSp">
        <pc:chgData name="Vignesh Vallavan" userId="S::vigneshvallavan@virtusa.com::95dcde7f-0d3d-43b2-8ac2-0ffc19e831a3" providerId="AD" clId="Web-{2A15CCD1-4B51-F1E5-12B5-B88873A11E11}" dt="2021-08-18T11:40:33.448" v="47" actId="14100"/>
        <pc:sldMkLst>
          <pc:docMk/>
          <pc:sldMk cId="3614143164" sldId="257"/>
        </pc:sldMkLst>
        <pc:spChg chg="add mod">
          <ac:chgData name="Vignesh Vallavan" userId="S::vigneshvallavan@virtusa.com::95dcde7f-0d3d-43b2-8ac2-0ffc19e831a3" providerId="AD" clId="Web-{2A15CCD1-4B51-F1E5-12B5-B88873A11E11}" dt="2021-08-18T11:40:30.682" v="46" actId="1076"/>
          <ac:spMkLst>
            <pc:docMk/>
            <pc:sldMk cId="3614143164" sldId="257"/>
            <ac:spMk id="3" creationId="{0DC24892-EC49-4ACC-8C58-175AD25D902B}"/>
          </ac:spMkLst>
        </pc:spChg>
        <pc:picChg chg="mod">
          <ac:chgData name="Vignesh Vallavan" userId="S::vigneshvallavan@virtusa.com::95dcde7f-0d3d-43b2-8ac2-0ffc19e831a3" providerId="AD" clId="Web-{2A15CCD1-4B51-F1E5-12B5-B88873A11E11}" dt="2021-08-18T11:40:33.448" v="47" actId="14100"/>
          <ac:picMkLst>
            <pc:docMk/>
            <pc:sldMk cId="3614143164" sldId="257"/>
            <ac:picMk id="2" creationId="{1C42B4EE-9448-4986-859F-4CF519AEA31F}"/>
          </ac:picMkLst>
        </pc:picChg>
      </pc:sldChg>
      <pc:sldChg chg="addSp modSp">
        <pc:chgData name="Vignesh Vallavan" userId="S::vigneshvallavan@virtusa.com::95dcde7f-0d3d-43b2-8ac2-0ffc19e831a3" providerId="AD" clId="Web-{2A15CCD1-4B51-F1E5-12B5-B88873A11E11}" dt="2021-08-18T11:41:07.339" v="56" actId="20577"/>
        <pc:sldMkLst>
          <pc:docMk/>
          <pc:sldMk cId="4083088243" sldId="258"/>
        </pc:sldMkLst>
        <pc:spChg chg="add mod">
          <ac:chgData name="Vignesh Vallavan" userId="S::vigneshvallavan@virtusa.com::95dcde7f-0d3d-43b2-8ac2-0ffc19e831a3" providerId="AD" clId="Web-{2A15CCD1-4B51-F1E5-12B5-B88873A11E11}" dt="2021-08-18T11:41:07.339" v="56" actId="20577"/>
          <ac:spMkLst>
            <pc:docMk/>
            <pc:sldMk cId="4083088243" sldId="258"/>
            <ac:spMk id="3" creationId="{1176FAE7-23CE-49BD-9ABB-E74FF6A082AB}"/>
          </ac:spMkLst>
        </pc:spChg>
        <pc:picChg chg="mod">
          <ac:chgData name="Vignesh Vallavan" userId="S::vigneshvallavan@virtusa.com::95dcde7f-0d3d-43b2-8ac2-0ffc19e831a3" providerId="AD" clId="Web-{2A15CCD1-4B51-F1E5-12B5-B88873A11E11}" dt="2021-08-18T11:40:55.136" v="51" actId="1076"/>
          <ac:picMkLst>
            <pc:docMk/>
            <pc:sldMk cId="4083088243" sldId="258"/>
            <ac:picMk id="2" creationId="{B74910D2-F7C4-433F-AC76-C7BE6DB9BA40}"/>
          </ac:picMkLst>
        </pc:picChg>
      </pc:sldChg>
    </pc:docChg>
  </pc:docChgLst>
  <pc:docChgLst>
    <pc:chgData name="Vignesh Vallavan" userId="S::vigneshvallavan@virtusa.com::95dcde7f-0d3d-43b2-8ac2-0ffc19e831a3" providerId="AD" clId="Web-{47FE40C9-34AE-9AD5-4B38-CF0D911A1FF9}"/>
    <pc:docChg chg="addSld modSld">
      <pc:chgData name="Vignesh Vallavan" userId="S::vigneshvallavan@virtusa.com::95dcde7f-0d3d-43b2-8ac2-0ffc19e831a3" providerId="AD" clId="Web-{47FE40C9-34AE-9AD5-4B38-CF0D911A1FF9}" dt="2021-08-18T11:35:54.345" v="20" actId="14100"/>
      <pc:docMkLst>
        <pc:docMk/>
      </pc:docMkLst>
      <pc:sldChg chg="addSp delSp modSp">
        <pc:chgData name="Vignesh Vallavan" userId="S::vigneshvallavan@virtusa.com::95dcde7f-0d3d-43b2-8ac2-0ffc19e831a3" providerId="AD" clId="Web-{47FE40C9-34AE-9AD5-4B38-CF0D911A1FF9}" dt="2021-08-18T11:34:05.280" v="10" actId="1076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47FE40C9-34AE-9AD5-4B38-CF0D911A1FF9}" dt="2021-08-18T11:29:33.492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47FE40C9-34AE-9AD5-4B38-CF0D911A1FF9}" dt="2021-08-18T11:29:33.492" v="0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Vignesh Vallavan" userId="S::vigneshvallavan@virtusa.com::95dcde7f-0d3d-43b2-8ac2-0ffc19e831a3" providerId="AD" clId="Web-{47FE40C9-34AE-9AD5-4B38-CF0D911A1FF9}" dt="2021-08-18T11:34:05.280" v="10" actId="1076"/>
          <ac:picMkLst>
            <pc:docMk/>
            <pc:sldMk cId="109857222" sldId="256"/>
            <ac:picMk id="4" creationId="{76BA9316-C163-4C01-B3B4-79605BC4483C}"/>
          </ac:picMkLst>
        </pc:picChg>
      </pc:sldChg>
      <pc:sldChg chg="addSp modSp add replId">
        <pc:chgData name="Vignesh Vallavan" userId="S::vigneshvallavan@virtusa.com::95dcde7f-0d3d-43b2-8ac2-0ffc19e831a3" providerId="AD" clId="Web-{47FE40C9-34AE-9AD5-4B38-CF0D911A1FF9}" dt="2021-08-18T11:34:49.640" v="14" actId="1076"/>
        <pc:sldMkLst>
          <pc:docMk/>
          <pc:sldMk cId="3614143164" sldId="257"/>
        </pc:sldMkLst>
        <pc:picChg chg="add mod">
          <ac:chgData name="Vignesh Vallavan" userId="S::vigneshvallavan@virtusa.com::95dcde7f-0d3d-43b2-8ac2-0ffc19e831a3" providerId="AD" clId="Web-{47FE40C9-34AE-9AD5-4B38-CF0D911A1FF9}" dt="2021-08-18T11:34:49.640" v="14" actId="1076"/>
          <ac:picMkLst>
            <pc:docMk/>
            <pc:sldMk cId="3614143164" sldId="257"/>
            <ac:picMk id="2" creationId="{1C42B4EE-9448-4986-859F-4CF519AEA31F}"/>
          </ac:picMkLst>
        </pc:picChg>
      </pc:sldChg>
      <pc:sldChg chg="addSp modSp add replId">
        <pc:chgData name="Vignesh Vallavan" userId="S::vigneshvallavan@virtusa.com::95dcde7f-0d3d-43b2-8ac2-0ffc19e831a3" providerId="AD" clId="Web-{47FE40C9-34AE-9AD5-4B38-CF0D911A1FF9}" dt="2021-08-18T11:35:54.345" v="20" actId="14100"/>
        <pc:sldMkLst>
          <pc:docMk/>
          <pc:sldMk cId="4083088243" sldId="258"/>
        </pc:sldMkLst>
        <pc:picChg chg="add mod">
          <ac:chgData name="Vignesh Vallavan" userId="S::vigneshvallavan@virtusa.com::95dcde7f-0d3d-43b2-8ac2-0ffc19e831a3" providerId="AD" clId="Web-{47FE40C9-34AE-9AD5-4B38-CF0D911A1FF9}" dt="2021-08-18T11:35:54.345" v="20" actId="14100"/>
          <ac:picMkLst>
            <pc:docMk/>
            <pc:sldMk cId="4083088243" sldId="258"/>
            <ac:picMk id="2" creationId="{B74910D2-F7C4-433F-AC76-C7BE6DB9BA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6BA9316-C163-4C01-B3B4-79605BC44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16" y="597694"/>
            <a:ext cx="11145252" cy="59533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0FC106-CBF8-49EE-8717-7913B2FAF663}"/>
              </a:ext>
            </a:extLst>
          </p:cNvPr>
          <p:cNvSpPr txBox="1"/>
          <p:nvPr/>
        </p:nvSpPr>
        <p:spPr>
          <a:xfrm>
            <a:off x="179614" y="1433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Read Image File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1C42B4EE-9448-4986-859F-4CF519AEA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32" y="596738"/>
            <a:ext cx="11441267" cy="61099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C24892-EC49-4ACC-8C58-175AD25D902B}"/>
              </a:ext>
            </a:extLst>
          </p:cNvPr>
          <p:cNvSpPr txBox="1"/>
          <p:nvPr/>
        </p:nvSpPr>
        <p:spPr>
          <a:xfrm>
            <a:off x="134257" y="107042"/>
            <a:ext cx="52469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Create a New Image File (Write index.jpg)</a:t>
            </a:r>
          </a:p>
        </p:txBody>
      </p:sp>
    </p:spTree>
    <p:extLst>
      <p:ext uri="{BB962C8B-B14F-4D97-AF65-F5344CB8AC3E}">
        <p14:creationId xmlns:p14="http://schemas.microsoft.com/office/powerpoint/2010/main" val="361414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4910D2-F7C4-433F-AC76-C7BE6DB9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0" y="566659"/>
            <a:ext cx="11441744" cy="6095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76FAE7-23CE-49BD-9ABB-E74FF6A082AB}"/>
              </a:ext>
            </a:extLst>
          </p:cNvPr>
          <p:cNvSpPr txBox="1"/>
          <p:nvPr/>
        </p:nvSpPr>
        <p:spPr>
          <a:xfrm>
            <a:off x="234043" y="5261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08308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</cp:revision>
  <dcterms:created xsi:type="dcterms:W3CDTF">2021-08-18T11:29:14Z</dcterms:created>
  <dcterms:modified xsi:type="dcterms:W3CDTF">2021-08-18T11:41:51Z</dcterms:modified>
</cp:coreProperties>
</file>