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0AB01-A566-0C1D-9236-A9125F53E408}" v="87" dt="2021-09-14T05:51:15.903"/>
    <p1510:client id="{BC3CC1AE-E15C-69D4-1300-67DA5659D061}" v="391" dt="2021-09-14T06:33:57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AD10AB01-A566-0C1D-9236-A9125F53E408}"/>
    <pc:docChg chg="addSld modSld">
      <pc:chgData name="Vignesh Vallavan" userId="S::vigneshvallavan@virtusa.com::95dcde7f-0d3d-43b2-8ac2-0ffc19e831a3" providerId="AD" clId="Web-{AD10AB01-A566-0C1D-9236-A9125F53E408}" dt="2021-09-14T05:51:15.903" v="71" actId="1076"/>
      <pc:docMkLst>
        <pc:docMk/>
      </pc:docMkLst>
      <pc:sldChg chg="addSp delSp modSp">
        <pc:chgData name="Vignesh Vallavan" userId="S::vigneshvallavan@virtusa.com::95dcde7f-0d3d-43b2-8ac2-0ffc19e831a3" providerId="AD" clId="Web-{AD10AB01-A566-0C1D-9236-A9125F53E408}" dt="2021-09-14T05:50:05.370" v="62" actId="1076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AD10AB01-A566-0C1D-9236-A9125F53E408}" dt="2021-09-14T05:41:38.718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AD10AB01-A566-0C1D-9236-A9125F53E408}" dt="2021-09-14T05:41:37.421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gnesh Vallavan" userId="S::vigneshvallavan@virtusa.com::95dcde7f-0d3d-43b2-8ac2-0ffc19e831a3" providerId="AD" clId="Web-{AD10AB01-A566-0C1D-9236-A9125F53E408}" dt="2021-09-14T05:49:32.541" v="53"/>
          <ac:spMkLst>
            <pc:docMk/>
            <pc:sldMk cId="109857222" sldId="256"/>
            <ac:spMk id="6" creationId="{DCCE25BA-E31A-484B-A501-0382FBECC407}"/>
          </ac:spMkLst>
        </pc:spChg>
        <pc:spChg chg="add del mod">
          <ac:chgData name="Vignesh Vallavan" userId="S::vigneshvallavan@virtusa.com::95dcde7f-0d3d-43b2-8ac2-0ffc19e831a3" providerId="AD" clId="Web-{AD10AB01-A566-0C1D-9236-A9125F53E408}" dt="2021-09-14T05:49:32.541" v="52"/>
          <ac:spMkLst>
            <pc:docMk/>
            <pc:sldMk cId="109857222" sldId="256"/>
            <ac:spMk id="7" creationId="{2E70042D-0E6F-41A7-B27B-D062E631C6C4}"/>
          </ac:spMkLst>
        </pc:spChg>
        <pc:spChg chg="add mod">
          <ac:chgData name="Vignesh Vallavan" userId="S::vigneshvallavan@virtusa.com::95dcde7f-0d3d-43b2-8ac2-0ffc19e831a3" providerId="AD" clId="Web-{AD10AB01-A566-0C1D-9236-A9125F53E408}" dt="2021-09-14T05:44:28.315" v="29" actId="20577"/>
          <ac:spMkLst>
            <pc:docMk/>
            <pc:sldMk cId="109857222" sldId="256"/>
            <ac:spMk id="8" creationId="{84AF0EDB-9CBD-414C-9C4F-B290DE790D74}"/>
          </ac:spMkLst>
        </pc:spChg>
        <pc:spChg chg="add mod">
          <ac:chgData name="Vignesh Vallavan" userId="S::vigneshvallavan@virtusa.com::95dcde7f-0d3d-43b2-8ac2-0ffc19e831a3" providerId="AD" clId="Web-{AD10AB01-A566-0C1D-9236-A9125F53E408}" dt="2021-09-14T05:45:31.535" v="47" actId="1076"/>
          <ac:spMkLst>
            <pc:docMk/>
            <pc:sldMk cId="109857222" sldId="256"/>
            <ac:spMk id="9" creationId="{84AF0EDB-9CBD-414C-9C4F-B290DE790D74}"/>
          </ac:spMkLst>
        </pc:spChg>
        <pc:picChg chg="add del mod">
          <ac:chgData name="Vignesh Vallavan" userId="S::vigneshvallavan@virtusa.com::95dcde7f-0d3d-43b2-8ac2-0ffc19e831a3" providerId="AD" clId="Web-{AD10AB01-A566-0C1D-9236-A9125F53E408}" dt="2021-09-14T05:49:32.541" v="55"/>
          <ac:picMkLst>
            <pc:docMk/>
            <pc:sldMk cId="109857222" sldId="256"/>
            <ac:picMk id="4" creationId="{54CD20CD-4F05-41BC-B14F-8C9C85735749}"/>
          </ac:picMkLst>
        </pc:picChg>
        <pc:picChg chg="add del mod">
          <ac:chgData name="Vignesh Vallavan" userId="S::vigneshvallavan@virtusa.com::95dcde7f-0d3d-43b2-8ac2-0ffc19e831a3" providerId="AD" clId="Web-{AD10AB01-A566-0C1D-9236-A9125F53E408}" dt="2021-09-14T05:49:32.541" v="54"/>
          <ac:picMkLst>
            <pc:docMk/>
            <pc:sldMk cId="109857222" sldId="256"/>
            <ac:picMk id="5" creationId="{E937AA84-22E1-400B-B90F-BA2966167334}"/>
          </ac:picMkLst>
        </pc:picChg>
        <pc:picChg chg="add mod">
          <ac:chgData name="Vignesh Vallavan" userId="S::vigneshvallavan@virtusa.com::95dcde7f-0d3d-43b2-8ac2-0ffc19e831a3" providerId="AD" clId="Web-{AD10AB01-A566-0C1D-9236-A9125F53E408}" dt="2021-09-14T05:50:05.370" v="62" actId="1076"/>
          <ac:picMkLst>
            <pc:docMk/>
            <pc:sldMk cId="109857222" sldId="256"/>
            <ac:picMk id="10" creationId="{0439F5B4-B155-48CF-A558-99990BFB0FF3}"/>
          </ac:picMkLst>
        </pc:picChg>
      </pc:sldChg>
      <pc:sldChg chg="addSp delSp modSp new modMedia addAnim">
        <pc:chgData name="Vignesh Vallavan" userId="S::vigneshvallavan@virtusa.com::95dcde7f-0d3d-43b2-8ac2-0ffc19e831a3" providerId="AD" clId="Web-{AD10AB01-A566-0C1D-9236-A9125F53E408}" dt="2021-09-14T05:51:15.903" v="71" actId="1076"/>
        <pc:sldMkLst>
          <pc:docMk/>
          <pc:sldMk cId="3826830096" sldId="257"/>
        </pc:sldMkLst>
        <pc:spChg chg="del">
          <ac:chgData name="Vignesh Vallavan" userId="S::vigneshvallavan@virtusa.com::95dcde7f-0d3d-43b2-8ac2-0ffc19e831a3" providerId="AD" clId="Web-{AD10AB01-A566-0C1D-9236-A9125F53E408}" dt="2021-09-14T05:50:25.652" v="65"/>
          <ac:spMkLst>
            <pc:docMk/>
            <pc:sldMk cId="3826830096" sldId="257"/>
            <ac:spMk id="2" creationId="{9D2BA455-6538-4B77-B821-3D00A5F395D1}"/>
          </ac:spMkLst>
        </pc:spChg>
        <pc:spChg chg="del">
          <ac:chgData name="Vignesh Vallavan" userId="S::vigneshvallavan@virtusa.com::95dcde7f-0d3d-43b2-8ac2-0ffc19e831a3" providerId="AD" clId="Web-{AD10AB01-A566-0C1D-9236-A9125F53E408}" dt="2021-09-14T05:50:24.089" v="64"/>
          <ac:spMkLst>
            <pc:docMk/>
            <pc:sldMk cId="3826830096" sldId="257"/>
            <ac:spMk id="3" creationId="{4A578138-EE81-49DF-9F26-DB829A3758E3}"/>
          </ac:spMkLst>
        </pc:spChg>
        <pc:picChg chg="add mod">
          <ac:chgData name="Vignesh Vallavan" userId="S::vigneshvallavan@virtusa.com::95dcde7f-0d3d-43b2-8ac2-0ffc19e831a3" providerId="AD" clId="Web-{AD10AB01-A566-0C1D-9236-A9125F53E408}" dt="2021-09-14T05:50:46.480" v="69" actId="1076"/>
          <ac:picMkLst>
            <pc:docMk/>
            <pc:sldMk cId="3826830096" sldId="257"/>
            <ac:picMk id="4" creationId="{83BD7CA1-8ECC-48B9-8955-8FD90FBE876B}"/>
          </ac:picMkLst>
        </pc:picChg>
        <pc:picChg chg="add mod">
          <ac:chgData name="Vignesh Vallavan" userId="S::vigneshvallavan@virtusa.com::95dcde7f-0d3d-43b2-8ac2-0ffc19e831a3" providerId="AD" clId="Web-{AD10AB01-A566-0C1D-9236-A9125F53E408}" dt="2021-09-14T05:51:15.903" v="71" actId="1076"/>
          <ac:picMkLst>
            <pc:docMk/>
            <pc:sldMk cId="3826830096" sldId="257"/>
            <ac:picMk id="5" creationId="{B0EDB151-1953-4609-A5DF-BCEEECC32101}"/>
          </ac:picMkLst>
        </pc:picChg>
      </pc:sldChg>
    </pc:docChg>
  </pc:docChgLst>
  <pc:docChgLst>
    <pc:chgData name="Vignesh Vallavan" userId="S::vigneshvallavan@virtusa.com::95dcde7f-0d3d-43b2-8ac2-0ffc19e831a3" providerId="AD" clId="Web-{BC3CC1AE-E15C-69D4-1300-67DA5659D061}"/>
    <pc:docChg chg="addSld delSld modSld sldOrd">
      <pc:chgData name="Vignesh Vallavan" userId="S::vigneshvallavan@virtusa.com::95dcde7f-0d3d-43b2-8ac2-0ffc19e831a3" providerId="AD" clId="Web-{BC3CC1AE-E15C-69D4-1300-67DA5659D061}" dt="2021-09-14T06:33:53.518" v="258" actId="20577"/>
      <pc:docMkLst>
        <pc:docMk/>
      </pc:docMkLst>
      <pc:sldChg chg="addSp delSp modSp">
        <pc:chgData name="Vignesh Vallavan" userId="S::vigneshvallavan@virtusa.com::95dcde7f-0d3d-43b2-8ac2-0ffc19e831a3" providerId="AD" clId="Web-{BC3CC1AE-E15C-69D4-1300-67DA5659D061}" dt="2021-09-14T06:33:53.518" v="258" actId="20577"/>
        <pc:sldMkLst>
          <pc:docMk/>
          <pc:sldMk cId="109857222" sldId="256"/>
        </pc:sldMkLst>
        <pc:spChg chg="add mod">
          <ac:chgData name="Vignesh Vallavan" userId="S::vigneshvallavan@virtusa.com::95dcde7f-0d3d-43b2-8ac2-0ffc19e831a3" providerId="AD" clId="Web-{BC3CC1AE-E15C-69D4-1300-67DA5659D061}" dt="2021-09-14T05:53:12.187" v="2" actId="1076"/>
          <ac:spMkLst>
            <pc:docMk/>
            <pc:sldMk cId="109857222" sldId="256"/>
            <ac:spMk id="5" creationId="{76698E55-86C3-47F8-9802-C2821A8EEAF8}"/>
          </ac:spMkLst>
        </pc:spChg>
        <pc:spChg chg="add mod">
          <ac:chgData name="Vignesh Vallavan" userId="S::vigneshvallavan@virtusa.com::95dcde7f-0d3d-43b2-8ac2-0ffc19e831a3" providerId="AD" clId="Web-{BC3CC1AE-E15C-69D4-1300-67DA5659D061}" dt="2021-09-14T06:33:53.518" v="258" actId="20577"/>
          <ac:spMkLst>
            <pc:docMk/>
            <pc:sldMk cId="109857222" sldId="256"/>
            <ac:spMk id="6" creationId="{09DF3FA3-32F3-4A84-A926-CD83BE453AC1}"/>
          </ac:spMkLst>
        </pc:spChg>
        <pc:spChg chg="del">
          <ac:chgData name="Vignesh Vallavan" userId="S::vigneshvallavan@virtusa.com::95dcde7f-0d3d-43b2-8ac2-0ffc19e831a3" providerId="AD" clId="Web-{BC3CC1AE-E15C-69D4-1300-67DA5659D061}" dt="2021-09-14T05:53:02.468" v="0"/>
          <ac:spMkLst>
            <pc:docMk/>
            <pc:sldMk cId="109857222" sldId="256"/>
            <ac:spMk id="9" creationId="{84AF0EDB-9CBD-414C-9C4F-B290DE790D74}"/>
          </ac:spMkLst>
        </pc:spChg>
        <pc:picChg chg="mod">
          <ac:chgData name="Vignesh Vallavan" userId="S::vigneshvallavan@virtusa.com::95dcde7f-0d3d-43b2-8ac2-0ffc19e831a3" providerId="AD" clId="Web-{BC3CC1AE-E15C-69D4-1300-67DA5659D061}" dt="2021-09-14T05:56:27.419" v="62" actId="1076"/>
          <ac:picMkLst>
            <pc:docMk/>
            <pc:sldMk cId="109857222" sldId="256"/>
            <ac:picMk id="10" creationId="{0439F5B4-B155-48CF-A558-99990BFB0FF3}"/>
          </ac:picMkLst>
        </pc:picChg>
      </pc:sldChg>
      <pc:sldChg chg="addSp modSp">
        <pc:chgData name="Vignesh Vallavan" userId="S::vigneshvallavan@virtusa.com::95dcde7f-0d3d-43b2-8ac2-0ffc19e831a3" providerId="AD" clId="Web-{BC3CC1AE-E15C-69D4-1300-67DA5659D061}" dt="2021-09-14T05:58:44.896" v="113" actId="14100"/>
        <pc:sldMkLst>
          <pc:docMk/>
          <pc:sldMk cId="3826830096" sldId="257"/>
        </pc:sldMkLst>
        <pc:spChg chg="add mod">
          <ac:chgData name="Vignesh Vallavan" userId="S::vigneshvallavan@virtusa.com::95dcde7f-0d3d-43b2-8ac2-0ffc19e831a3" providerId="AD" clId="Web-{BC3CC1AE-E15C-69D4-1300-67DA5659D061}" dt="2021-09-14T05:58:02.847" v="87" actId="20577"/>
          <ac:spMkLst>
            <pc:docMk/>
            <pc:sldMk cId="3826830096" sldId="257"/>
            <ac:spMk id="2" creationId="{251E88F3-EEE5-49E8-96E2-CD573C3B2B8A}"/>
          </ac:spMkLst>
        </pc:spChg>
        <pc:spChg chg="add mod">
          <ac:chgData name="Vignesh Vallavan" userId="S::vigneshvallavan@virtusa.com::95dcde7f-0d3d-43b2-8ac2-0ffc19e831a3" providerId="AD" clId="Web-{BC3CC1AE-E15C-69D4-1300-67DA5659D061}" dt="2021-09-14T05:57:14.312" v="69" actId="20577"/>
          <ac:spMkLst>
            <pc:docMk/>
            <pc:sldMk cId="3826830096" sldId="257"/>
            <ac:spMk id="6" creationId="{F884EAFD-0854-4966-9341-5C0DC747AA32}"/>
          </ac:spMkLst>
        </pc:spChg>
        <pc:spChg chg="add mod">
          <ac:chgData name="Vignesh Vallavan" userId="S::vigneshvallavan@virtusa.com::95dcde7f-0d3d-43b2-8ac2-0ffc19e831a3" providerId="AD" clId="Web-{BC3CC1AE-E15C-69D4-1300-67DA5659D061}" dt="2021-09-14T05:58:44.896" v="113" actId="14100"/>
          <ac:spMkLst>
            <pc:docMk/>
            <pc:sldMk cId="3826830096" sldId="257"/>
            <ac:spMk id="7" creationId="{93362D4C-1EA9-48CB-BB0E-6D977887AE0A}"/>
          </ac:spMkLst>
        </pc:spChg>
        <pc:picChg chg="mod">
          <ac:chgData name="Vignesh Vallavan" userId="S::vigneshvallavan@virtusa.com::95dcde7f-0d3d-43b2-8ac2-0ffc19e831a3" providerId="AD" clId="Web-{BC3CC1AE-E15C-69D4-1300-67DA5659D061}" dt="2021-09-14T05:57:18.672" v="70" actId="1076"/>
          <ac:picMkLst>
            <pc:docMk/>
            <pc:sldMk cId="3826830096" sldId="257"/>
            <ac:picMk id="4" creationId="{83BD7CA1-8ECC-48B9-8955-8FD90FBE876B}"/>
          </ac:picMkLst>
        </pc:picChg>
        <pc:picChg chg="mod">
          <ac:chgData name="Vignesh Vallavan" userId="S::vigneshvallavan@virtusa.com::95dcde7f-0d3d-43b2-8ac2-0ffc19e831a3" providerId="AD" clId="Web-{BC3CC1AE-E15C-69D4-1300-67DA5659D061}" dt="2021-09-14T05:57:01.874" v="65" actId="1076"/>
          <ac:picMkLst>
            <pc:docMk/>
            <pc:sldMk cId="3826830096" sldId="257"/>
            <ac:picMk id="5" creationId="{B0EDB151-1953-4609-A5DF-BCEEECC32101}"/>
          </ac:picMkLst>
        </pc:picChg>
      </pc:sldChg>
      <pc:sldChg chg="addSp delSp modSp new del mod ord setBg">
        <pc:chgData name="Vignesh Vallavan" userId="S::vigneshvallavan@virtusa.com::95dcde7f-0d3d-43b2-8ac2-0ffc19e831a3" providerId="AD" clId="Web-{BC3CC1AE-E15C-69D4-1300-67DA5659D061}" dt="2021-09-14T06:17:34.954" v="235"/>
        <pc:sldMkLst>
          <pc:docMk/>
          <pc:sldMk cId="3630923227" sldId="258"/>
        </pc:sldMkLst>
        <pc:spChg chg="mod">
          <ac:chgData name="Vignesh Vallavan" userId="S::vigneshvallavan@virtusa.com::95dcde7f-0d3d-43b2-8ac2-0ffc19e831a3" providerId="AD" clId="Web-{BC3CC1AE-E15C-69D4-1300-67DA5659D061}" dt="2021-09-14T06:06:15.832" v="152"/>
          <ac:spMkLst>
            <pc:docMk/>
            <pc:sldMk cId="3630923227" sldId="258"/>
            <ac:spMk id="2" creationId="{7204C468-3F00-4D9E-8B02-6C0A64221144}"/>
          </ac:spMkLst>
        </pc:spChg>
        <pc:spChg chg="del">
          <ac:chgData name="Vignesh Vallavan" userId="S::vigneshvallavan@virtusa.com::95dcde7f-0d3d-43b2-8ac2-0ffc19e831a3" providerId="AD" clId="Web-{BC3CC1AE-E15C-69D4-1300-67DA5659D061}" dt="2021-09-14T05:59:01.194" v="115"/>
          <ac:spMkLst>
            <pc:docMk/>
            <pc:sldMk cId="3630923227" sldId="258"/>
            <ac:spMk id="3" creationId="{EAF4167C-B8CC-4532-81A3-0443DB3AA8ED}"/>
          </ac:spMkLst>
        </pc:spChg>
        <pc:spChg chg="add del mod">
          <ac:chgData name="Vignesh Vallavan" userId="S::vigneshvallavan@virtusa.com::95dcde7f-0d3d-43b2-8ac2-0ffc19e831a3" providerId="AD" clId="Web-{BC3CC1AE-E15C-69D4-1300-67DA5659D061}" dt="2021-09-14T06:00:03.948" v="132"/>
          <ac:spMkLst>
            <pc:docMk/>
            <pc:sldMk cId="3630923227" sldId="258"/>
            <ac:spMk id="5" creationId="{35B18DB7-0DD3-47DA-868C-A41D71047165}"/>
          </ac:spMkLst>
        </pc:spChg>
        <pc:spChg chg="add">
          <ac:chgData name="Vignesh Vallavan" userId="S::vigneshvallavan@virtusa.com::95dcde7f-0d3d-43b2-8ac2-0ffc19e831a3" providerId="AD" clId="Web-{BC3CC1AE-E15C-69D4-1300-67DA5659D061}" dt="2021-09-14T06:06:15.832" v="152"/>
          <ac:spMkLst>
            <pc:docMk/>
            <pc:sldMk cId="3630923227" sldId="258"/>
            <ac:spMk id="12" creationId="{665DBBEF-238B-476B-96AB-8AAC3224ECEA}"/>
          </ac:spMkLst>
        </pc:spChg>
        <pc:spChg chg="add">
          <ac:chgData name="Vignesh Vallavan" userId="S::vigneshvallavan@virtusa.com::95dcde7f-0d3d-43b2-8ac2-0ffc19e831a3" providerId="AD" clId="Web-{BC3CC1AE-E15C-69D4-1300-67DA5659D061}" dt="2021-09-14T06:06:15.832" v="152"/>
          <ac:spMkLst>
            <pc:docMk/>
            <pc:sldMk cId="3630923227" sldId="258"/>
            <ac:spMk id="14" creationId="{3FCFB1DE-0B7E-48CC-BA90-B2AB0889F9D6}"/>
          </ac:spMkLst>
        </pc:spChg>
        <pc:picChg chg="add del mod">
          <ac:chgData name="Vignesh Vallavan" userId="S::vigneshvallavan@virtusa.com::95dcde7f-0d3d-43b2-8ac2-0ffc19e831a3" providerId="AD" clId="Web-{BC3CC1AE-E15C-69D4-1300-67DA5659D061}" dt="2021-09-14T06:00:03.948" v="133"/>
          <ac:picMkLst>
            <pc:docMk/>
            <pc:sldMk cId="3630923227" sldId="258"/>
            <ac:picMk id="4" creationId="{486D45AC-3F64-4C6F-9570-8BA2520ABD84}"/>
          </ac:picMkLst>
        </pc:picChg>
        <pc:picChg chg="add mod">
          <ac:chgData name="Vignesh Vallavan" userId="S::vigneshvallavan@virtusa.com::95dcde7f-0d3d-43b2-8ac2-0ffc19e831a3" providerId="AD" clId="Web-{BC3CC1AE-E15C-69D4-1300-67DA5659D061}" dt="2021-09-14T06:06:15.832" v="152"/>
          <ac:picMkLst>
            <pc:docMk/>
            <pc:sldMk cId="3630923227" sldId="258"/>
            <ac:picMk id="7" creationId="{374F56D2-485D-4EA4-A7FA-8E0C4F286DA9}"/>
          </ac:picMkLst>
        </pc:picChg>
      </pc:sldChg>
      <pc:sldChg chg="addSp delSp modSp add mod ord setClrOvrMap">
        <pc:chgData name="Vignesh Vallavan" userId="S::vigneshvallavan@virtusa.com::95dcde7f-0d3d-43b2-8ac2-0ffc19e831a3" providerId="AD" clId="Web-{BC3CC1AE-E15C-69D4-1300-67DA5659D061}" dt="2021-09-14T06:20:57.983" v="256" actId="20577"/>
        <pc:sldMkLst>
          <pc:docMk/>
          <pc:sldMk cId="2720110423" sldId="259"/>
        </pc:sldMkLst>
        <pc:spChg chg="del mod">
          <ac:chgData name="Vignesh Vallavan" userId="S::vigneshvallavan@virtusa.com::95dcde7f-0d3d-43b2-8ac2-0ffc19e831a3" providerId="AD" clId="Web-{BC3CC1AE-E15C-69D4-1300-67DA5659D061}" dt="2021-09-14T06:05:17.656" v="145"/>
          <ac:spMkLst>
            <pc:docMk/>
            <pc:sldMk cId="2720110423" sldId="259"/>
            <ac:spMk id="2" creationId="{D0FFA6BF-C53A-409C-82B4-04EB9E36F054}"/>
          </ac:spMkLst>
        </pc:spChg>
        <pc:spChg chg="add mod ord">
          <ac:chgData name="Vignesh Vallavan" userId="S::vigneshvallavan@virtusa.com::95dcde7f-0d3d-43b2-8ac2-0ffc19e831a3" providerId="AD" clId="Web-{BC3CC1AE-E15C-69D4-1300-67DA5659D061}" dt="2021-09-14T06:20:57.983" v="256" actId="20577"/>
          <ac:spMkLst>
            <pc:docMk/>
            <pc:sldMk cId="2720110423" sldId="259"/>
            <ac:spMk id="5" creationId="{CEA02015-02A4-4F17-9FA3-74D26DC03DB0}"/>
          </ac:spMkLst>
        </pc:spChg>
        <pc:spChg chg="add">
          <ac:chgData name="Vignesh Vallavan" userId="S::vigneshvallavan@virtusa.com::95dcde7f-0d3d-43b2-8ac2-0ffc19e831a3" providerId="AD" clId="Web-{BC3CC1AE-E15C-69D4-1300-67DA5659D061}" dt="2021-09-14T06:20:05.761" v="247"/>
          <ac:spMkLst>
            <pc:docMk/>
            <pc:sldMk cId="2720110423" sldId="259"/>
            <ac:spMk id="10" creationId="{B0354608-2C0B-45C8-8C8B-8E3ED2EF58E4}"/>
          </ac:spMkLst>
        </pc:spChg>
        <pc:spChg chg="add">
          <ac:chgData name="Vignesh Vallavan" userId="S::vigneshvallavan@virtusa.com::95dcde7f-0d3d-43b2-8ac2-0ffc19e831a3" providerId="AD" clId="Web-{BC3CC1AE-E15C-69D4-1300-67DA5659D061}" dt="2021-09-14T06:20:05.761" v="247"/>
          <ac:spMkLst>
            <pc:docMk/>
            <pc:sldMk cId="2720110423" sldId="259"/>
            <ac:spMk id="11" creationId="{A69EB637-CEDE-43AD-8B65-DDD63C08FB34}"/>
          </ac:spMkLst>
        </pc:spChg>
        <pc:spChg chg="add del">
          <ac:chgData name="Vignesh Vallavan" userId="S::vigneshvallavan@virtusa.com::95dcde7f-0d3d-43b2-8ac2-0ffc19e831a3" providerId="AD" clId="Web-{BC3CC1AE-E15C-69D4-1300-67DA5659D061}" dt="2021-09-14T06:20:05.730" v="246"/>
          <ac:spMkLst>
            <pc:docMk/>
            <pc:sldMk cId="2720110423" sldId="259"/>
            <ac:spMk id="12" creationId="{2151139A-886F-4B97-8815-729AD3831BBD}"/>
          </ac:spMkLst>
        </pc:spChg>
        <pc:spChg chg="add">
          <ac:chgData name="Vignesh Vallavan" userId="S::vigneshvallavan@virtusa.com::95dcde7f-0d3d-43b2-8ac2-0ffc19e831a3" providerId="AD" clId="Web-{BC3CC1AE-E15C-69D4-1300-67DA5659D061}" dt="2021-09-14T06:20:05.761" v="247"/>
          <ac:spMkLst>
            <pc:docMk/>
            <pc:sldMk cId="2720110423" sldId="259"/>
            <ac:spMk id="13" creationId="{B0FAED46-1BF7-48DB-980D-571CD2A30DC4}"/>
          </ac:spMkLst>
        </pc:spChg>
        <pc:spChg chg="add del">
          <ac:chgData name="Vignesh Vallavan" userId="S::vigneshvallavan@virtusa.com::95dcde7f-0d3d-43b2-8ac2-0ffc19e831a3" providerId="AD" clId="Web-{BC3CC1AE-E15C-69D4-1300-67DA5659D061}" dt="2021-09-14T06:20:05.730" v="246"/>
          <ac:spMkLst>
            <pc:docMk/>
            <pc:sldMk cId="2720110423" sldId="259"/>
            <ac:spMk id="14" creationId="{AB5E08C4-8CDD-4623-A5B8-E998C6DEE3B7}"/>
          </ac:spMkLst>
        </pc:spChg>
        <pc:spChg chg="add del">
          <ac:chgData name="Vignesh Vallavan" userId="S::vigneshvallavan@virtusa.com::95dcde7f-0d3d-43b2-8ac2-0ffc19e831a3" providerId="AD" clId="Web-{BC3CC1AE-E15C-69D4-1300-67DA5659D061}" dt="2021-09-14T06:20:05.730" v="246"/>
          <ac:spMkLst>
            <pc:docMk/>
            <pc:sldMk cId="2720110423" sldId="259"/>
            <ac:spMk id="16" creationId="{AFFC87AC-C919-4FE5-BAC3-39509E001152}"/>
          </ac:spMkLst>
        </pc:spChg>
        <pc:spChg chg="add del">
          <ac:chgData name="Vignesh Vallavan" userId="S::vigneshvallavan@virtusa.com::95dcde7f-0d3d-43b2-8ac2-0ffc19e831a3" providerId="AD" clId="Web-{BC3CC1AE-E15C-69D4-1300-67DA5659D061}" dt="2021-09-14T06:20:05.730" v="246"/>
          <ac:spMkLst>
            <pc:docMk/>
            <pc:sldMk cId="2720110423" sldId="259"/>
            <ac:spMk id="18" creationId="{7D0659F6-0853-468D-B1B2-44FDBE98B80F}"/>
          </ac:spMkLst>
        </pc:spChg>
        <pc:spChg chg="add del">
          <ac:chgData name="Vignesh Vallavan" userId="S::vigneshvallavan@virtusa.com::95dcde7f-0d3d-43b2-8ac2-0ffc19e831a3" providerId="AD" clId="Web-{BC3CC1AE-E15C-69D4-1300-67DA5659D061}" dt="2021-09-14T06:20:05.730" v="246"/>
          <ac:spMkLst>
            <pc:docMk/>
            <pc:sldMk cId="2720110423" sldId="259"/>
            <ac:spMk id="20" creationId="{15F33878-D502-4FFA-8ACE-F2AECDB2A23F}"/>
          </ac:spMkLst>
        </pc:spChg>
        <pc:spChg chg="add del">
          <ac:chgData name="Vignesh Vallavan" userId="S::vigneshvallavan@virtusa.com::95dcde7f-0d3d-43b2-8ac2-0ffc19e831a3" providerId="AD" clId="Web-{BC3CC1AE-E15C-69D4-1300-67DA5659D061}" dt="2021-09-14T06:20:05.730" v="246"/>
          <ac:spMkLst>
            <pc:docMk/>
            <pc:sldMk cId="2720110423" sldId="259"/>
            <ac:spMk id="22" creationId="{977ACDD7-882D-4B81-A213-84C82B96B01E}"/>
          </ac:spMkLst>
        </pc:spChg>
        <pc:spChg chg="add del">
          <ac:chgData name="Vignesh Vallavan" userId="S::vigneshvallavan@virtusa.com::95dcde7f-0d3d-43b2-8ac2-0ffc19e831a3" providerId="AD" clId="Web-{BC3CC1AE-E15C-69D4-1300-67DA5659D061}" dt="2021-09-14T06:20:05.730" v="246"/>
          <ac:spMkLst>
            <pc:docMk/>
            <pc:sldMk cId="2720110423" sldId="259"/>
            <ac:spMk id="24" creationId="{D625ED14-F0D2-4FCA-87F3-4E3D2A03DF4A}"/>
          </ac:spMkLst>
        </pc:spChg>
        <pc:spChg chg="del">
          <ac:chgData name="Vignesh Vallavan" userId="S::vigneshvallavan@virtusa.com::95dcde7f-0d3d-43b2-8ac2-0ffc19e831a3" providerId="AD" clId="Web-{BC3CC1AE-E15C-69D4-1300-67DA5659D061}" dt="2021-09-14T06:17:23.938" v="234"/>
          <ac:spMkLst>
            <pc:docMk/>
            <pc:sldMk cId="2720110423" sldId="259"/>
            <ac:spMk id="58" creationId="{0671A8AE-40A1-4631-A6B8-581AFF065482}"/>
          </ac:spMkLst>
        </pc:spChg>
        <pc:spChg chg="del">
          <ac:chgData name="Vignesh Vallavan" userId="S::vigneshvallavan@virtusa.com::95dcde7f-0d3d-43b2-8ac2-0ffc19e831a3" providerId="AD" clId="Web-{BC3CC1AE-E15C-69D4-1300-67DA5659D061}" dt="2021-09-14T06:17:23.938" v="234"/>
          <ac:spMkLst>
            <pc:docMk/>
            <pc:sldMk cId="2720110423" sldId="259"/>
            <ac:spMk id="60" creationId="{AB58EF07-17C2-48CF-ABB0-EEF1F17CB8F0}"/>
          </ac:spMkLst>
        </pc:spChg>
        <pc:spChg chg="del">
          <ac:chgData name="Vignesh Vallavan" userId="S::vigneshvallavan@virtusa.com::95dcde7f-0d3d-43b2-8ac2-0ffc19e831a3" providerId="AD" clId="Web-{BC3CC1AE-E15C-69D4-1300-67DA5659D061}" dt="2021-09-14T06:17:23.938" v="234"/>
          <ac:spMkLst>
            <pc:docMk/>
            <pc:sldMk cId="2720110423" sldId="259"/>
            <ac:spMk id="62" creationId="{AF2F604E-43BE-4DC3-B983-E071523364F8}"/>
          </ac:spMkLst>
        </pc:spChg>
        <pc:spChg chg="del">
          <ac:chgData name="Vignesh Vallavan" userId="S::vigneshvallavan@virtusa.com::95dcde7f-0d3d-43b2-8ac2-0ffc19e831a3" providerId="AD" clId="Web-{BC3CC1AE-E15C-69D4-1300-67DA5659D061}" dt="2021-09-14T06:17:23.938" v="234"/>
          <ac:spMkLst>
            <pc:docMk/>
            <pc:sldMk cId="2720110423" sldId="259"/>
            <ac:spMk id="64" creationId="{08C9B587-E65E-4B52-B37C-ABEBB6E87928}"/>
          </ac:spMkLst>
        </pc:spChg>
        <pc:picChg chg="add del">
          <ac:chgData name="Vignesh Vallavan" userId="S::vigneshvallavan@virtusa.com::95dcde7f-0d3d-43b2-8ac2-0ffc19e831a3" providerId="AD" clId="Web-{BC3CC1AE-E15C-69D4-1300-67DA5659D061}" dt="2021-09-14T06:04:19.059" v="141"/>
          <ac:picMkLst>
            <pc:docMk/>
            <pc:sldMk cId="2720110423" sldId="259"/>
            <ac:picMk id="3" creationId="{AEEB6277-751D-4EA9-90EF-8F6E9817D299}"/>
          </ac:picMkLst>
        </pc:picChg>
        <pc:picChg chg="add del mod">
          <ac:chgData name="Vignesh Vallavan" userId="S::vigneshvallavan@virtusa.com::95dcde7f-0d3d-43b2-8ac2-0ffc19e831a3" providerId="AD" clId="Web-{BC3CC1AE-E15C-69D4-1300-67DA5659D061}" dt="2021-09-14T06:05:15.422" v="144"/>
          <ac:picMkLst>
            <pc:docMk/>
            <pc:sldMk cId="2720110423" sldId="259"/>
            <ac:picMk id="4" creationId="{C1AF32FD-4529-460C-8ECA-69CE40948755}"/>
          </ac:picMkLst>
        </pc:picChg>
        <pc:picChg chg="add mod">
          <ac:chgData name="Vignesh Vallavan" userId="S::vigneshvallavan@virtusa.com::95dcde7f-0d3d-43b2-8ac2-0ffc19e831a3" providerId="AD" clId="Web-{BC3CC1AE-E15C-69D4-1300-67DA5659D061}" dt="2021-09-14T06:20:33.075" v="251" actId="1076"/>
          <ac:picMkLst>
            <pc:docMk/>
            <pc:sldMk cId="2720110423" sldId="259"/>
            <ac:picMk id="6" creationId="{FF2282AF-BF5D-470F-BE7C-CD23511BADB5}"/>
          </ac:picMkLst>
        </pc:picChg>
        <pc:picChg chg="add mod">
          <ac:chgData name="Vignesh Vallavan" userId="S::vigneshvallavan@virtusa.com::95dcde7f-0d3d-43b2-8ac2-0ffc19e831a3" providerId="AD" clId="Web-{BC3CC1AE-E15C-69D4-1300-67DA5659D061}" dt="2021-09-14T06:20:20.715" v="249" actId="1076"/>
          <ac:picMkLst>
            <pc:docMk/>
            <pc:sldMk cId="2720110423" sldId="259"/>
            <ac:picMk id="7" creationId="{080E97E8-DA6E-4474-9A29-766090E3F1D5}"/>
          </ac:picMkLst>
        </pc:picChg>
        <pc:picChg chg="del">
          <ac:chgData name="Vignesh Vallavan" userId="S::vigneshvallavan@virtusa.com::95dcde7f-0d3d-43b2-8ac2-0ffc19e831a3" providerId="AD" clId="Web-{BC3CC1AE-E15C-69D4-1300-67DA5659D061}" dt="2021-09-14T06:03:38.978" v="138"/>
          <ac:picMkLst>
            <pc:docMk/>
            <pc:sldMk cId="2720110423" sldId="259"/>
            <ac:picMk id="8" creationId="{1323E8E6-F152-4467-845E-DCF79F220869}"/>
          </ac:picMkLst>
        </pc:picChg>
        <pc:picChg chg="del">
          <ac:chgData name="Vignesh Vallavan" userId="S::vigneshvallavan@virtusa.com::95dcde7f-0d3d-43b2-8ac2-0ffc19e831a3" providerId="AD" clId="Web-{BC3CC1AE-E15C-69D4-1300-67DA5659D061}" dt="2021-09-14T06:03:51.823" v="140"/>
          <ac:picMkLst>
            <pc:docMk/>
            <pc:sldMk cId="2720110423" sldId="259"/>
            <ac:picMk id="9" creationId="{0BAC2650-B8F4-483C-A449-7B459028E396}"/>
          </ac:picMkLst>
        </pc:picChg>
      </pc:sldChg>
      <pc:sldChg chg="addSp delSp modSp new del">
        <pc:chgData name="Vignesh Vallavan" userId="S::vigneshvallavan@virtusa.com::95dcde7f-0d3d-43b2-8ac2-0ffc19e831a3" providerId="AD" clId="Web-{BC3CC1AE-E15C-69D4-1300-67DA5659D061}" dt="2021-09-14T06:17:40.111" v="236"/>
        <pc:sldMkLst>
          <pc:docMk/>
          <pc:sldMk cId="3213796580" sldId="260"/>
        </pc:sldMkLst>
        <pc:spChg chg="del">
          <ac:chgData name="Vignesh Vallavan" userId="S::vigneshvallavan@virtusa.com::95dcde7f-0d3d-43b2-8ac2-0ffc19e831a3" providerId="AD" clId="Web-{BC3CC1AE-E15C-69D4-1300-67DA5659D061}" dt="2021-09-14T06:08:09.074" v="155"/>
          <ac:spMkLst>
            <pc:docMk/>
            <pc:sldMk cId="3213796580" sldId="260"/>
            <ac:spMk id="2" creationId="{18078DFB-2F3F-4485-A3F8-1053C6296C59}"/>
          </ac:spMkLst>
        </pc:spChg>
        <pc:spChg chg="del">
          <ac:chgData name="Vignesh Vallavan" userId="S::vigneshvallavan@virtusa.com::95dcde7f-0d3d-43b2-8ac2-0ffc19e831a3" providerId="AD" clId="Web-{BC3CC1AE-E15C-69D4-1300-67DA5659D061}" dt="2021-09-14T06:08:08.636" v="154"/>
          <ac:spMkLst>
            <pc:docMk/>
            <pc:sldMk cId="3213796580" sldId="260"/>
            <ac:spMk id="3" creationId="{028DC02A-6CA4-47D3-B0E4-9339DA57F317}"/>
          </ac:spMkLst>
        </pc:spChg>
        <pc:spChg chg="add mod">
          <ac:chgData name="Vignesh Vallavan" userId="S::vigneshvallavan@virtusa.com::95dcde7f-0d3d-43b2-8ac2-0ffc19e831a3" providerId="AD" clId="Web-{BC3CC1AE-E15C-69D4-1300-67DA5659D061}" dt="2021-09-14T06:16:12.574" v="226"/>
          <ac:spMkLst>
            <pc:docMk/>
            <pc:sldMk cId="3213796580" sldId="260"/>
            <ac:spMk id="7" creationId="{AF7B1CF3-0EDE-4E1C-8F53-60A3D104CACA}"/>
          </ac:spMkLst>
        </pc:spChg>
        <pc:picChg chg="add del mod">
          <ac:chgData name="Vignesh Vallavan" userId="S::vigneshvallavan@virtusa.com::95dcde7f-0d3d-43b2-8ac2-0ffc19e831a3" providerId="AD" clId="Web-{BC3CC1AE-E15C-69D4-1300-67DA5659D061}" dt="2021-09-14T06:10:18.176" v="176"/>
          <ac:picMkLst>
            <pc:docMk/>
            <pc:sldMk cId="3213796580" sldId="260"/>
            <ac:picMk id="4" creationId="{4CEFB5FF-FEDE-483A-81F3-4EA09D35722A}"/>
          </ac:picMkLst>
        </pc:picChg>
        <pc:picChg chg="add del mod">
          <ac:chgData name="Vignesh Vallavan" userId="S::vigneshvallavan@virtusa.com::95dcde7f-0d3d-43b2-8ac2-0ffc19e831a3" providerId="AD" clId="Web-{BC3CC1AE-E15C-69D4-1300-67DA5659D061}" dt="2021-09-14T06:10:35.552" v="182"/>
          <ac:picMkLst>
            <pc:docMk/>
            <pc:sldMk cId="3213796580" sldId="260"/>
            <ac:picMk id="5" creationId="{0AE6AD1F-8B58-46C2-9B7B-A4ABDD6543A0}"/>
          </ac:picMkLst>
        </pc:picChg>
        <pc:picChg chg="add del mod">
          <ac:chgData name="Vignesh Vallavan" userId="S::vigneshvallavan@virtusa.com::95dcde7f-0d3d-43b2-8ac2-0ffc19e831a3" providerId="AD" clId="Web-{BC3CC1AE-E15C-69D4-1300-67DA5659D061}" dt="2021-09-14T06:10:28.317" v="179"/>
          <ac:picMkLst>
            <pc:docMk/>
            <pc:sldMk cId="3213796580" sldId="260"/>
            <ac:picMk id="6" creationId="{9E9B492A-3B55-462F-81E2-FD78F2575826}"/>
          </ac:picMkLst>
        </pc:picChg>
        <pc:picChg chg="add mod">
          <ac:chgData name="Vignesh Vallavan" userId="S::vigneshvallavan@virtusa.com::95dcde7f-0d3d-43b2-8ac2-0ffc19e831a3" providerId="AD" clId="Web-{BC3CC1AE-E15C-69D4-1300-67DA5659D061}" dt="2021-09-14T06:12:48.607" v="205" actId="1076"/>
          <ac:picMkLst>
            <pc:docMk/>
            <pc:sldMk cId="3213796580" sldId="260"/>
            <ac:picMk id="8" creationId="{5897667E-40BB-4C3B-962B-828402469B5C}"/>
          </ac:picMkLst>
        </pc:picChg>
        <pc:picChg chg="add mod">
          <ac:chgData name="Vignesh Vallavan" userId="S::vigneshvallavan@virtusa.com::95dcde7f-0d3d-43b2-8ac2-0ffc19e831a3" providerId="AD" clId="Web-{BC3CC1AE-E15C-69D4-1300-67DA5659D061}" dt="2021-09-14T06:12:45.217" v="204" actId="14100"/>
          <ac:picMkLst>
            <pc:docMk/>
            <pc:sldMk cId="3213796580" sldId="260"/>
            <ac:picMk id="9" creationId="{A2DFEC31-8D99-4239-A1B5-FF28CA5F4259}"/>
          </ac:picMkLst>
        </pc:picChg>
        <pc:picChg chg="add mod">
          <ac:chgData name="Vignesh Vallavan" userId="S::vigneshvallavan@virtusa.com::95dcde7f-0d3d-43b2-8ac2-0ffc19e831a3" providerId="AD" clId="Web-{BC3CC1AE-E15C-69D4-1300-67DA5659D061}" dt="2021-09-14T06:12:36.685" v="202" actId="1076"/>
          <ac:picMkLst>
            <pc:docMk/>
            <pc:sldMk cId="3213796580" sldId="260"/>
            <ac:picMk id="10" creationId="{38C702D0-8066-44D3-984F-C38808C4CC0D}"/>
          </ac:picMkLst>
        </pc:picChg>
        <pc:picChg chg="add mod">
          <ac:chgData name="Vignesh Vallavan" userId="S::vigneshvallavan@virtusa.com::95dcde7f-0d3d-43b2-8ac2-0ffc19e831a3" providerId="AD" clId="Web-{BC3CC1AE-E15C-69D4-1300-67DA5659D061}" dt="2021-09-14T06:15:25.430" v="218"/>
          <ac:picMkLst>
            <pc:docMk/>
            <pc:sldMk cId="3213796580" sldId="260"/>
            <ac:picMk id="11" creationId="{7233A682-E002-466F-B82C-BDC11697AF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F2282AF-BF5D-470F-BE7C-CD23511BA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779" b="1"/>
          <a:stretch/>
        </p:blipFill>
        <p:spPr>
          <a:xfrm>
            <a:off x="-27876" y="10"/>
            <a:ext cx="12191997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A02015-02A4-4F17-9FA3-74D26DC03DB0}"/>
              </a:ext>
            </a:extLst>
          </p:cNvPr>
          <p:cNvSpPr txBox="1"/>
          <p:nvPr/>
        </p:nvSpPr>
        <p:spPr>
          <a:xfrm>
            <a:off x="3157845" y="1652413"/>
            <a:ext cx="7010018" cy="22882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latin typeface="+mj-lt"/>
                <a:ea typeface="+mj-ea"/>
                <a:cs typeface="+mj-cs"/>
              </a:rPr>
              <a:t>Text to Speech​</a:t>
            </a:r>
            <a:endParaRPr lang="en-US" sz="7200" b="1" kern="1200" dirty="0">
              <a:latin typeface="+mj-lt"/>
              <a:ea typeface="+mj-ea"/>
              <a:cs typeface="Calibri Light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11" descr="Icon&#10;&#10;Description automatically generated">
            <a:extLst>
              <a:ext uri="{FF2B5EF4-FFF2-40B4-BE49-F238E27FC236}">
                <a16:creationId xmlns:a16="http://schemas.microsoft.com/office/drawing/2014/main" id="{080E97E8-DA6E-4474-9A29-766090E3F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7" r="-1" b="-1"/>
          <a:stretch/>
        </p:blipFill>
        <p:spPr>
          <a:xfrm>
            <a:off x="506511" y="1710252"/>
            <a:ext cx="2034550" cy="1797684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1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84AF0EDB-9CBD-414C-9C4F-B290DE790D74}"/>
              </a:ext>
            </a:extLst>
          </p:cNvPr>
          <p:cNvSpPr txBox="1"/>
          <p:nvPr/>
        </p:nvSpPr>
        <p:spPr>
          <a:xfrm>
            <a:off x="133815" y="198863"/>
            <a:ext cx="36631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cs typeface="Calibri"/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0439F5B4-B155-48CF-A558-99990BFB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29" y="1626459"/>
            <a:ext cx="8932125" cy="5191475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76698E55-86C3-47F8-9802-C2821A8EEAF8}"/>
              </a:ext>
            </a:extLst>
          </p:cNvPr>
          <p:cNvSpPr txBox="1"/>
          <p:nvPr/>
        </p:nvSpPr>
        <p:spPr>
          <a:xfrm>
            <a:off x="24958" y="-27923"/>
            <a:ext cx="367246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Python Snippet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9DF3FA3-32F3-4A84-A926-CD83BE453AC1}"/>
              </a:ext>
            </a:extLst>
          </p:cNvPr>
          <p:cNvSpPr txBox="1"/>
          <p:nvPr/>
        </p:nvSpPr>
        <p:spPr>
          <a:xfrm>
            <a:off x="2993750" y="387151"/>
            <a:ext cx="5531004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Install </a:t>
            </a:r>
            <a:r>
              <a:rPr lang="en-US" dirty="0" err="1">
                <a:cs typeface="Calibri"/>
              </a:rPr>
              <a:t>gtts</a:t>
            </a:r>
            <a:r>
              <a:rPr lang="en-US" dirty="0">
                <a:cs typeface="Calibri"/>
              </a:rPr>
              <a:t> in Python 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&lt;pip install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gTTS</a:t>
            </a:r>
            <a:r>
              <a:rPr lang="en-US" dirty="0">
                <a:solidFill>
                  <a:srgbClr val="FF0000"/>
                </a:solidFill>
                <a:cs typeface="Calibri"/>
              </a:rPr>
              <a:t>&gt;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r>
              <a:rPr lang="en-US" dirty="0">
                <a:cs typeface="Calibri"/>
              </a:rPr>
              <a:t>             --&gt; For converting text to speech</a:t>
            </a:r>
          </a:p>
          <a:p>
            <a:r>
              <a:rPr lang="en-US" dirty="0">
                <a:ea typeface="+mn-lt"/>
                <a:cs typeface="+mn-lt"/>
              </a:rPr>
              <a:t>2.   Install pyttsx3 Python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&lt;pip install pyttsx3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</a:p>
          <a:p>
            <a:r>
              <a:rPr lang="en-US" dirty="0">
                <a:ea typeface="+mn-lt"/>
                <a:cs typeface="+mn-lt"/>
              </a:rPr>
              <a:t>            --&gt; </a:t>
            </a:r>
            <a:r>
              <a:rPr lang="en-US" dirty="0">
                <a:cs typeface="Calibri"/>
              </a:rPr>
              <a:t> For playing speech in output window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3BD7CA1-8ECC-48B9-8955-8FD90FBE8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05" y="1661141"/>
            <a:ext cx="3523784" cy="1539559"/>
          </a:xfrm>
          <a:prstGeom prst="rect">
            <a:avLst/>
          </a:prstGeom>
        </p:spPr>
      </p:pic>
      <p:pic>
        <p:nvPicPr>
          <p:cNvPr id="5" name="text-to-speech">
            <a:hlinkClick r:id="" action="ppaction://media"/>
            <a:extLst>
              <a:ext uri="{FF2B5EF4-FFF2-40B4-BE49-F238E27FC236}">
                <a16:creationId xmlns:a16="http://schemas.microsoft.com/office/drawing/2014/main" id="{B0EDB151-1953-4609-A5DF-BCEEECC321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94946" y="4679917"/>
            <a:ext cx="730250" cy="73025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F884EAFD-0854-4966-9341-5C0DC747AA32}"/>
              </a:ext>
            </a:extLst>
          </p:cNvPr>
          <p:cNvSpPr txBox="1"/>
          <p:nvPr/>
        </p:nvSpPr>
        <p:spPr>
          <a:xfrm>
            <a:off x="301083" y="124522"/>
            <a:ext cx="159201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E88F3-EEE5-49E8-96E2-CD573C3B2B8A}"/>
              </a:ext>
            </a:extLst>
          </p:cNvPr>
          <p:cNvSpPr txBox="1"/>
          <p:nvPr/>
        </p:nvSpPr>
        <p:spPr>
          <a:xfrm>
            <a:off x="878115" y="12863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Terminal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62D4C-1EA9-48CB-BB0E-6D977887AE0A}"/>
              </a:ext>
            </a:extLst>
          </p:cNvPr>
          <p:cNvSpPr txBox="1"/>
          <p:nvPr/>
        </p:nvSpPr>
        <p:spPr>
          <a:xfrm>
            <a:off x="878114" y="4007755"/>
            <a:ext cx="3568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Audi file : text-to-speech.mp3</a:t>
            </a:r>
          </a:p>
        </p:txBody>
      </p:sp>
    </p:spTree>
    <p:extLst>
      <p:ext uri="{BB962C8B-B14F-4D97-AF65-F5344CB8AC3E}">
        <p14:creationId xmlns:p14="http://schemas.microsoft.com/office/powerpoint/2010/main" val="382683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155</cp:revision>
  <dcterms:created xsi:type="dcterms:W3CDTF">2021-09-14T05:41:19Z</dcterms:created>
  <dcterms:modified xsi:type="dcterms:W3CDTF">2021-09-14T06:34:01Z</dcterms:modified>
</cp:coreProperties>
</file>