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5607B-DCB2-456B-8F0C-1B0343890602}" v="802" dt="2022-06-16T14:38:3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UoQAe_NzaA" TargetMode="External"/><Relationship Id="rId2" Type="http://schemas.openxmlformats.org/officeDocument/2006/relationships/hyperlink" Target="https://youtu.be/Ng_zi11N4_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pypi.org/project/mysql-connector-python/" TargetMode="External"/><Relationship Id="rId4" Type="http://schemas.openxmlformats.org/officeDocument/2006/relationships/hyperlink" Target="https://dev.mysql.com/downloads/connector/j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088D0-3649-F054-E84C-D8874EC85575}"/>
              </a:ext>
            </a:extLst>
          </p:cNvPr>
          <p:cNvSpPr txBox="1"/>
          <p:nvPr/>
        </p:nvSpPr>
        <p:spPr>
          <a:xfrm>
            <a:off x="1657110" y="2612020"/>
            <a:ext cx="88874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Transfer data from Local MySQL data to AWS Glue </a:t>
            </a:r>
            <a:endParaRPr lang="en-US" sz="3200" b="1" dirty="0">
              <a:cs typeface="Calibri"/>
            </a:endParaRPr>
          </a:p>
          <a:p>
            <a:pPr algn="ctr"/>
            <a:r>
              <a:rPr lang="en-US" sz="3200" b="1" dirty="0">
                <a:ea typeface="Calibri"/>
                <a:cs typeface="Calibri"/>
              </a:rPr>
              <a:t>Using </a:t>
            </a:r>
          </a:p>
          <a:p>
            <a:pPr algn="ctr"/>
            <a:r>
              <a:rPr lang="en-US" sz="3200" b="1" dirty="0">
                <a:ea typeface="Calibri"/>
                <a:cs typeface="Calibri"/>
              </a:rPr>
              <a:t>Connections &amp; Connectors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F079E-22FA-74C0-1452-B75C4F1F663F}"/>
              </a:ext>
            </a:extLst>
          </p:cNvPr>
          <p:cNvSpPr txBox="1"/>
          <p:nvPr/>
        </p:nvSpPr>
        <p:spPr>
          <a:xfrm>
            <a:off x="55944" y="219919"/>
            <a:ext cx="587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1. RDS setup in local MYSQL database</a:t>
            </a:r>
            <a:r>
              <a:rPr lang="en-US" sz="1400" dirty="0">
                <a:cs typeface="Segoe UI"/>
              </a:rPr>
              <a:t>  </a:t>
            </a:r>
            <a:r>
              <a:rPr lang="en-US" sz="1400" b="1" dirty="0">
                <a:cs typeface="Segoe UI"/>
                <a:hlinkClick r:id="rId2"/>
              </a:rPr>
              <a:t>https://youtu.be/Ng_zi11N4_c</a:t>
            </a:r>
            <a:r>
              <a:rPr lang="en-US" sz="1100" dirty="0">
                <a:cs typeface="Segoe UI"/>
              </a:rPr>
              <a:t> </a:t>
            </a:r>
            <a:endParaRPr lang="en-US" sz="1100" dirty="0">
              <a:ea typeface="Calibr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58A9C-D277-CE52-1735-686EC213D59C}"/>
              </a:ext>
            </a:extLst>
          </p:cNvPr>
          <p:cNvSpPr txBox="1"/>
          <p:nvPr/>
        </p:nvSpPr>
        <p:spPr>
          <a:xfrm>
            <a:off x="6045843" y="219919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2. RDS – JDBC Connection</a:t>
            </a:r>
            <a:r>
              <a:rPr lang="en-US" sz="1400" dirty="0">
                <a:cs typeface="Segoe UI"/>
              </a:rPr>
              <a:t> </a:t>
            </a:r>
            <a:r>
              <a:rPr lang="en-US" sz="1400" b="1" dirty="0">
                <a:cs typeface="Segoe UI"/>
                <a:hlinkClick r:id="rId3"/>
              </a:rPr>
              <a:t>https://youtu.be/UUoQAe_NzaA</a:t>
            </a:r>
            <a:r>
              <a:rPr lang="en-US" sz="1100" dirty="0">
                <a:cs typeface="Segoe UI"/>
              </a:rPr>
              <a:t> </a:t>
            </a:r>
            <a:endParaRPr lang="en-US" dirty="0"/>
          </a:p>
        </p:txBody>
      </p:sp>
      <p:pic>
        <p:nvPicPr>
          <p:cNvPr id="6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DBBFE11-309A-2743-BEDF-AB816355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09" y="1353430"/>
            <a:ext cx="9350414" cy="4498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0F6ED-39F7-E649-8A9D-EF0AFFC194D7}"/>
              </a:ext>
            </a:extLst>
          </p:cNvPr>
          <p:cNvSpPr txBox="1"/>
          <p:nvPr/>
        </p:nvSpPr>
        <p:spPr>
          <a:xfrm>
            <a:off x="55944" y="914400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1. Create RDS</a:t>
            </a:r>
            <a:endParaRPr lang="en-US" sz="1100" dirty="0">
              <a:ea typeface="Calibr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F57E8-0794-C136-EE47-B0AA2C7383E3}"/>
              </a:ext>
            </a:extLst>
          </p:cNvPr>
          <p:cNvSpPr txBox="1"/>
          <p:nvPr/>
        </p:nvSpPr>
        <p:spPr>
          <a:xfrm>
            <a:off x="1589589" y="6229108"/>
            <a:ext cx="78264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Calibri"/>
                <a:cs typeface="Segoe UI"/>
              </a:rPr>
              <a:t>Copy Endpoint name and paste it in to the hostname in local MySQL workbench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1BF02-D0A8-5499-FCF0-79C6FB6B1F59}"/>
              </a:ext>
            </a:extLst>
          </p:cNvPr>
          <p:cNvSpPr txBox="1"/>
          <p:nvPr/>
        </p:nvSpPr>
        <p:spPr>
          <a:xfrm>
            <a:off x="9518246" y="3267917"/>
            <a:ext cx="26756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Calibri"/>
                <a:cs typeface="Segoe UI"/>
              </a:rPr>
              <a:t>While creating RDS, remember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7561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F35DB9-2F04-FFE3-63A9-A48D02E9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" y="411419"/>
            <a:ext cx="7498465" cy="4993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5ACC-7490-279D-6A2F-20D0E627A9B6}"/>
              </a:ext>
            </a:extLst>
          </p:cNvPr>
          <p:cNvSpPr txBox="1"/>
          <p:nvPr/>
        </p:nvSpPr>
        <p:spPr>
          <a:xfrm>
            <a:off x="2187615" y="75235"/>
            <a:ext cx="510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Local MySQL server connection Window</a:t>
            </a:r>
            <a:endParaRPr lang="en-US" sz="1100" dirty="0">
              <a:ea typeface="Calibri"/>
              <a:cs typeface="Segoe UI"/>
            </a:endParaRP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B78C02-1E61-1E27-0E40-C1A98DF4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53" y="452751"/>
            <a:ext cx="4538791" cy="4595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422DD-80BA-932E-979D-5A4D42BF030D}"/>
              </a:ext>
            </a:extLst>
          </p:cNvPr>
          <p:cNvSpPr txBox="1"/>
          <p:nvPr/>
        </p:nvSpPr>
        <p:spPr>
          <a:xfrm>
            <a:off x="200627" y="5621437"/>
            <a:ext cx="73248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cs typeface="Segoe UI"/>
              </a:rPr>
              <a:t>Test connection: If it returns an error--&gt; Please change Security Groups in RDS</a:t>
            </a:r>
          </a:p>
          <a:p>
            <a:pPr lvl="3"/>
            <a:r>
              <a:rPr lang="en-US" sz="1600" b="1" dirty="0">
                <a:ea typeface="Calibri"/>
                <a:cs typeface="Segoe UI"/>
              </a:rPr>
              <a:t>        If it returns successfully, then starts SQL query</a:t>
            </a:r>
          </a:p>
        </p:txBody>
      </p:sp>
    </p:spTree>
    <p:extLst>
      <p:ext uri="{BB962C8B-B14F-4D97-AF65-F5344CB8AC3E}">
        <p14:creationId xmlns:p14="http://schemas.microsoft.com/office/powerpoint/2010/main" val="20420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5FF327-D0D3-CA47-C85F-D75BD91F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4" y="472763"/>
            <a:ext cx="10777958" cy="36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528311-7006-72C7-4C3E-99A309CA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0" y="1951261"/>
            <a:ext cx="11017858" cy="1402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7280A-9E3D-6AA6-1068-7E516647CAAB}"/>
              </a:ext>
            </a:extLst>
          </p:cNvPr>
          <p:cNvSpPr txBox="1"/>
          <p:nvPr/>
        </p:nvSpPr>
        <p:spPr>
          <a:xfrm>
            <a:off x="239210" y="-193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Connectors: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1130D85-B2B9-CBE1-03AD-E905A8C9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6" y="756125"/>
            <a:ext cx="7006541" cy="100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05D04-B90C-7697-EF7F-A88C1351D51E}"/>
              </a:ext>
            </a:extLst>
          </p:cNvPr>
          <p:cNvSpPr txBox="1"/>
          <p:nvPr/>
        </p:nvSpPr>
        <p:spPr>
          <a:xfrm>
            <a:off x="7338349" y="1203768"/>
            <a:ext cx="43250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Segoe UI"/>
                <a:hlinkClick r:id="rId4"/>
              </a:rPr>
              <a:t>https://dev.mysql.com/downloads/connector/j/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0DB88-4D78-0AFD-8E2A-4461DC976133}"/>
              </a:ext>
            </a:extLst>
          </p:cNvPr>
          <p:cNvSpPr txBox="1"/>
          <p:nvPr/>
        </p:nvSpPr>
        <p:spPr>
          <a:xfrm>
            <a:off x="7338349" y="1551008"/>
            <a:ext cx="42286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Segoe UI"/>
                <a:hlinkClick r:id="rId5"/>
              </a:rPr>
              <a:t>https://pypi.org/project/mysql-connector-python/</a:t>
            </a:r>
            <a:r>
              <a:rPr lang="en-US" sz="1100">
                <a:cs typeface="Calibri"/>
              </a:rPr>
              <a:t> </a:t>
            </a:r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CB2FAF-9BE8-7EFE-A625-BAB6B3A42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11" y="3426681"/>
            <a:ext cx="6350642" cy="3390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EB456-0CD7-1687-24BE-0114D13E214A}"/>
              </a:ext>
            </a:extLst>
          </p:cNvPr>
          <p:cNvSpPr txBox="1"/>
          <p:nvPr/>
        </p:nvSpPr>
        <p:spPr>
          <a:xfrm>
            <a:off x="6711387" y="4261413"/>
            <a:ext cx="4546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In snippet, host = "</a:t>
            </a:r>
            <a:r>
              <a:rPr lang="en-US" sz="1600" b="1" i="1" dirty="0"/>
              <a:t>&lt;RDS Endpoint name&gt;</a:t>
            </a:r>
            <a:r>
              <a:rPr lang="en-US" sz="1600" b="1" dirty="0"/>
              <a:t>"</a:t>
            </a:r>
            <a:r>
              <a:rPr lang="en-US" sz="1600" b="1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911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2022-06-16T13:48:18Z</dcterms:created>
  <dcterms:modified xsi:type="dcterms:W3CDTF">2022-06-16T14:39:06Z</dcterms:modified>
</cp:coreProperties>
</file>