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524C-6F1B-4DFB-846F-B6498EAB0724}" v="1067" dt="2022-06-20T11:25:12.370"/>
    <p1510:client id="{DEE5607B-DCB2-456B-8F0C-1B0343890602}" v="802" dt="2022-06-16T14:38:3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b606fa7b4e1bb918" providerId="Windows Live" clId="Web-{92AF524C-6F1B-4DFB-846F-B6498EAB0724}"/>
    <pc:docChg chg="addSld modSld sldOrd">
      <pc:chgData name="Vignesh Vallavan" userId="b606fa7b4e1bb918" providerId="Windows Live" clId="Web-{92AF524C-6F1B-4DFB-846F-B6498EAB0724}" dt="2022-06-20T11:25:09.791" v="596" actId="20577"/>
      <pc:docMkLst>
        <pc:docMk/>
      </pc:docMkLst>
      <pc:sldChg chg="delSp modSp">
        <pc:chgData name="Vignesh Vallavan" userId="b606fa7b4e1bb918" providerId="Windows Live" clId="Web-{92AF524C-6F1B-4DFB-846F-B6498EAB0724}" dt="2022-06-20T11:25:09.791" v="596" actId="20577"/>
        <pc:sldMkLst>
          <pc:docMk/>
          <pc:sldMk cId="4291121068" sldId="260"/>
        </pc:sldMkLst>
        <pc:spChg chg="mod">
          <ac:chgData name="Vignesh Vallavan" userId="b606fa7b4e1bb918" providerId="Windows Live" clId="Web-{92AF524C-6F1B-4DFB-846F-B6498EAB0724}" dt="2022-06-20T11:24:26.306" v="585" actId="1076"/>
          <ac:spMkLst>
            <pc:docMk/>
            <pc:sldMk cId="4291121068" sldId="260"/>
            <ac:spMk id="5" creationId="{7577280A-9E3D-6AA6-1068-7E516647CAAB}"/>
          </ac:spMkLst>
        </pc:spChg>
        <pc:spChg chg="del">
          <ac:chgData name="Vignesh Vallavan" userId="b606fa7b4e1bb918" providerId="Windows Live" clId="Web-{92AF524C-6F1B-4DFB-846F-B6498EAB0724}" dt="2022-06-20T11:23:24.944" v="526"/>
          <ac:spMkLst>
            <pc:docMk/>
            <pc:sldMk cId="4291121068" sldId="260"/>
            <ac:spMk id="7" creationId="{ECB05D04-B90C-7697-EF7F-A88C1351D51E}"/>
          </ac:spMkLst>
        </pc:spChg>
        <pc:spChg chg="del">
          <ac:chgData name="Vignesh Vallavan" userId="b606fa7b4e1bb918" providerId="Windows Live" clId="Web-{92AF524C-6F1B-4DFB-846F-B6498EAB0724}" dt="2022-06-20T11:23:24.944" v="525"/>
          <ac:spMkLst>
            <pc:docMk/>
            <pc:sldMk cId="4291121068" sldId="260"/>
            <ac:spMk id="8" creationId="{01A0DB88-4D78-0AFD-8E2A-4461DC976133}"/>
          </ac:spMkLst>
        </pc:spChg>
        <pc:spChg chg="mod">
          <ac:chgData name="Vignesh Vallavan" userId="b606fa7b4e1bb918" providerId="Windows Live" clId="Web-{92AF524C-6F1B-4DFB-846F-B6498EAB0724}" dt="2022-06-20T11:25:09.791" v="596" actId="20577"/>
          <ac:spMkLst>
            <pc:docMk/>
            <pc:sldMk cId="4291121068" sldId="260"/>
            <ac:spMk id="10" creationId="{1C3EB456-0CD7-1687-24BE-0114D13E214A}"/>
          </ac:spMkLst>
        </pc:spChg>
        <pc:picChg chg="del">
          <ac:chgData name="Vignesh Vallavan" userId="b606fa7b4e1bb918" providerId="Windows Live" clId="Web-{92AF524C-6F1B-4DFB-846F-B6498EAB0724}" dt="2022-06-20T11:17:20.339" v="443"/>
          <ac:picMkLst>
            <pc:docMk/>
            <pc:sldMk cId="4291121068" sldId="260"/>
            <ac:picMk id="4" creationId="{E2528311-7006-72C7-4C3E-99A309CAFA23}"/>
          </ac:picMkLst>
        </pc:picChg>
        <pc:picChg chg="del">
          <ac:chgData name="Vignesh Vallavan" userId="b606fa7b4e1bb918" providerId="Windows Live" clId="Web-{92AF524C-6F1B-4DFB-846F-B6498EAB0724}" dt="2022-06-20T11:23:20.960" v="524"/>
          <ac:picMkLst>
            <pc:docMk/>
            <pc:sldMk cId="4291121068" sldId="260"/>
            <ac:picMk id="6" creationId="{A1130D85-B2B9-CBE1-03AD-E905A8C97420}"/>
          </ac:picMkLst>
        </pc:picChg>
        <pc:picChg chg="mod">
          <ac:chgData name="Vignesh Vallavan" userId="b606fa7b4e1bb918" providerId="Windows Live" clId="Web-{92AF524C-6F1B-4DFB-846F-B6498EAB0724}" dt="2022-06-20T11:24:28.868" v="586" actId="1076"/>
          <ac:picMkLst>
            <pc:docMk/>
            <pc:sldMk cId="4291121068" sldId="260"/>
            <ac:picMk id="9" creationId="{9CCB2FAF-9BE8-7EFE-A625-BAB6B3A42C99}"/>
          </ac:picMkLst>
        </pc:picChg>
      </pc:sldChg>
      <pc:sldChg chg="addSp delSp modSp new ord">
        <pc:chgData name="Vignesh Vallavan" userId="b606fa7b4e1bb918" providerId="Windows Live" clId="Web-{92AF524C-6F1B-4DFB-846F-B6498EAB0724}" dt="2022-06-20T10:58:11.223" v="18" actId="1076"/>
        <pc:sldMkLst>
          <pc:docMk/>
          <pc:sldMk cId="289312920" sldId="261"/>
        </pc:sldMkLst>
        <pc:spChg chg="del">
          <ac:chgData name="Vignesh Vallavan" userId="b606fa7b4e1bb918" providerId="Windows Live" clId="Web-{92AF524C-6F1B-4DFB-846F-B6498EAB0724}" dt="2022-06-20T10:57:17.612" v="2"/>
          <ac:spMkLst>
            <pc:docMk/>
            <pc:sldMk cId="289312920" sldId="261"/>
            <ac:spMk id="2" creationId="{F1953BB0-4C25-A71E-5048-1667CC05BA29}"/>
          </ac:spMkLst>
        </pc:spChg>
        <pc:spChg chg="del">
          <ac:chgData name="Vignesh Vallavan" userId="b606fa7b4e1bb918" providerId="Windows Live" clId="Web-{92AF524C-6F1B-4DFB-846F-B6498EAB0724}" dt="2022-06-20T10:57:17.597" v="1"/>
          <ac:spMkLst>
            <pc:docMk/>
            <pc:sldMk cId="289312920" sldId="261"/>
            <ac:spMk id="3" creationId="{4815F8CE-372C-3EC3-1520-6ED7870864BA}"/>
          </ac:spMkLst>
        </pc:spChg>
        <pc:spChg chg="add mod">
          <ac:chgData name="Vignesh Vallavan" userId="b606fa7b4e1bb918" providerId="Windows Live" clId="Web-{92AF524C-6F1B-4DFB-846F-B6498EAB0724}" dt="2022-06-20T10:58:11.223" v="18" actId="1076"/>
          <ac:spMkLst>
            <pc:docMk/>
            <pc:sldMk cId="289312920" sldId="261"/>
            <ac:spMk id="4" creationId="{5FD1077F-EE90-B893-50E4-7566A0CD51F1}"/>
          </ac:spMkLst>
        </pc:spChg>
      </pc:sldChg>
      <pc:sldChg chg="addSp delSp modSp add replId">
        <pc:chgData name="Vignesh Vallavan" userId="b606fa7b4e1bb918" providerId="Windows Live" clId="Web-{92AF524C-6F1B-4DFB-846F-B6498EAB0724}" dt="2022-06-20T11:05:22.222" v="208" actId="20577"/>
        <pc:sldMkLst>
          <pc:docMk/>
          <pc:sldMk cId="1337457768" sldId="262"/>
        </pc:sldMkLst>
        <pc:spChg chg="add mod">
          <ac:chgData name="Vignesh Vallavan" userId="b606fa7b4e1bb918" providerId="Windows Live" clId="Web-{92AF524C-6F1B-4DFB-846F-B6498EAB0724}" dt="2022-06-20T11:05:22.222" v="208" actId="20577"/>
          <ac:spMkLst>
            <pc:docMk/>
            <pc:sldMk cId="1337457768" sldId="262"/>
            <ac:spMk id="3" creationId="{5A540AD6-3701-8AA2-2924-5C150EA11F14}"/>
          </ac:spMkLst>
        </pc:spChg>
        <pc:spChg chg="del">
          <ac:chgData name="Vignesh Vallavan" userId="b606fa7b4e1bb918" providerId="Windows Live" clId="Web-{92AF524C-6F1B-4DFB-846F-B6498EAB0724}" dt="2022-06-20T10:58:19.911" v="20"/>
          <ac:spMkLst>
            <pc:docMk/>
            <pc:sldMk cId="1337457768" sldId="262"/>
            <ac:spMk id="4" creationId="{5FD1077F-EE90-B893-50E4-7566A0CD51F1}"/>
          </ac:spMkLst>
        </pc:spChg>
        <pc:spChg chg="add del">
          <ac:chgData name="Vignesh Vallavan" userId="b606fa7b4e1bb918" providerId="Windows Live" clId="Web-{92AF524C-6F1B-4DFB-846F-B6498EAB0724}" dt="2022-06-20T10:59:54.867" v="37"/>
          <ac:spMkLst>
            <pc:docMk/>
            <pc:sldMk cId="1337457768" sldId="262"/>
            <ac:spMk id="5" creationId="{3C1D2F0F-74E4-A8D8-A053-52F6C01C9B00}"/>
          </ac:spMkLst>
        </pc:spChg>
        <pc:spChg chg="add mod">
          <ac:chgData name="Vignesh Vallavan" userId="b606fa7b4e1bb918" providerId="Windows Live" clId="Web-{92AF524C-6F1B-4DFB-846F-B6498EAB0724}" dt="2022-06-20T11:03:08.139" v="154" actId="1076"/>
          <ac:spMkLst>
            <pc:docMk/>
            <pc:sldMk cId="1337457768" sldId="262"/>
            <ac:spMk id="6" creationId="{B5E7A9E5-6D24-B2C5-5BEC-DA33324BEC63}"/>
          </ac:spMkLst>
        </pc:spChg>
        <pc:spChg chg="add mod">
          <ac:chgData name="Vignesh Vallavan" userId="b606fa7b4e1bb918" providerId="Windows Live" clId="Web-{92AF524C-6F1B-4DFB-846F-B6498EAB0724}" dt="2022-06-20T11:04:16.704" v="182" actId="20577"/>
          <ac:spMkLst>
            <pc:docMk/>
            <pc:sldMk cId="1337457768" sldId="262"/>
            <ac:spMk id="7" creationId="{D58D94A7-B7AE-F828-3373-9A646843919D}"/>
          </ac:spMkLst>
        </pc:spChg>
        <pc:picChg chg="add mod">
          <ac:chgData name="Vignesh Vallavan" userId="b606fa7b4e1bb918" providerId="Windows Live" clId="Web-{92AF524C-6F1B-4DFB-846F-B6498EAB0724}" dt="2022-06-20T11:00:01.274" v="39" actId="1076"/>
          <ac:picMkLst>
            <pc:docMk/>
            <pc:sldMk cId="1337457768" sldId="262"/>
            <ac:picMk id="2" creationId="{90A9CDBD-776A-BCDD-7933-80BE1AF9E31D}"/>
          </ac:picMkLst>
        </pc:picChg>
      </pc:sldChg>
      <pc:sldChg chg="addSp delSp modSp new ord">
        <pc:chgData name="Vignesh Vallavan" userId="b606fa7b4e1bb918" providerId="Windows Live" clId="Web-{92AF524C-6F1B-4DFB-846F-B6498EAB0724}" dt="2022-06-20T11:14:29.177" v="371"/>
        <pc:sldMkLst>
          <pc:docMk/>
          <pc:sldMk cId="785922027" sldId="263"/>
        </pc:sldMkLst>
        <pc:spChg chg="del">
          <ac:chgData name="Vignesh Vallavan" userId="b606fa7b4e1bb918" providerId="Windows Live" clId="Web-{92AF524C-6F1B-4DFB-846F-B6498EAB0724}" dt="2022-06-20T11:04:26.970" v="185"/>
          <ac:spMkLst>
            <pc:docMk/>
            <pc:sldMk cId="785922027" sldId="263"/>
            <ac:spMk id="2" creationId="{BEC51FE0-2B13-2FB0-B7CA-9D0C31605071}"/>
          </ac:spMkLst>
        </pc:spChg>
        <pc:spChg chg="del">
          <ac:chgData name="Vignesh Vallavan" userId="b606fa7b4e1bb918" providerId="Windows Live" clId="Web-{92AF524C-6F1B-4DFB-846F-B6498EAB0724}" dt="2022-06-20T11:04:26.954" v="184"/>
          <ac:spMkLst>
            <pc:docMk/>
            <pc:sldMk cId="785922027" sldId="263"/>
            <ac:spMk id="3" creationId="{9A89C749-5602-4F59-1372-3B392B18D9BE}"/>
          </ac:spMkLst>
        </pc:spChg>
        <pc:spChg chg="add mod">
          <ac:chgData name="Vignesh Vallavan" userId="b606fa7b4e1bb918" providerId="Windows Live" clId="Web-{92AF524C-6F1B-4DFB-846F-B6498EAB0724}" dt="2022-06-20T11:05:11.862" v="205" actId="20577"/>
          <ac:spMkLst>
            <pc:docMk/>
            <pc:sldMk cId="785922027" sldId="263"/>
            <ac:spMk id="6" creationId="{BE705F91-EE02-B377-3FB0-40FF31D3BF61}"/>
          </ac:spMkLst>
        </pc:spChg>
        <pc:spChg chg="add mod">
          <ac:chgData name="Vignesh Vallavan" userId="b606fa7b4e1bb918" providerId="Windows Live" clId="Web-{92AF524C-6F1B-4DFB-846F-B6498EAB0724}" dt="2022-06-20T11:10:25.185" v="280" actId="1076"/>
          <ac:spMkLst>
            <pc:docMk/>
            <pc:sldMk cId="785922027" sldId="263"/>
            <ac:spMk id="7" creationId="{27CF5987-AE77-89FC-0E68-19D221FDB125}"/>
          </ac:spMkLst>
        </pc:spChg>
        <pc:spChg chg="add mod">
          <ac:chgData name="Vignesh Vallavan" userId="b606fa7b4e1bb918" providerId="Windows Live" clId="Web-{92AF524C-6F1B-4DFB-846F-B6498EAB0724}" dt="2022-06-20T11:12:27.923" v="364" actId="1076"/>
          <ac:spMkLst>
            <pc:docMk/>
            <pc:sldMk cId="785922027" sldId="263"/>
            <ac:spMk id="9" creationId="{CD423672-03A4-9D50-9C1A-B815AD06760B}"/>
          </ac:spMkLst>
        </pc:spChg>
        <pc:picChg chg="add del mod">
          <ac:chgData name="Vignesh Vallavan" userId="b606fa7b4e1bb918" providerId="Windows Live" clId="Web-{92AF524C-6F1B-4DFB-846F-B6498EAB0724}" dt="2022-06-20T11:04:50.018" v="188"/>
          <ac:picMkLst>
            <pc:docMk/>
            <pc:sldMk cId="785922027" sldId="263"/>
            <ac:picMk id="4" creationId="{52CA591F-A3F6-EC37-AA57-673003D81948}"/>
          </ac:picMkLst>
        </pc:picChg>
        <pc:picChg chg="add mod">
          <ac:chgData name="Vignesh Vallavan" userId="b606fa7b4e1bb918" providerId="Windows Live" clId="Web-{92AF524C-6F1B-4DFB-846F-B6498EAB0724}" dt="2022-06-20T11:10:45.373" v="283" actId="14100"/>
          <ac:picMkLst>
            <pc:docMk/>
            <pc:sldMk cId="785922027" sldId="263"/>
            <ac:picMk id="8" creationId="{9B84B18F-45A3-89D5-B121-8543E1602C47}"/>
          </ac:picMkLst>
        </pc:picChg>
      </pc:sldChg>
      <pc:sldChg chg="addSp modSp add ord replId">
        <pc:chgData name="Vignesh Vallavan" userId="b606fa7b4e1bb918" providerId="Windows Live" clId="Web-{92AF524C-6F1B-4DFB-846F-B6498EAB0724}" dt="2022-06-20T11:16:47.431" v="439" actId="14100"/>
        <pc:sldMkLst>
          <pc:docMk/>
          <pc:sldMk cId="2318789702" sldId="264"/>
        </pc:sldMkLst>
        <pc:spChg chg="add mod">
          <ac:chgData name="Vignesh Vallavan" userId="b606fa7b4e1bb918" providerId="Windows Live" clId="Web-{92AF524C-6F1B-4DFB-846F-B6498EAB0724}" dt="2022-06-20T11:15:03.334" v="381" actId="1076"/>
          <ac:spMkLst>
            <pc:docMk/>
            <pc:sldMk cId="2318789702" sldId="264"/>
            <ac:spMk id="4" creationId="{0264393D-ACF4-40E9-AC4F-7A68CD98BD6A}"/>
          </ac:spMkLst>
        </pc:spChg>
        <pc:spChg chg="add mod">
          <ac:chgData name="Vignesh Vallavan" userId="b606fa7b4e1bb918" providerId="Windows Live" clId="Web-{92AF524C-6F1B-4DFB-846F-B6498EAB0724}" dt="2022-06-20T11:16:47.431" v="439" actId="14100"/>
          <ac:spMkLst>
            <pc:docMk/>
            <pc:sldMk cId="2318789702" sldId="264"/>
            <ac:spMk id="5" creationId="{B33A7005-1246-DD1B-78B6-4DAB4C995C09}"/>
          </ac:spMkLst>
        </pc:spChg>
        <pc:picChg chg="add mod">
          <ac:chgData name="Vignesh Vallavan" userId="b606fa7b4e1bb918" providerId="Windows Live" clId="Web-{92AF524C-6F1B-4DFB-846F-B6498EAB0724}" dt="2022-06-20T11:15:22.335" v="385" actId="1076"/>
          <ac:picMkLst>
            <pc:docMk/>
            <pc:sldMk cId="2318789702" sldId="264"/>
            <ac:picMk id="2" creationId="{120BF0B5-F32E-3F6C-48D0-445FC9087B96}"/>
          </ac:picMkLst>
        </pc:picChg>
      </pc:sldChg>
      <pc:sldChg chg="addSp delSp modSp new">
        <pc:chgData name="Vignesh Vallavan" userId="b606fa7b4e1bb918" providerId="Windows Live" clId="Web-{92AF524C-6F1B-4DFB-846F-B6498EAB0724}" dt="2022-06-20T11:22:59.709" v="522" actId="1076"/>
        <pc:sldMkLst>
          <pc:docMk/>
          <pc:sldMk cId="3760077431" sldId="265"/>
        </pc:sldMkLst>
        <pc:spChg chg="del">
          <ac:chgData name="Vignesh Vallavan" userId="b606fa7b4e1bb918" providerId="Windows Live" clId="Web-{92AF524C-6F1B-4DFB-846F-B6498EAB0724}" dt="2022-06-20T11:17:07.370" v="442"/>
          <ac:spMkLst>
            <pc:docMk/>
            <pc:sldMk cId="3760077431" sldId="265"/>
            <ac:spMk id="2" creationId="{5466334C-2E3F-E208-EF10-6448078485DD}"/>
          </ac:spMkLst>
        </pc:spChg>
        <pc:spChg chg="del">
          <ac:chgData name="Vignesh Vallavan" userId="b606fa7b4e1bb918" providerId="Windows Live" clId="Web-{92AF524C-6F1B-4DFB-846F-B6498EAB0724}" dt="2022-06-20T11:17:07.088" v="441"/>
          <ac:spMkLst>
            <pc:docMk/>
            <pc:sldMk cId="3760077431" sldId="265"/>
            <ac:spMk id="3" creationId="{798488E2-8E1A-EFFC-78FD-B5D4CB0BCEB1}"/>
          </ac:spMkLst>
        </pc:spChg>
        <pc:spChg chg="add mod">
          <ac:chgData name="Vignesh Vallavan" userId="b606fa7b4e1bb918" providerId="Windows Live" clId="Web-{92AF524C-6F1B-4DFB-846F-B6498EAB0724}" dt="2022-06-20T11:19:12.889" v="468" actId="20577"/>
          <ac:spMkLst>
            <pc:docMk/>
            <pc:sldMk cId="3760077431" sldId="265"/>
            <ac:spMk id="5" creationId="{AEF26EC1-8BEC-F626-4D82-1E9B0E7A01A7}"/>
          </ac:spMkLst>
        </pc:spChg>
        <pc:spChg chg="add del mod">
          <ac:chgData name="Vignesh Vallavan" userId="b606fa7b4e1bb918" providerId="Windows Live" clId="Web-{92AF524C-6F1B-4DFB-846F-B6498EAB0724}" dt="2022-06-20T11:22:49.396" v="520"/>
          <ac:spMkLst>
            <pc:docMk/>
            <pc:sldMk cId="3760077431" sldId="265"/>
            <ac:spMk id="7" creationId="{9D20AF05-8CEC-7554-70D9-49BCFBA97997}"/>
          </ac:spMkLst>
        </pc:spChg>
        <pc:spChg chg="add mod">
          <ac:chgData name="Vignesh Vallavan" userId="b606fa7b4e1bb918" providerId="Windows Live" clId="Web-{92AF524C-6F1B-4DFB-846F-B6498EAB0724}" dt="2022-06-20T11:22:59.709" v="522" actId="1076"/>
          <ac:spMkLst>
            <pc:docMk/>
            <pc:sldMk cId="3760077431" sldId="265"/>
            <ac:spMk id="9" creationId="{4C320377-494D-EBAF-769B-91E7C8A3BD54}"/>
          </ac:spMkLst>
        </pc:spChg>
        <pc:picChg chg="add del mod">
          <ac:chgData name="Vignesh Vallavan" userId="b606fa7b4e1bb918" providerId="Windows Live" clId="Web-{92AF524C-6F1B-4DFB-846F-B6498EAB0724}" dt="2022-06-20T11:22:35.568" v="517"/>
          <ac:picMkLst>
            <pc:docMk/>
            <pc:sldMk cId="3760077431" sldId="265"/>
            <ac:picMk id="6" creationId="{596EEF44-00FC-B3BC-E0B8-B2CF14F7899F}"/>
          </ac:picMkLst>
        </pc:picChg>
        <pc:picChg chg="add mod">
          <ac:chgData name="Vignesh Vallavan" userId="b606fa7b4e1bb918" providerId="Windows Live" clId="Web-{92AF524C-6F1B-4DFB-846F-B6498EAB0724}" dt="2022-06-20T11:22:43.755" v="519" actId="14100"/>
          <ac:picMkLst>
            <pc:docMk/>
            <pc:sldMk cId="3760077431" sldId="265"/>
            <ac:picMk id="8" creationId="{439EE4B9-F686-36B6-E54E-7B0229D59F23}"/>
          </ac:picMkLst>
        </pc:picChg>
      </pc:sldChg>
    </pc:docChg>
  </pc:docChgLst>
  <pc:docChgLst>
    <pc:chgData name="Vignesh Vallavan" userId="b606fa7b4e1bb918" providerId="Windows Live" clId="Web-{DEE5607B-DCB2-456B-8F0C-1B0343890602}"/>
    <pc:docChg chg="addSld delSld modSld">
      <pc:chgData name="Vignesh Vallavan" userId="b606fa7b4e1bb918" providerId="Windows Live" clId="Web-{DEE5607B-DCB2-456B-8F0C-1B0343890602}" dt="2022-06-16T14:38:32.446" v="471" actId="20577"/>
      <pc:docMkLst>
        <pc:docMk/>
      </pc:docMkLst>
      <pc:sldChg chg="addSp delSp modSp">
        <pc:chgData name="Vignesh Vallavan" userId="b606fa7b4e1bb918" providerId="Windows Live" clId="Web-{DEE5607B-DCB2-456B-8F0C-1B0343890602}" dt="2022-06-16T14:38:32.446" v="471" actId="20577"/>
        <pc:sldMkLst>
          <pc:docMk/>
          <pc:sldMk cId="109857222" sldId="256"/>
        </pc:sldMkLst>
        <pc:spChg chg="del">
          <ac:chgData name="Vignesh Vallavan" userId="b606fa7b4e1bb918" providerId="Windows Live" clId="Web-{DEE5607B-DCB2-456B-8F0C-1B0343890602}" dt="2022-06-16T13:48:40.91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b606fa7b4e1bb918" providerId="Windows Live" clId="Web-{DEE5607B-DCB2-456B-8F0C-1B0343890602}" dt="2022-06-16T13:48:34.977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b606fa7b4e1bb918" providerId="Windows Live" clId="Web-{DEE5607B-DCB2-456B-8F0C-1B0343890602}" dt="2022-06-16T14:38:32.446" v="471" actId="20577"/>
          <ac:spMkLst>
            <pc:docMk/>
            <pc:sldMk cId="109857222" sldId="256"/>
            <ac:spMk id="4" creationId="{1D7088D0-3649-F054-E84C-D8874EC85575}"/>
          </ac:spMkLst>
        </pc:spChg>
      </pc:sldChg>
      <pc:sldChg chg="addSp delSp modSp new">
        <pc:chgData name="Vignesh Vallavan" userId="b606fa7b4e1bb918" providerId="Windows Live" clId="Web-{DEE5607B-DCB2-456B-8F0C-1B0343890602}" dt="2022-06-16T14:03:36.890" v="244" actId="14100"/>
        <pc:sldMkLst>
          <pc:docMk/>
          <pc:sldMk cId="756110373" sldId="257"/>
        </pc:sldMkLst>
        <pc:spChg chg="del">
          <ac:chgData name="Vignesh Vallavan" userId="b606fa7b4e1bb918" providerId="Windows Live" clId="Web-{DEE5607B-DCB2-456B-8F0C-1B0343890602}" dt="2022-06-16T13:54:43.049" v="43"/>
          <ac:spMkLst>
            <pc:docMk/>
            <pc:sldMk cId="756110373" sldId="257"/>
            <ac:spMk id="2" creationId="{D6B10F88-66F4-D9A9-DE7E-272EA2FC6140}"/>
          </ac:spMkLst>
        </pc:spChg>
        <pc:spChg chg="del">
          <ac:chgData name="Vignesh Vallavan" userId="b606fa7b4e1bb918" providerId="Windows Live" clId="Web-{DEE5607B-DCB2-456B-8F0C-1B0343890602}" dt="2022-06-16T13:54:41.518" v="42"/>
          <ac:spMkLst>
            <pc:docMk/>
            <pc:sldMk cId="756110373" sldId="257"/>
            <ac:spMk id="3" creationId="{CE623034-2A14-A94C-4BF8-BCA02703C133}"/>
          </ac:spMkLst>
        </pc:spChg>
        <pc:spChg chg="add mod">
          <ac:chgData name="Vignesh Vallavan" userId="b606fa7b4e1bb918" providerId="Windows Live" clId="Web-{DEE5607B-DCB2-456B-8F0C-1B0343890602}" dt="2022-06-16T13:56:59.677" v="71" actId="20577"/>
          <ac:spMkLst>
            <pc:docMk/>
            <pc:sldMk cId="756110373" sldId="257"/>
            <ac:spMk id="4" creationId="{156F079E-22FA-74C0-1452-B75C4F1F663F}"/>
          </ac:spMkLst>
        </pc:spChg>
        <pc:spChg chg="add mod">
          <ac:chgData name="Vignesh Vallavan" userId="b606fa7b4e1bb918" providerId="Windows Live" clId="Web-{DEE5607B-DCB2-456B-8F0C-1B0343890602}" dt="2022-06-16T13:58:34.883" v="87" actId="20577"/>
          <ac:spMkLst>
            <pc:docMk/>
            <pc:sldMk cId="756110373" sldId="257"/>
            <ac:spMk id="5" creationId="{2B458A9C-D277-CE52-1735-686EC213D59C}"/>
          </ac:spMkLst>
        </pc:spChg>
        <pc:spChg chg="add del mod">
          <ac:chgData name="Vignesh Vallavan" userId="b606fa7b4e1bb918" providerId="Windows Live" clId="Web-{DEE5607B-DCB2-456B-8F0C-1B0343890602}" dt="2022-06-16T13:58:00.819" v="80"/>
          <ac:spMkLst>
            <pc:docMk/>
            <pc:sldMk cId="756110373" sldId="257"/>
            <ac:spMk id="7" creationId="{8FD6A749-6841-C294-A484-B145068A34EB}"/>
          </ac:spMkLst>
        </pc:spChg>
        <pc:spChg chg="add del mod">
          <ac:chgData name="Vignesh Vallavan" userId="b606fa7b4e1bb918" providerId="Windows Live" clId="Web-{DEE5607B-DCB2-456B-8F0C-1B0343890602}" dt="2022-06-16T14:02:44.889" v="198"/>
          <ac:spMkLst>
            <pc:docMk/>
            <pc:sldMk cId="756110373" sldId="257"/>
            <ac:spMk id="8" creationId="{43E0F6ED-39F7-E649-8A9D-EF0AFFC194D7}"/>
          </ac:spMkLst>
        </pc:spChg>
        <pc:spChg chg="add del">
          <ac:chgData name="Vignesh Vallavan" userId="b606fa7b4e1bb918" providerId="Windows Live" clId="Web-{DEE5607B-DCB2-456B-8F0C-1B0343890602}" dt="2022-06-16T13:59:25.212" v="113"/>
          <ac:spMkLst>
            <pc:docMk/>
            <pc:sldMk cId="756110373" sldId="257"/>
            <ac:spMk id="9" creationId="{0F1C9D60-3F00-11E0-374F-FBCC8B5DC7D6}"/>
          </ac:spMkLst>
        </pc:spChg>
        <pc:spChg chg="add mod">
          <ac:chgData name="Vignesh Vallavan" userId="b606fa7b4e1bb918" providerId="Windows Live" clId="Web-{DEE5607B-DCB2-456B-8F0C-1B0343890602}" dt="2022-06-16T14:02:14.560" v="190" actId="14100"/>
          <ac:spMkLst>
            <pc:docMk/>
            <pc:sldMk cId="756110373" sldId="257"/>
            <ac:spMk id="10" creationId="{7AFF57E8-0794-C136-EE47-B0AA2C7383E3}"/>
          </ac:spMkLst>
        </pc:spChg>
        <pc:spChg chg="add del">
          <ac:chgData name="Vignesh Vallavan" userId="b606fa7b4e1bb918" providerId="Windows Live" clId="Web-{DEE5607B-DCB2-456B-8F0C-1B0343890602}" dt="2022-06-16T14:02:30.795" v="192"/>
          <ac:spMkLst>
            <pc:docMk/>
            <pc:sldMk cId="756110373" sldId="257"/>
            <ac:spMk id="11" creationId="{E170552B-420D-67F0-8D4A-690EEE139E28}"/>
          </ac:spMkLst>
        </pc:spChg>
        <pc:spChg chg="add del mod">
          <ac:chgData name="Vignesh Vallavan" userId="b606fa7b4e1bb918" providerId="Windows Live" clId="Web-{DEE5607B-DCB2-456B-8F0C-1B0343890602}" dt="2022-06-16T14:02:43.061" v="197"/>
          <ac:spMkLst>
            <pc:docMk/>
            <pc:sldMk cId="756110373" sldId="257"/>
            <ac:spMk id="12" creationId="{6E26A676-918E-58ED-E30D-0428CA2B1C60}"/>
          </ac:spMkLst>
        </pc:spChg>
        <pc:spChg chg="add mod">
          <ac:chgData name="Vignesh Vallavan" userId="b606fa7b4e1bb918" providerId="Windows Live" clId="Web-{DEE5607B-DCB2-456B-8F0C-1B0343890602}" dt="2022-06-16T14:03:36.890" v="244" actId="14100"/>
          <ac:spMkLst>
            <pc:docMk/>
            <pc:sldMk cId="756110373" sldId="257"/>
            <ac:spMk id="13" creationId="{7271BF02-D0A8-5499-FCF0-79C6FB6B1F59}"/>
          </ac:spMkLst>
        </pc:spChg>
        <pc:picChg chg="add mod">
          <ac:chgData name="Vignesh Vallavan" userId="b606fa7b4e1bb918" providerId="Windows Live" clId="Web-{DEE5607B-DCB2-456B-8F0C-1B0343890602}" dt="2022-06-16T13:59:20.931" v="111" actId="14100"/>
          <ac:picMkLst>
            <pc:docMk/>
            <pc:sldMk cId="756110373" sldId="257"/>
            <ac:picMk id="6" creationId="{9DBBFE11-309A-2743-BEDF-AB8163555897}"/>
          </ac:picMkLst>
        </pc:picChg>
      </pc:sldChg>
      <pc:sldChg chg="addSp delSp modSp new">
        <pc:chgData name="Vignesh Vallavan" userId="b606fa7b4e1bb918" providerId="Windows Live" clId="Web-{DEE5607B-DCB2-456B-8F0C-1B0343890602}" dt="2022-06-16T14:08:39.726" v="378" actId="20577"/>
        <pc:sldMkLst>
          <pc:docMk/>
          <pc:sldMk cId="2042028440" sldId="258"/>
        </pc:sldMkLst>
        <pc:spChg chg="del">
          <ac:chgData name="Vignesh Vallavan" userId="b606fa7b4e1bb918" providerId="Windows Live" clId="Web-{DEE5607B-DCB2-456B-8F0C-1B0343890602}" dt="2022-06-16T14:01:21.887" v="175"/>
          <ac:spMkLst>
            <pc:docMk/>
            <pc:sldMk cId="2042028440" sldId="258"/>
            <ac:spMk id="2" creationId="{041EFE86-1942-5F03-FE06-898BBE9142C4}"/>
          </ac:spMkLst>
        </pc:spChg>
        <pc:spChg chg="del">
          <ac:chgData name="Vignesh Vallavan" userId="b606fa7b4e1bb918" providerId="Windows Live" clId="Web-{DEE5607B-DCB2-456B-8F0C-1B0343890602}" dt="2022-06-16T14:01:20.137" v="174"/>
          <ac:spMkLst>
            <pc:docMk/>
            <pc:sldMk cId="2042028440" sldId="258"/>
            <ac:spMk id="3" creationId="{686E037E-49A0-0132-6764-309C6CE2FE71}"/>
          </ac:spMkLst>
        </pc:spChg>
        <pc:spChg chg="add del">
          <ac:chgData name="Vignesh Vallavan" userId="b606fa7b4e1bb918" providerId="Windows Live" clId="Web-{DEE5607B-DCB2-456B-8F0C-1B0343890602}" dt="2022-06-16T14:03:50.140" v="247"/>
          <ac:spMkLst>
            <pc:docMk/>
            <pc:sldMk cId="2042028440" sldId="258"/>
            <ac:spMk id="5" creationId="{923E407B-B10C-3A36-3249-2DAAA333C81F}"/>
          </ac:spMkLst>
        </pc:spChg>
        <pc:spChg chg="add mod">
          <ac:chgData name="Vignesh Vallavan" userId="b606fa7b4e1bb918" providerId="Windows Live" clId="Web-{DEE5607B-DCB2-456B-8F0C-1B0343890602}" dt="2022-06-16T14:04:31.891" v="271" actId="20577"/>
          <ac:spMkLst>
            <pc:docMk/>
            <pc:sldMk cId="2042028440" sldId="258"/>
            <ac:spMk id="7" creationId="{18255ACC-7490-279D-6A2F-20D0E627A9B6}"/>
          </ac:spMkLst>
        </pc:spChg>
        <pc:spChg chg="add del">
          <ac:chgData name="Vignesh Vallavan" userId="b606fa7b4e1bb918" providerId="Windows Live" clId="Web-{DEE5607B-DCB2-456B-8F0C-1B0343890602}" dt="2022-06-16T14:05:54.284" v="278"/>
          <ac:spMkLst>
            <pc:docMk/>
            <pc:sldMk cId="2042028440" sldId="258"/>
            <ac:spMk id="9" creationId="{83F6EC77-2080-9215-902F-A54005EDADAC}"/>
          </ac:spMkLst>
        </pc:spChg>
        <pc:spChg chg="add mod">
          <ac:chgData name="Vignesh Vallavan" userId="b606fa7b4e1bb918" providerId="Windows Live" clId="Web-{DEE5607B-DCB2-456B-8F0C-1B0343890602}" dt="2022-06-16T14:08:39.726" v="378" actId="20577"/>
          <ac:spMkLst>
            <pc:docMk/>
            <pc:sldMk cId="2042028440" sldId="258"/>
            <ac:spMk id="10" creationId="{C94422DD-80BA-932E-979D-5A4D42BF030D}"/>
          </ac:spMkLst>
        </pc:spChg>
        <pc:picChg chg="add mod">
          <ac:chgData name="Vignesh Vallavan" userId="b606fa7b4e1bb918" providerId="Windows Live" clId="Web-{DEE5607B-DCB2-456B-8F0C-1B0343890602}" dt="2022-06-16T14:03:43.547" v="245" actId="1076"/>
          <ac:picMkLst>
            <pc:docMk/>
            <pc:sldMk cId="2042028440" sldId="258"/>
            <ac:picMk id="4" creationId="{FBF35DB9-2F04-FFE3-63A9-A48D02E9EDC7}"/>
          </ac:picMkLst>
        </pc:picChg>
        <pc:picChg chg="add mod">
          <ac:chgData name="Vignesh Vallavan" userId="b606fa7b4e1bb918" providerId="Windows Live" clId="Web-{DEE5607B-DCB2-456B-8F0C-1B0343890602}" dt="2022-06-16T14:05:18.314" v="276" actId="14100"/>
          <ac:picMkLst>
            <pc:docMk/>
            <pc:sldMk cId="2042028440" sldId="258"/>
            <ac:picMk id="8" creationId="{A8B78C02-1E61-1E27-0E40-C1A98DF464E5}"/>
          </ac:picMkLst>
        </pc:picChg>
      </pc:sldChg>
      <pc:sldChg chg="add del replId">
        <pc:chgData name="Vignesh Vallavan" userId="b606fa7b4e1bb918" providerId="Windows Live" clId="Web-{DEE5607B-DCB2-456B-8F0C-1B0343890602}" dt="2022-06-16T13:58:17.054" v="84"/>
        <pc:sldMkLst>
          <pc:docMk/>
          <pc:sldMk cId="3235558209" sldId="258"/>
        </pc:sldMkLst>
      </pc:sldChg>
      <pc:sldChg chg="add del replId">
        <pc:chgData name="Vignesh Vallavan" userId="b606fa7b4e1bb918" providerId="Windows Live" clId="Web-{DEE5607B-DCB2-456B-8F0C-1B0343890602}" dt="2022-06-16T13:58:09.554" v="82"/>
        <pc:sldMkLst>
          <pc:docMk/>
          <pc:sldMk cId="3418394821" sldId="258"/>
        </pc:sldMkLst>
      </pc:sldChg>
      <pc:sldChg chg="add del replId">
        <pc:chgData name="Vignesh Vallavan" userId="b606fa7b4e1bb918" providerId="Windows Live" clId="Web-{DEE5607B-DCB2-456B-8F0C-1B0343890602}" dt="2022-06-16T14:06:07.238" v="282"/>
        <pc:sldMkLst>
          <pc:docMk/>
          <pc:sldMk cId="1489263915" sldId="259"/>
        </pc:sldMkLst>
      </pc:sldChg>
      <pc:sldChg chg="add del replId">
        <pc:chgData name="Vignesh Vallavan" userId="b606fa7b4e1bb918" providerId="Windows Live" clId="Web-{DEE5607B-DCB2-456B-8F0C-1B0343890602}" dt="2022-06-16T14:06:01.081" v="280"/>
        <pc:sldMkLst>
          <pc:docMk/>
          <pc:sldMk cId="1537359639" sldId="259"/>
        </pc:sldMkLst>
      </pc:sldChg>
      <pc:sldChg chg="addSp delSp modSp new">
        <pc:chgData name="Vignesh Vallavan" userId="b606fa7b4e1bb918" providerId="Windows Live" clId="Web-{DEE5607B-DCB2-456B-8F0C-1B0343890602}" dt="2022-06-16T14:30:02.640" v="413" actId="14100"/>
        <pc:sldMkLst>
          <pc:docMk/>
          <pc:sldMk cId="2354735157" sldId="259"/>
        </pc:sldMkLst>
        <pc:spChg chg="del">
          <ac:chgData name="Vignesh Vallavan" userId="b606fa7b4e1bb918" providerId="Windows Live" clId="Web-{DEE5607B-DCB2-456B-8F0C-1B0343890602}" dt="2022-06-16T14:08:49.835" v="381"/>
          <ac:spMkLst>
            <pc:docMk/>
            <pc:sldMk cId="2354735157" sldId="259"/>
            <ac:spMk id="2" creationId="{598B38C4-C2FB-E4FE-2A56-9DCC26DF2337}"/>
          </ac:spMkLst>
        </pc:spChg>
        <pc:spChg chg="del">
          <ac:chgData name="Vignesh Vallavan" userId="b606fa7b4e1bb918" providerId="Windows Live" clId="Web-{DEE5607B-DCB2-456B-8F0C-1B0343890602}" dt="2022-06-16T14:08:47.601" v="380"/>
          <ac:spMkLst>
            <pc:docMk/>
            <pc:sldMk cId="2354735157" sldId="259"/>
            <ac:spMk id="3" creationId="{09CFC7BC-91D0-6774-65E6-C013D1505DA2}"/>
          </ac:spMkLst>
        </pc:spChg>
        <pc:picChg chg="add mod">
          <ac:chgData name="Vignesh Vallavan" userId="b606fa7b4e1bb918" providerId="Windows Live" clId="Web-{DEE5607B-DCB2-456B-8F0C-1B0343890602}" dt="2022-06-16T14:30:02.640" v="413" actId="14100"/>
          <ac:picMkLst>
            <pc:docMk/>
            <pc:sldMk cId="2354735157" sldId="259"/>
            <ac:picMk id="4" creationId="{355FF327-D0D3-CA47-C85F-D75BD91F8E18}"/>
          </ac:picMkLst>
        </pc:picChg>
      </pc:sldChg>
      <pc:sldChg chg="addSp delSp modSp new">
        <pc:chgData name="Vignesh Vallavan" userId="b606fa7b4e1bb918" providerId="Windows Live" clId="Web-{DEE5607B-DCB2-456B-8F0C-1B0343890602}" dt="2022-06-16T14:37:27.835" v="470" actId="20577"/>
        <pc:sldMkLst>
          <pc:docMk/>
          <pc:sldMk cId="4291121068" sldId="260"/>
        </pc:sldMkLst>
        <pc:spChg chg="del">
          <ac:chgData name="Vignesh Vallavan" userId="b606fa7b4e1bb918" providerId="Windows Live" clId="Web-{DEE5607B-DCB2-456B-8F0C-1B0343890602}" dt="2022-06-16T14:30:11.484" v="416"/>
          <ac:spMkLst>
            <pc:docMk/>
            <pc:sldMk cId="4291121068" sldId="260"/>
            <ac:spMk id="2" creationId="{3F9557D7-C514-C126-51A0-1C40D5513174}"/>
          </ac:spMkLst>
        </pc:spChg>
        <pc:spChg chg="del">
          <ac:chgData name="Vignesh Vallavan" userId="b606fa7b4e1bb918" providerId="Windows Live" clId="Web-{DEE5607B-DCB2-456B-8F0C-1B0343890602}" dt="2022-06-16T14:30:09.671" v="415"/>
          <ac:spMkLst>
            <pc:docMk/>
            <pc:sldMk cId="4291121068" sldId="260"/>
            <ac:spMk id="3" creationId="{5B31BBF6-796A-AB14-9200-523FB7B0EE43}"/>
          </ac:spMkLst>
        </pc:spChg>
        <pc:spChg chg="add mod">
          <ac:chgData name="Vignesh Vallavan" userId="b606fa7b4e1bb918" providerId="Windows Live" clId="Web-{DEE5607B-DCB2-456B-8F0C-1B0343890602}" dt="2022-06-16T14:30:57.672" v="436" actId="1076"/>
          <ac:spMkLst>
            <pc:docMk/>
            <pc:sldMk cId="4291121068" sldId="260"/>
            <ac:spMk id="5" creationId="{7577280A-9E3D-6AA6-1068-7E516647CAAB}"/>
          </ac:spMkLst>
        </pc:spChg>
        <pc:spChg chg="add mod">
          <ac:chgData name="Vignesh Vallavan" userId="b606fa7b4e1bb918" providerId="Windows Live" clId="Web-{DEE5607B-DCB2-456B-8F0C-1B0343890602}" dt="2022-06-16T14:32:27.861" v="445" actId="1076"/>
          <ac:spMkLst>
            <pc:docMk/>
            <pc:sldMk cId="4291121068" sldId="260"/>
            <ac:spMk id="7" creationId="{ECB05D04-B90C-7697-EF7F-A88C1351D51E}"/>
          </ac:spMkLst>
        </pc:spChg>
        <pc:spChg chg="add mod">
          <ac:chgData name="Vignesh Vallavan" userId="b606fa7b4e1bb918" providerId="Windows Live" clId="Web-{DEE5607B-DCB2-456B-8F0C-1B0343890602}" dt="2022-06-16T14:33:03.721" v="449" actId="14100"/>
          <ac:spMkLst>
            <pc:docMk/>
            <pc:sldMk cId="4291121068" sldId="260"/>
            <ac:spMk id="8" creationId="{01A0DB88-4D78-0AFD-8E2A-4461DC976133}"/>
          </ac:spMkLst>
        </pc:spChg>
        <pc:spChg chg="add mod">
          <ac:chgData name="Vignesh Vallavan" userId="b606fa7b4e1bb918" providerId="Windows Live" clId="Web-{DEE5607B-DCB2-456B-8F0C-1B0343890602}" dt="2022-06-16T14:37:27.835" v="470" actId="20577"/>
          <ac:spMkLst>
            <pc:docMk/>
            <pc:sldMk cId="4291121068" sldId="260"/>
            <ac:spMk id="10" creationId="{1C3EB456-0CD7-1687-24BE-0114D13E214A}"/>
          </ac:spMkLst>
        </pc:spChg>
        <pc:picChg chg="add mod">
          <ac:chgData name="Vignesh Vallavan" userId="b606fa7b4e1bb918" providerId="Windows Live" clId="Web-{DEE5607B-DCB2-456B-8F0C-1B0343890602}" dt="2022-06-16T14:33:23.659" v="452" actId="1076"/>
          <ac:picMkLst>
            <pc:docMk/>
            <pc:sldMk cId="4291121068" sldId="260"/>
            <ac:picMk id="4" creationId="{E2528311-7006-72C7-4C3E-99A309CAFA23}"/>
          </ac:picMkLst>
        </pc:picChg>
        <pc:picChg chg="add mod">
          <ac:chgData name="Vignesh Vallavan" userId="b606fa7b4e1bb918" providerId="Windows Live" clId="Web-{DEE5607B-DCB2-456B-8F0C-1B0343890602}" dt="2022-06-16T14:31:49.345" v="439" actId="14100"/>
          <ac:picMkLst>
            <pc:docMk/>
            <pc:sldMk cId="4291121068" sldId="260"/>
            <ac:picMk id="6" creationId="{A1130D85-B2B9-CBE1-03AD-E905A8C97420}"/>
          </ac:picMkLst>
        </pc:picChg>
        <pc:picChg chg="add mod">
          <ac:chgData name="Vignesh Vallavan" userId="b606fa7b4e1bb918" providerId="Windows Live" clId="Web-{DEE5607B-DCB2-456B-8F0C-1B0343890602}" dt="2022-06-16T14:33:46.441" v="459" actId="14100"/>
          <ac:picMkLst>
            <pc:docMk/>
            <pc:sldMk cId="4291121068" sldId="260"/>
            <ac:picMk id="9" creationId="{9CCB2FAF-9BE8-7EFE-A625-BAB6B3A42C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UoQAe_NzaA" TargetMode="External"/><Relationship Id="rId2" Type="http://schemas.openxmlformats.org/officeDocument/2006/relationships/hyperlink" Target="https://youtu.be/Ng_zi11N4_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088D0-3649-F054-E84C-D8874EC85575}"/>
              </a:ext>
            </a:extLst>
          </p:cNvPr>
          <p:cNvSpPr txBox="1"/>
          <p:nvPr/>
        </p:nvSpPr>
        <p:spPr>
          <a:xfrm>
            <a:off x="1657110" y="2612020"/>
            <a:ext cx="88874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Transfer data from Local MySQL data to AWS Glue </a:t>
            </a:r>
            <a:endParaRPr lang="en-US" sz="3200" b="1" dirty="0">
              <a:cs typeface="Calibri"/>
            </a:endParaRPr>
          </a:p>
          <a:p>
            <a:pPr algn="ctr"/>
            <a:r>
              <a:rPr lang="en-US" sz="3200" b="1" dirty="0">
                <a:ea typeface="Calibri"/>
                <a:cs typeface="Calibri"/>
              </a:rPr>
              <a:t>Using </a:t>
            </a:r>
          </a:p>
          <a:p>
            <a:pPr algn="ctr"/>
            <a:r>
              <a:rPr lang="en-US" sz="3200" b="1" dirty="0">
                <a:ea typeface="Calibri"/>
                <a:cs typeface="Calibri"/>
              </a:rPr>
              <a:t>Connections &amp; Connectors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7280A-9E3D-6AA6-1068-7E516647CAAB}"/>
              </a:ext>
            </a:extLst>
          </p:cNvPr>
          <p:cNvSpPr txBox="1"/>
          <p:nvPr/>
        </p:nvSpPr>
        <p:spPr>
          <a:xfrm>
            <a:off x="141238" y="226670"/>
            <a:ext cx="1117962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Connect MySQL in Python Using </a:t>
            </a:r>
            <a:r>
              <a:rPr lang="en-US" sz="4000" b="1" dirty="0" err="1">
                <a:cs typeface="Calibri"/>
              </a:rPr>
              <a:t>mysql</a:t>
            </a:r>
            <a:r>
              <a:rPr lang="en-US" sz="4000" b="1" dirty="0">
                <a:cs typeface="Calibri"/>
              </a:rPr>
              <a:t>-connector-python library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CCB2FAF-9BE8-7EFE-A625-BAB6B3A4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2" y="1837367"/>
            <a:ext cx="8745499" cy="4663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EB456-0CD7-1687-24BE-0114D13E214A}"/>
              </a:ext>
            </a:extLst>
          </p:cNvPr>
          <p:cNvSpPr txBox="1"/>
          <p:nvPr/>
        </p:nvSpPr>
        <p:spPr>
          <a:xfrm>
            <a:off x="9236873" y="4413813"/>
            <a:ext cx="29576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 snippet,</a:t>
            </a:r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 host = "</a:t>
            </a:r>
            <a:r>
              <a:rPr lang="en-US" sz="1600" i="1" dirty="0">
                <a:highlight>
                  <a:srgbClr val="FFFF00"/>
                </a:highlight>
              </a:rPr>
              <a:t>&lt;</a:t>
            </a:r>
            <a:r>
              <a:rPr lang="en-US" sz="1600" b="1" i="1" dirty="0">
                <a:highlight>
                  <a:srgbClr val="FFFF00"/>
                </a:highlight>
              </a:rPr>
              <a:t>RDS Endpoint name</a:t>
            </a:r>
            <a:r>
              <a:rPr lang="en-US" sz="1600" i="1" dirty="0">
                <a:highlight>
                  <a:srgbClr val="FFFF00"/>
                </a:highlight>
              </a:rPr>
              <a:t>&gt;</a:t>
            </a:r>
            <a:r>
              <a:rPr lang="en-US" sz="1600" dirty="0">
                <a:highlight>
                  <a:srgbClr val="FFFF00"/>
                </a:highlight>
              </a:rPr>
              <a:t>"</a:t>
            </a:r>
            <a:r>
              <a:rPr lang="en-US" sz="1600" dirty="0">
                <a:highlight>
                  <a:srgbClr val="FFFF00"/>
                </a:highlight>
                <a:cs typeface="Calibri"/>
              </a:rPr>
              <a:t> 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1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F079E-22FA-74C0-1452-B75C4F1F663F}"/>
              </a:ext>
            </a:extLst>
          </p:cNvPr>
          <p:cNvSpPr txBox="1"/>
          <p:nvPr/>
        </p:nvSpPr>
        <p:spPr>
          <a:xfrm>
            <a:off x="55944" y="219919"/>
            <a:ext cx="587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1. RDS setup in local MYSQL database</a:t>
            </a:r>
            <a:r>
              <a:rPr lang="en-US" sz="1400" dirty="0">
                <a:cs typeface="Segoe UI"/>
              </a:rPr>
              <a:t>  </a:t>
            </a:r>
            <a:r>
              <a:rPr lang="en-US" sz="1400" b="1" dirty="0">
                <a:cs typeface="Segoe UI"/>
                <a:hlinkClick r:id="rId2"/>
              </a:rPr>
              <a:t>https://youtu.be/Ng_zi11N4_c</a:t>
            </a:r>
            <a:r>
              <a:rPr lang="en-US" sz="1100" dirty="0">
                <a:cs typeface="Segoe UI"/>
              </a:rPr>
              <a:t> </a:t>
            </a:r>
            <a:endParaRPr lang="en-US" sz="1100" dirty="0">
              <a:ea typeface="Calibr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58A9C-D277-CE52-1735-686EC213D59C}"/>
              </a:ext>
            </a:extLst>
          </p:cNvPr>
          <p:cNvSpPr txBox="1"/>
          <p:nvPr/>
        </p:nvSpPr>
        <p:spPr>
          <a:xfrm>
            <a:off x="6045843" y="219919"/>
            <a:ext cx="510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2. RDS – JDBC Connection</a:t>
            </a:r>
            <a:r>
              <a:rPr lang="en-US" sz="1400" dirty="0">
                <a:cs typeface="Segoe UI"/>
              </a:rPr>
              <a:t> </a:t>
            </a:r>
            <a:r>
              <a:rPr lang="en-US" sz="1400" b="1" dirty="0">
                <a:cs typeface="Segoe UI"/>
                <a:hlinkClick r:id="rId3"/>
              </a:rPr>
              <a:t>https://youtu.be/UUoQAe_NzaA</a:t>
            </a:r>
            <a:r>
              <a:rPr lang="en-US" sz="1100" dirty="0">
                <a:cs typeface="Segoe UI"/>
              </a:rPr>
              <a:t> </a:t>
            </a:r>
            <a:endParaRPr lang="en-US" dirty="0"/>
          </a:p>
        </p:txBody>
      </p:sp>
      <p:pic>
        <p:nvPicPr>
          <p:cNvPr id="6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DBBFE11-309A-2743-BEDF-AB816355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09" y="1353430"/>
            <a:ext cx="9350414" cy="4498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0F6ED-39F7-E649-8A9D-EF0AFFC194D7}"/>
              </a:ext>
            </a:extLst>
          </p:cNvPr>
          <p:cNvSpPr txBox="1"/>
          <p:nvPr/>
        </p:nvSpPr>
        <p:spPr>
          <a:xfrm>
            <a:off x="55944" y="914400"/>
            <a:ext cx="510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1. Create RDS</a:t>
            </a:r>
            <a:endParaRPr lang="en-US" sz="1100" dirty="0">
              <a:ea typeface="Calibr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F57E8-0794-C136-EE47-B0AA2C7383E3}"/>
              </a:ext>
            </a:extLst>
          </p:cNvPr>
          <p:cNvSpPr txBox="1"/>
          <p:nvPr/>
        </p:nvSpPr>
        <p:spPr>
          <a:xfrm>
            <a:off x="1589589" y="6229108"/>
            <a:ext cx="78264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Calibri"/>
                <a:cs typeface="Segoe UI"/>
              </a:rPr>
              <a:t>Copy Endpoint name and paste it in to the hostname in local MySQL workbench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1BF02-D0A8-5499-FCF0-79C6FB6B1F59}"/>
              </a:ext>
            </a:extLst>
          </p:cNvPr>
          <p:cNvSpPr txBox="1"/>
          <p:nvPr/>
        </p:nvSpPr>
        <p:spPr>
          <a:xfrm>
            <a:off x="9518246" y="3267917"/>
            <a:ext cx="26756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Calibri"/>
                <a:cs typeface="Segoe UI"/>
              </a:rPr>
              <a:t>While creating RDS, remember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7561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F35DB9-2F04-FFE3-63A9-A48D02E9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" y="411419"/>
            <a:ext cx="7498465" cy="4993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55ACC-7490-279D-6A2F-20D0E627A9B6}"/>
              </a:ext>
            </a:extLst>
          </p:cNvPr>
          <p:cNvSpPr txBox="1"/>
          <p:nvPr/>
        </p:nvSpPr>
        <p:spPr>
          <a:xfrm>
            <a:off x="2187615" y="75235"/>
            <a:ext cx="510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Local MySQL server connection Window</a:t>
            </a:r>
            <a:endParaRPr lang="en-US" sz="1100" dirty="0">
              <a:ea typeface="Calibri"/>
              <a:cs typeface="Segoe UI"/>
            </a:endParaRP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B78C02-1E61-1E27-0E40-C1A98DF4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53" y="452751"/>
            <a:ext cx="4538791" cy="4595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422DD-80BA-932E-979D-5A4D42BF030D}"/>
              </a:ext>
            </a:extLst>
          </p:cNvPr>
          <p:cNvSpPr txBox="1"/>
          <p:nvPr/>
        </p:nvSpPr>
        <p:spPr>
          <a:xfrm>
            <a:off x="200627" y="5621437"/>
            <a:ext cx="73248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cs typeface="Segoe UI"/>
              </a:rPr>
              <a:t>Test connection: If it returns an error--&gt; Please change Security Groups in RDS</a:t>
            </a:r>
          </a:p>
          <a:p>
            <a:pPr lvl="3"/>
            <a:r>
              <a:rPr lang="en-US" sz="1600" b="1" dirty="0">
                <a:ea typeface="Calibri"/>
                <a:cs typeface="Segoe UI"/>
              </a:rPr>
              <a:t>        If it returns successfully, then starts SQL query</a:t>
            </a:r>
          </a:p>
        </p:txBody>
      </p:sp>
    </p:spTree>
    <p:extLst>
      <p:ext uri="{BB962C8B-B14F-4D97-AF65-F5344CB8AC3E}">
        <p14:creationId xmlns:p14="http://schemas.microsoft.com/office/powerpoint/2010/main" val="20420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5FF327-D0D3-CA47-C85F-D75BD91F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4" y="472763"/>
            <a:ext cx="10777958" cy="36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1077F-EE90-B893-50E4-7566A0CD51F1}"/>
              </a:ext>
            </a:extLst>
          </p:cNvPr>
          <p:cNvSpPr txBox="1"/>
          <p:nvPr/>
        </p:nvSpPr>
        <p:spPr>
          <a:xfrm>
            <a:off x="4560425" y="3017134"/>
            <a:ext cx="30711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28931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A9CDBD-776A-BCDD-7933-80BE1AF9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2" y="603004"/>
            <a:ext cx="7126147" cy="6170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540AD6-3701-8AA2-2924-5C150EA11F14}"/>
              </a:ext>
            </a:extLst>
          </p:cNvPr>
          <p:cNvSpPr txBox="1"/>
          <p:nvPr/>
        </p:nvSpPr>
        <p:spPr>
          <a:xfrm>
            <a:off x="297083" y="152400"/>
            <a:ext cx="5173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1. Create Connector in Glue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7A9E5-6D24-B2C5-5BEC-DA33324BEC63}"/>
              </a:ext>
            </a:extLst>
          </p:cNvPr>
          <p:cNvSpPr txBox="1"/>
          <p:nvPr/>
        </p:nvSpPr>
        <p:spPr>
          <a:xfrm>
            <a:off x="7749491" y="4084175"/>
            <a:ext cx="423826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--&gt; Protocol</a:t>
            </a:r>
          </a:p>
          <a:p>
            <a:r>
              <a:rPr lang="en-US" dirty="0" err="1">
                <a:cs typeface="Calibri"/>
              </a:rPr>
              <a:t>Transaction_prod</a:t>
            </a:r>
            <a:r>
              <a:rPr lang="en-US" dirty="0">
                <a:cs typeface="Calibri"/>
              </a:rPr>
              <a:t> --&gt; Database Name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Have to assign in Creation of connection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host</a:t>
            </a:r>
          </a:p>
          <a:p>
            <a:r>
              <a:rPr lang="en-US" dirty="0">
                <a:cs typeface="Calibri"/>
              </a:rPr>
              <a:t>username</a:t>
            </a:r>
          </a:p>
          <a:p>
            <a:r>
              <a:rPr lang="en-US" dirty="0">
                <a:cs typeface="Calibri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D94A7-B7AE-F828-3373-9A646843919D}"/>
              </a:ext>
            </a:extLst>
          </p:cNvPr>
          <p:cNvSpPr txBox="1"/>
          <p:nvPr/>
        </p:nvSpPr>
        <p:spPr>
          <a:xfrm>
            <a:off x="7506544" y="1159758"/>
            <a:ext cx="3910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MySQL connector in </a:t>
            </a:r>
            <a:r>
              <a:rPr lang="en-US" b="1" dirty="0">
                <a:highlight>
                  <a:srgbClr val="FFFF00"/>
                </a:highlight>
              </a:rPr>
              <a:t>JAR </a:t>
            </a:r>
            <a:r>
              <a:rPr lang="en-US" dirty="0">
                <a:highlight>
                  <a:srgbClr val="FFFF00"/>
                </a:highlight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3374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705F91-EE02-B377-3FB0-40FF31D3BF61}"/>
              </a:ext>
            </a:extLst>
          </p:cNvPr>
          <p:cNvSpPr txBox="1"/>
          <p:nvPr/>
        </p:nvSpPr>
        <p:spPr>
          <a:xfrm>
            <a:off x="297083" y="152400"/>
            <a:ext cx="5173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2. Create connection for connector in Glue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F5987-AE77-89FC-0E68-19D221FDB125}"/>
              </a:ext>
            </a:extLst>
          </p:cNvPr>
          <p:cNvSpPr txBox="1"/>
          <p:nvPr/>
        </p:nvSpPr>
        <p:spPr>
          <a:xfrm>
            <a:off x="1001210" y="518931"/>
            <a:ext cx="8289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Connectors --&gt; open created connector --&gt; Create Connection (t</a:t>
            </a:r>
            <a:r>
              <a:rPr lang="en-US" dirty="0">
                <a:ea typeface="+mn-lt"/>
                <a:cs typeface="+mn-lt"/>
              </a:rPr>
              <a:t>op right corner</a:t>
            </a:r>
            <a:r>
              <a:rPr lang="en-US" dirty="0">
                <a:cs typeface="Calibri"/>
              </a:rPr>
              <a:t>)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84B18F-45A3-89D5-B121-8543E160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8" y="1033829"/>
            <a:ext cx="5347503" cy="5822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3672-03A4-9D50-9C1A-B815AD06760B}"/>
              </a:ext>
            </a:extLst>
          </p:cNvPr>
          <p:cNvSpPr txBox="1"/>
          <p:nvPr/>
        </p:nvSpPr>
        <p:spPr>
          <a:xfrm>
            <a:off x="6053681" y="4211375"/>
            <a:ext cx="6099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you does not add AWS secret, you will must give credentials. Otherwise its optional</a:t>
            </a:r>
          </a:p>
        </p:txBody>
      </p:sp>
    </p:spTree>
    <p:extLst>
      <p:ext uri="{BB962C8B-B14F-4D97-AF65-F5344CB8AC3E}">
        <p14:creationId xmlns:p14="http://schemas.microsoft.com/office/powerpoint/2010/main" val="7859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0BF0B5-F32E-3F6C-48D0-445FC908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8" y="918056"/>
            <a:ext cx="7053942" cy="464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4393D-ACF4-40E9-AC4F-7A68CD98BD6A}"/>
              </a:ext>
            </a:extLst>
          </p:cNvPr>
          <p:cNvSpPr txBox="1"/>
          <p:nvPr/>
        </p:nvSpPr>
        <p:spPr>
          <a:xfrm>
            <a:off x="133797" y="130629"/>
            <a:ext cx="5173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Create Secret Manager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A7005-1246-DD1B-78B6-4DAB4C995C09}"/>
              </a:ext>
            </a:extLst>
          </p:cNvPr>
          <p:cNvSpPr txBox="1"/>
          <p:nvPr/>
        </p:nvSpPr>
        <p:spPr>
          <a:xfrm>
            <a:off x="5453743" y="4789715"/>
            <a:ext cx="39515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alibri"/>
              </a:rPr>
              <a:t>RDS DB Name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ighlight>
                  <a:srgbClr val="FFFF00"/>
                </a:highlight>
                <a:cs typeface="Calibri"/>
              </a:rPr>
              <a:t>Table created under Database</a:t>
            </a:r>
          </a:p>
        </p:txBody>
      </p:sp>
    </p:spTree>
    <p:extLst>
      <p:ext uri="{BB962C8B-B14F-4D97-AF65-F5344CB8AC3E}">
        <p14:creationId xmlns:p14="http://schemas.microsoft.com/office/powerpoint/2010/main" val="23187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26EC1-8BEC-F626-4D82-1E9B0E7A01A7}"/>
              </a:ext>
            </a:extLst>
          </p:cNvPr>
          <p:cNvSpPr txBox="1"/>
          <p:nvPr/>
        </p:nvSpPr>
        <p:spPr>
          <a:xfrm>
            <a:off x="297083" y="152400"/>
            <a:ext cx="5173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3. Create Jobs in Glue Studio</a:t>
            </a: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9EE4B9-F686-36B6-E54E-7B0229D5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839622"/>
            <a:ext cx="9764485" cy="4873956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C320377-494D-EBAF-769B-91E7C8A3BD54}"/>
              </a:ext>
            </a:extLst>
          </p:cNvPr>
          <p:cNvSpPr txBox="1"/>
          <p:nvPr/>
        </p:nvSpPr>
        <p:spPr>
          <a:xfrm>
            <a:off x="8763000" y="4593772"/>
            <a:ext cx="334191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Correct table name that Database(</a:t>
            </a:r>
            <a:r>
              <a:rPr lang="en-US" dirty="0" err="1">
                <a:highlight>
                  <a:srgbClr val="FFFF00"/>
                </a:highlight>
              </a:rPr>
              <a:t>Transaction_prod</a:t>
            </a:r>
            <a:r>
              <a:rPr lang="en-US" dirty="0">
                <a:highlight>
                  <a:srgbClr val="FFFF00"/>
                </a:highlight>
              </a:rPr>
              <a:t>) have</a:t>
            </a:r>
          </a:p>
        </p:txBody>
      </p:sp>
    </p:spTree>
    <p:extLst>
      <p:ext uri="{BB962C8B-B14F-4D97-AF65-F5344CB8AC3E}">
        <p14:creationId xmlns:p14="http://schemas.microsoft.com/office/powerpoint/2010/main" val="376007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305</cp:revision>
  <dcterms:created xsi:type="dcterms:W3CDTF">2022-06-16T13:48:18Z</dcterms:created>
  <dcterms:modified xsi:type="dcterms:W3CDTF">2022-06-20T11:25:18Z</dcterms:modified>
</cp:coreProperties>
</file>