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60" r:id="rId4"/>
    <p:sldId id="25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8C9F8-6231-422C-BB01-D3EA93A7D8C7}" v="210" dt="2021-08-26T14:14:01.063"/>
    <p1510:client id="{4B0ABB7C-1C10-3628-EEF6-FE0126AD95DB}" v="690" dt="2021-08-27T04:26:38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2828C9F8-6231-422C-BB01-D3EA93A7D8C7}"/>
    <pc:docChg chg="addSld modSld sldOrd">
      <pc:chgData name="Vignesh Vallavan" userId="S::vigneshvallavan@virtusa.com::95dcde7f-0d3d-43b2-8ac2-0ffc19e831a3" providerId="AD" clId="Web-{2828C9F8-6231-422C-BB01-D3EA93A7D8C7}" dt="2021-08-26T14:14:01.063" v="145" actId="20577"/>
      <pc:docMkLst>
        <pc:docMk/>
      </pc:docMkLst>
      <pc:sldChg chg="addSp delSp modSp">
        <pc:chgData name="Vignesh Vallavan" userId="S::vigneshvallavan@virtusa.com::95dcde7f-0d3d-43b2-8ac2-0ffc19e831a3" providerId="AD" clId="Web-{2828C9F8-6231-422C-BB01-D3EA93A7D8C7}" dt="2021-08-26T13:13:41.605" v="77" actId="1076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2828C9F8-6231-422C-BB01-D3EA93A7D8C7}" dt="2021-08-26T12:48:03.420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2828C9F8-6231-422C-BB01-D3EA93A7D8C7}" dt="2021-08-26T12:48:01.701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gnesh Vallavan" userId="S::vigneshvallavan@virtusa.com::95dcde7f-0d3d-43b2-8ac2-0ffc19e831a3" providerId="AD" clId="Web-{2828C9F8-6231-422C-BB01-D3EA93A7D8C7}" dt="2021-08-26T13:13:38.449" v="76" actId="20577"/>
          <ac:spMkLst>
            <pc:docMk/>
            <pc:sldMk cId="109857222" sldId="256"/>
            <ac:spMk id="5" creationId="{F3616B92-9F89-47B1-9606-236E4C428D46}"/>
          </ac:spMkLst>
        </pc:spChg>
        <pc:spChg chg="add del mod">
          <ac:chgData name="Vignesh Vallavan" userId="S::vigneshvallavan@virtusa.com::95dcde7f-0d3d-43b2-8ac2-0ffc19e831a3" providerId="AD" clId="Web-{2828C9F8-6231-422C-BB01-D3EA93A7D8C7}" dt="2021-08-26T13:12:36.414" v="63"/>
          <ac:spMkLst>
            <pc:docMk/>
            <pc:sldMk cId="109857222" sldId="256"/>
            <ac:spMk id="6" creationId="{13F68ECD-D1A8-42E4-B3E6-6799895A9E21}"/>
          </ac:spMkLst>
        </pc:spChg>
        <pc:picChg chg="add mod">
          <ac:chgData name="Vignesh Vallavan" userId="S::vigneshvallavan@virtusa.com::95dcde7f-0d3d-43b2-8ac2-0ffc19e831a3" providerId="AD" clId="Web-{2828C9F8-6231-422C-BB01-D3EA93A7D8C7}" dt="2021-08-26T13:13:41.605" v="77" actId="1076"/>
          <ac:picMkLst>
            <pc:docMk/>
            <pc:sldMk cId="109857222" sldId="256"/>
            <ac:picMk id="4" creationId="{5DE4B90A-40FA-44B1-8745-BDA95294CB6C}"/>
          </ac:picMkLst>
        </pc:picChg>
      </pc:sldChg>
      <pc:sldChg chg="addSp delSp modSp new ord">
        <pc:chgData name="Vignesh Vallavan" userId="S::vigneshvallavan@virtusa.com::95dcde7f-0d3d-43b2-8ac2-0ffc19e831a3" providerId="AD" clId="Web-{2828C9F8-6231-422C-BB01-D3EA93A7D8C7}" dt="2021-08-26T13:11:44.942" v="58" actId="1076"/>
        <pc:sldMkLst>
          <pc:docMk/>
          <pc:sldMk cId="3972256524" sldId="257"/>
        </pc:sldMkLst>
        <pc:spChg chg="del">
          <ac:chgData name="Vignesh Vallavan" userId="S::vigneshvallavan@virtusa.com::95dcde7f-0d3d-43b2-8ac2-0ffc19e831a3" providerId="AD" clId="Web-{2828C9F8-6231-422C-BB01-D3EA93A7D8C7}" dt="2021-08-26T12:49:22.882" v="10"/>
          <ac:spMkLst>
            <pc:docMk/>
            <pc:sldMk cId="3972256524" sldId="257"/>
            <ac:spMk id="2" creationId="{80A470FC-1752-4006-8BD3-056036787A6E}"/>
          </ac:spMkLst>
        </pc:spChg>
        <pc:spChg chg="del">
          <ac:chgData name="Vignesh Vallavan" userId="S::vigneshvallavan@virtusa.com::95dcde7f-0d3d-43b2-8ac2-0ffc19e831a3" providerId="AD" clId="Web-{2828C9F8-6231-422C-BB01-D3EA93A7D8C7}" dt="2021-08-26T12:49:20.865" v="9"/>
          <ac:spMkLst>
            <pc:docMk/>
            <pc:sldMk cId="3972256524" sldId="257"/>
            <ac:spMk id="3" creationId="{62D9CF2D-E573-4ABE-9897-BED2B816CD1C}"/>
          </ac:spMkLst>
        </pc:spChg>
        <pc:spChg chg="add del mod">
          <ac:chgData name="Vignesh Vallavan" userId="S::vigneshvallavan@virtusa.com::95dcde7f-0d3d-43b2-8ac2-0ffc19e831a3" providerId="AD" clId="Web-{2828C9F8-6231-422C-BB01-D3EA93A7D8C7}" dt="2021-08-26T13:10:49.142" v="51"/>
          <ac:spMkLst>
            <pc:docMk/>
            <pc:sldMk cId="3972256524" sldId="257"/>
            <ac:spMk id="4" creationId="{42405D1F-15B9-4772-9DA1-F287690A4F4E}"/>
          </ac:spMkLst>
        </pc:spChg>
        <pc:picChg chg="add mod">
          <ac:chgData name="Vignesh Vallavan" userId="S::vigneshvallavan@virtusa.com::95dcde7f-0d3d-43b2-8ac2-0ffc19e831a3" providerId="AD" clId="Web-{2828C9F8-6231-422C-BB01-D3EA93A7D8C7}" dt="2021-08-26T13:11:44.942" v="58" actId="1076"/>
          <ac:picMkLst>
            <pc:docMk/>
            <pc:sldMk cId="3972256524" sldId="257"/>
            <ac:picMk id="5" creationId="{01F16C49-0E1D-495A-AE11-BE335C7619F8}"/>
          </ac:picMkLst>
        </pc:picChg>
      </pc:sldChg>
      <pc:sldChg chg="addSp delSp modSp new">
        <pc:chgData name="Vignesh Vallavan" userId="S::vigneshvallavan@virtusa.com::95dcde7f-0d3d-43b2-8ac2-0ffc19e831a3" providerId="AD" clId="Web-{2828C9F8-6231-422C-BB01-D3EA93A7D8C7}" dt="2021-08-26T14:14:01.063" v="145" actId="20577"/>
        <pc:sldMkLst>
          <pc:docMk/>
          <pc:sldMk cId="3134716956" sldId="258"/>
        </pc:sldMkLst>
        <pc:spChg chg="del">
          <ac:chgData name="Vignesh Vallavan" userId="S::vigneshvallavan@virtusa.com::95dcde7f-0d3d-43b2-8ac2-0ffc19e831a3" providerId="AD" clId="Web-{2828C9F8-6231-422C-BB01-D3EA93A7D8C7}" dt="2021-08-26T13:13:53.699" v="80"/>
          <ac:spMkLst>
            <pc:docMk/>
            <pc:sldMk cId="3134716956" sldId="258"/>
            <ac:spMk id="2" creationId="{C342697D-3E0E-4F88-8B1D-F59984127C9B}"/>
          </ac:spMkLst>
        </pc:spChg>
        <pc:spChg chg="del">
          <ac:chgData name="Vignesh Vallavan" userId="S::vigneshvallavan@virtusa.com::95dcde7f-0d3d-43b2-8ac2-0ffc19e831a3" providerId="AD" clId="Web-{2828C9F8-6231-422C-BB01-D3EA93A7D8C7}" dt="2021-08-26T13:13:50.746" v="79"/>
          <ac:spMkLst>
            <pc:docMk/>
            <pc:sldMk cId="3134716956" sldId="258"/>
            <ac:spMk id="3" creationId="{4BCDC65B-A754-4200-95EA-FA01A4E20B69}"/>
          </ac:spMkLst>
        </pc:spChg>
        <pc:spChg chg="add mod">
          <ac:chgData name="Vignesh Vallavan" userId="S::vigneshvallavan@virtusa.com::95dcde7f-0d3d-43b2-8ac2-0ffc19e831a3" providerId="AD" clId="Web-{2828C9F8-6231-422C-BB01-D3EA93A7D8C7}" dt="2021-08-26T13:47:33.885" v="91" actId="1076"/>
          <ac:spMkLst>
            <pc:docMk/>
            <pc:sldMk cId="3134716956" sldId="258"/>
            <ac:spMk id="3" creationId="{576B158F-4BA1-4467-8DBD-6AF6E987CA54}"/>
          </ac:spMkLst>
        </pc:spChg>
        <pc:spChg chg="add mod">
          <ac:chgData name="Vignesh Vallavan" userId="S::vigneshvallavan@virtusa.com::95dcde7f-0d3d-43b2-8ac2-0ffc19e831a3" providerId="AD" clId="Web-{2828C9F8-6231-422C-BB01-D3EA93A7D8C7}" dt="2021-08-26T14:14:01.063" v="145" actId="20577"/>
          <ac:spMkLst>
            <pc:docMk/>
            <pc:sldMk cId="3134716956" sldId="258"/>
            <ac:spMk id="5" creationId="{AA5A97EF-9034-4958-8AD6-66735DCDA1B4}"/>
          </ac:spMkLst>
        </pc:spChg>
        <pc:picChg chg="add mod">
          <ac:chgData name="Vignesh Vallavan" userId="S::vigneshvallavan@virtusa.com::95dcde7f-0d3d-43b2-8ac2-0ffc19e831a3" providerId="AD" clId="Web-{2828C9F8-6231-422C-BB01-D3EA93A7D8C7}" dt="2021-08-26T14:03:54.861" v="116" actId="1076"/>
          <ac:picMkLst>
            <pc:docMk/>
            <pc:sldMk cId="3134716956" sldId="258"/>
            <ac:picMk id="2" creationId="{2AC858AA-D938-487E-962A-580CB1E57B3F}"/>
          </ac:picMkLst>
        </pc:picChg>
        <pc:picChg chg="add del mod">
          <ac:chgData name="Vignesh Vallavan" userId="S::vigneshvallavan@virtusa.com::95dcde7f-0d3d-43b2-8ac2-0ffc19e831a3" providerId="AD" clId="Web-{2828C9F8-6231-422C-BB01-D3EA93A7D8C7}" dt="2021-08-26T14:02:51.610" v="104"/>
          <ac:picMkLst>
            <pc:docMk/>
            <pc:sldMk cId="3134716956" sldId="258"/>
            <ac:picMk id="4" creationId="{B29A6BE9-EBBA-468E-B3E0-468ED33AD137}"/>
          </ac:picMkLst>
        </pc:picChg>
      </pc:sldChg>
      <pc:sldChg chg="addSp delSp modSp new">
        <pc:chgData name="Vignesh Vallavan" userId="S::vigneshvallavan@virtusa.com::95dcde7f-0d3d-43b2-8ac2-0ffc19e831a3" providerId="AD" clId="Web-{2828C9F8-6231-422C-BB01-D3EA93A7D8C7}" dt="2021-08-26T14:02:54.063" v="112" actId="1076"/>
        <pc:sldMkLst>
          <pc:docMk/>
          <pc:sldMk cId="917340706" sldId="259"/>
        </pc:sldMkLst>
        <pc:spChg chg="del">
          <ac:chgData name="Vignesh Vallavan" userId="S::vigneshvallavan@virtusa.com::95dcde7f-0d3d-43b2-8ac2-0ffc19e831a3" providerId="AD" clId="Web-{2828C9F8-6231-422C-BB01-D3EA93A7D8C7}" dt="2021-08-26T14:02:52.844" v="107"/>
          <ac:spMkLst>
            <pc:docMk/>
            <pc:sldMk cId="917340706" sldId="259"/>
            <ac:spMk id="2" creationId="{EE87AEE6-6A7E-4C1B-B9B3-CD83A38854AF}"/>
          </ac:spMkLst>
        </pc:spChg>
        <pc:spChg chg="del">
          <ac:chgData name="Vignesh Vallavan" userId="S::vigneshvallavan@virtusa.com::95dcde7f-0d3d-43b2-8ac2-0ffc19e831a3" providerId="AD" clId="Web-{2828C9F8-6231-422C-BB01-D3EA93A7D8C7}" dt="2021-08-26T14:02:52.828" v="106"/>
          <ac:spMkLst>
            <pc:docMk/>
            <pc:sldMk cId="917340706" sldId="259"/>
            <ac:spMk id="3" creationId="{B602218B-9A25-4889-AAE7-4814B5581F6F}"/>
          </ac:spMkLst>
        </pc:spChg>
        <pc:picChg chg="add mod">
          <ac:chgData name="Vignesh Vallavan" userId="S::vigneshvallavan@virtusa.com::95dcde7f-0d3d-43b2-8ac2-0ffc19e831a3" providerId="AD" clId="Web-{2828C9F8-6231-422C-BB01-D3EA93A7D8C7}" dt="2021-08-26T14:02:54.063" v="112" actId="1076"/>
          <ac:picMkLst>
            <pc:docMk/>
            <pc:sldMk cId="917340706" sldId="259"/>
            <ac:picMk id="4" creationId="{FEE1B633-F3E2-4175-8202-2BAFAC752BB6}"/>
          </ac:picMkLst>
        </pc:picChg>
      </pc:sldChg>
      <pc:sldChg chg="delSp new">
        <pc:chgData name="Vignesh Vallavan" userId="S::vigneshvallavan@virtusa.com::95dcde7f-0d3d-43b2-8ac2-0ffc19e831a3" providerId="AD" clId="Web-{2828C9F8-6231-422C-BB01-D3EA93A7D8C7}" dt="2021-08-26T14:03:52.314" v="115"/>
        <pc:sldMkLst>
          <pc:docMk/>
          <pc:sldMk cId="247594929" sldId="260"/>
        </pc:sldMkLst>
        <pc:spChg chg="del">
          <ac:chgData name="Vignesh Vallavan" userId="S::vigneshvallavan@virtusa.com::95dcde7f-0d3d-43b2-8ac2-0ffc19e831a3" providerId="AD" clId="Web-{2828C9F8-6231-422C-BB01-D3EA93A7D8C7}" dt="2021-08-26T14:03:52.314" v="115"/>
          <ac:spMkLst>
            <pc:docMk/>
            <pc:sldMk cId="247594929" sldId="260"/>
            <ac:spMk id="2" creationId="{308BA3BE-265A-40F4-B857-F1D4B2AD51E6}"/>
          </ac:spMkLst>
        </pc:spChg>
        <pc:spChg chg="del">
          <ac:chgData name="Vignesh Vallavan" userId="S::vigneshvallavan@virtusa.com::95dcde7f-0d3d-43b2-8ac2-0ffc19e831a3" providerId="AD" clId="Web-{2828C9F8-6231-422C-BB01-D3EA93A7D8C7}" dt="2021-08-26T14:03:52.299" v="114"/>
          <ac:spMkLst>
            <pc:docMk/>
            <pc:sldMk cId="247594929" sldId="260"/>
            <ac:spMk id="3" creationId="{E41A1BF7-D53B-4BDB-989C-A47EFB1C4A4C}"/>
          </ac:spMkLst>
        </pc:spChg>
      </pc:sldChg>
    </pc:docChg>
  </pc:docChgLst>
  <pc:docChgLst>
    <pc:chgData name="Vignesh Vallavan" userId="S::vigneshvallavan@virtusa.com::95dcde7f-0d3d-43b2-8ac2-0ffc19e831a3" providerId="AD" clId="Web-{4B0ABB7C-1C10-3628-EEF6-FE0126AD95DB}"/>
    <pc:docChg chg="addSld delSld modSld sldOrd">
      <pc:chgData name="Vignesh Vallavan" userId="S::vigneshvallavan@virtusa.com::95dcde7f-0d3d-43b2-8ac2-0ffc19e831a3" providerId="AD" clId="Web-{4B0ABB7C-1C10-3628-EEF6-FE0126AD95DB}" dt="2021-08-27T04:26:38.101" v="444" actId="1076"/>
      <pc:docMkLst>
        <pc:docMk/>
      </pc:docMkLst>
      <pc:sldChg chg="addSp delSp modSp mod setBg">
        <pc:chgData name="Vignesh Vallavan" userId="S::vigneshvallavan@virtusa.com::95dcde7f-0d3d-43b2-8ac2-0ffc19e831a3" providerId="AD" clId="Web-{4B0ABB7C-1C10-3628-EEF6-FE0126AD95DB}" dt="2021-08-27T04:16:54.085" v="293" actId="1076"/>
        <pc:sldMkLst>
          <pc:docMk/>
          <pc:sldMk cId="109857222" sldId="256"/>
        </pc:sldMkLst>
        <pc:spChg chg="add mod">
          <ac:chgData name="Vignesh Vallavan" userId="S::vigneshvallavan@virtusa.com::95dcde7f-0d3d-43b2-8ac2-0ffc19e831a3" providerId="AD" clId="Web-{4B0ABB7C-1C10-3628-EEF6-FE0126AD95DB}" dt="2021-08-27T04:16:49.491" v="289" actId="20577"/>
          <ac:spMkLst>
            <pc:docMk/>
            <pc:sldMk cId="109857222" sldId="256"/>
            <ac:spMk id="2" creationId="{281E474F-CCB2-4B14-BAA8-D83E34382AB2}"/>
          </ac:spMkLst>
        </pc:spChg>
        <pc:spChg chg="mod">
          <ac:chgData name="Vignesh Vallavan" userId="S::vigneshvallavan@virtusa.com::95dcde7f-0d3d-43b2-8ac2-0ffc19e831a3" providerId="AD" clId="Web-{4B0ABB7C-1C10-3628-EEF6-FE0126AD95DB}" dt="2021-08-27T04:13:22.970" v="229" actId="14100"/>
          <ac:spMkLst>
            <pc:docMk/>
            <pc:sldMk cId="109857222" sldId="256"/>
            <ac:spMk id="5" creationId="{F3616B92-9F89-47B1-9606-236E4C428D46}"/>
          </ac:spMkLst>
        </pc:spChg>
        <pc:spChg chg="add del">
          <ac:chgData name="Vignesh Vallavan" userId="S::vigneshvallavan@virtusa.com::95dcde7f-0d3d-43b2-8ac2-0ffc19e831a3" providerId="AD" clId="Web-{4B0ABB7C-1C10-3628-EEF6-FE0126AD95DB}" dt="2021-08-27T04:12:57.703" v="224"/>
          <ac:spMkLst>
            <pc:docMk/>
            <pc:sldMk cId="109857222" sldId="256"/>
            <ac:spMk id="10" creationId="{5E39A796-BE83-48B1-B33F-35C4A32AAB57}"/>
          </ac:spMkLst>
        </pc:spChg>
        <pc:spChg chg="add del">
          <ac:chgData name="Vignesh Vallavan" userId="S::vigneshvallavan@virtusa.com::95dcde7f-0d3d-43b2-8ac2-0ffc19e831a3" providerId="AD" clId="Web-{4B0ABB7C-1C10-3628-EEF6-FE0126AD95DB}" dt="2021-08-27T04:12:57.703" v="224"/>
          <ac:spMkLst>
            <pc:docMk/>
            <pc:sldMk cId="109857222" sldId="256"/>
            <ac:spMk id="12" creationId="{72F84B47-E267-4194-8194-831DB7B5547F}"/>
          </ac:spMkLst>
        </pc:spChg>
        <pc:spChg chg="add">
          <ac:chgData name="Vignesh Vallavan" userId="S::vigneshvallavan@virtusa.com::95dcde7f-0d3d-43b2-8ac2-0ffc19e831a3" providerId="AD" clId="Web-{4B0ABB7C-1C10-3628-EEF6-FE0126AD95DB}" dt="2021-08-27T04:12:57.703" v="224"/>
          <ac:spMkLst>
            <pc:docMk/>
            <pc:sldMk cId="109857222" sldId="256"/>
            <ac:spMk id="14" creationId="{33CD251C-A887-4D2F-925B-FC097198538B}"/>
          </ac:spMkLst>
        </pc:spChg>
        <pc:spChg chg="add">
          <ac:chgData name="Vignesh Vallavan" userId="S::vigneshvallavan@virtusa.com::95dcde7f-0d3d-43b2-8ac2-0ffc19e831a3" providerId="AD" clId="Web-{4B0ABB7C-1C10-3628-EEF6-FE0126AD95DB}" dt="2021-08-27T04:12:57.703" v="224"/>
          <ac:spMkLst>
            <pc:docMk/>
            <pc:sldMk cId="109857222" sldId="256"/>
            <ac:spMk id="15" creationId="{B19D093C-27FB-4032-B282-42C4563F257C}"/>
          </ac:spMkLst>
        </pc:spChg>
        <pc:spChg chg="add del">
          <ac:chgData name="Vignesh Vallavan" userId="S::vigneshvallavan@virtusa.com::95dcde7f-0d3d-43b2-8ac2-0ffc19e831a3" providerId="AD" clId="Web-{4B0ABB7C-1C10-3628-EEF6-FE0126AD95DB}" dt="2021-08-27T04:12:57.688" v="223"/>
          <ac:spMkLst>
            <pc:docMk/>
            <pc:sldMk cId="109857222" sldId="256"/>
            <ac:spMk id="17" creationId="{CEB41C5C-0F34-4DDA-9D7C-5E717F35F60C}"/>
          </ac:spMkLst>
        </pc:spChg>
        <pc:grpChg chg="add">
          <ac:chgData name="Vignesh Vallavan" userId="S::vigneshvallavan@virtusa.com::95dcde7f-0d3d-43b2-8ac2-0ffc19e831a3" providerId="AD" clId="Web-{4B0ABB7C-1C10-3628-EEF6-FE0126AD95DB}" dt="2021-08-27T04:12:57.703" v="224"/>
          <ac:grpSpMkLst>
            <pc:docMk/>
            <pc:sldMk cId="109857222" sldId="256"/>
            <ac:grpSpMk id="21" creationId="{35EE815E-1BD3-4777-B652-6D98825BF66B}"/>
          </ac:grpSpMkLst>
        </pc:grpChg>
        <pc:picChg chg="add mod">
          <ac:chgData name="Vignesh Vallavan" userId="S::vigneshvallavan@virtusa.com::95dcde7f-0d3d-43b2-8ac2-0ffc19e831a3" providerId="AD" clId="Web-{4B0ABB7C-1C10-3628-EEF6-FE0126AD95DB}" dt="2021-08-27T04:16:54.085" v="293" actId="1076"/>
          <ac:picMkLst>
            <pc:docMk/>
            <pc:sldMk cId="109857222" sldId="256"/>
            <ac:picMk id="3" creationId="{479F2041-8B47-4C20-A722-B6A131FB2688}"/>
          </ac:picMkLst>
        </pc:picChg>
        <pc:picChg chg="del mod">
          <ac:chgData name="Vignesh Vallavan" userId="S::vigneshvallavan@virtusa.com::95dcde7f-0d3d-43b2-8ac2-0ffc19e831a3" providerId="AD" clId="Web-{4B0ABB7C-1C10-3628-EEF6-FE0126AD95DB}" dt="2021-08-27T04:10:16.339" v="212"/>
          <ac:picMkLst>
            <pc:docMk/>
            <pc:sldMk cId="109857222" sldId="256"/>
            <ac:picMk id="4" creationId="{5DE4B90A-40FA-44B1-8745-BDA95294CB6C}"/>
          </ac:picMkLst>
        </pc:picChg>
        <pc:cxnChg chg="add del">
          <ac:chgData name="Vignesh Vallavan" userId="S::vigneshvallavan@virtusa.com::95dcde7f-0d3d-43b2-8ac2-0ffc19e831a3" providerId="AD" clId="Web-{4B0ABB7C-1C10-3628-EEF6-FE0126AD95DB}" dt="2021-08-27T04:12:57.688" v="223"/>
          <ac:cxnSpMkLst>
            <pc:docMk/>
            <pc:sldMk cId="109857222" sldId="256"/>
            <ac:cxnSpMk id="19" creationId="{57E1E5E6-F385-4E9C-B201-BA5BDE5CAD52}"/>
          </ac:cxnSpMkLst>
        </pc:cxnChg>
      </pc:sldChg>
      <pc:sldChg chg="addSp delSp modSp del mod ord setBg">
        <pc:chgData name="Vignesh Vallavan" userId="S::vigneshvallavan@virtusa.com::95dcde7f-0d3d-43b2-8ac2-0ffc19e831a3" providerId="AD" clId="Web-{4B0ABB7C-1C10-3628-EEF6-FE0126AD95DB}" dt="2021-08-27T04:25:20.943" v="405"/>
        <pc:sldMkLst>
          <pc:docMk/>
          <pc:sldMk cId="3972256524" sldId="257"/>
        </pc:sldMkLst>
        <pc:spChg chg="add mod">
          <ac:chgData name="Vignesh Vallavan" userId="S::vigneshvallavan@virtusa.com::95dcde7f-0d3d-43b2-8ac2-0ffc19e831a3" providerId="AD" clId="Web-{4B0ABB7C-1C10-3628-EEF6-FE0126AD95DB}" dt="2021-08-27T04:23:15.736" v="399"/>
          <ac:spMkLst>
            <pc:docMk/>
            <pc:sldMk cId="3972256524" sldId="257"/>
            <ac:spMk id="2" creationId="{833555CD-8F5F-493E-8CE8-D31E6A914539}"/>
          </ac:spMkLst>
        </pc:spChg>
        <pc:spChg chg="add">
          <ac:chgData name="Vignesh Vallavan" userId="S::vigneshvallavan@virtusa.com::95dcde7f-0d3d-43b2-8ac2-0ffc19e831a3" providerId="AD" clId="Web-{4B0ABB7C-1C10-3628-EEF6-FE0126AD95DB}" dt="2021-08-27T04:23:15.736" v="399"/>
          <ac:spMkLst>
            <pc:docMk/>
            <pc:sldMk cId="3972256524" sldId="257"/>
            <ac:spMk id="7" creationId="{B5FA7C47-B7C1-4D2E-AB49-ED23BA34BA83}"/>
          </ac:spMkLst>
        </pc:spChg>
        <pc:spChg chg="add">
          <ac:chgData name="Vignesh Vallavan" userId="S::vigneshvallavan@virtusa.com::95dcde7f-0d3d-43b2-8ac2-0ffc19e831a3" providerId="AD" clId="Web-{4B0ABB7C-1C10-3628-EEF6-FE0126AD95DB}" dt="2021-08-27T04:23:15.736" v="399"/>
          <ac:spMkLst>
            <pc:docMk/>
            <pc:sldMk cId="3972256524" sldId="257"/>
            <ac:spMk id="8" creationId="{596EE156-ABF1-4329-A6BA-03B4254E0877}"/>
          </ac:spMkLst>
        </pc:spChg>
        <pc:spChg chg="add">
          <ac:chgData name="Vignesh Vallavan" userId="S::vigneshvallavan@virtusa.com::95dcde7f-0d3d-43b2-8ac2-0ffc19e831a3" providerId="AD" clId="Web-{4B0ABB7C-1C10-3628-EEF6-FE0126AD95DB}" dt="2021-08-27T04:23:15.736" v="399"/>
          <ac:spMkLst>
            <pc:docMk/>
            <pc:sldMk cId="3972256524" sldId="257"/>
            <ac:spMk id="9" creationId="{19B9933F-AAB3-444A-8BB5-9CA194A8BC63}"/>
          </ac:spMkLst>
        </pc:spChg>
        <pc:spChg chg="add del">
          <ac:chgData name="Vignesh Vallavan" userId="S::vigneshvallavan@virtusa.com::95dcde7f-0d3d-43b2-8ac2-0ffc19e831a3" providerId="AD" clId="Web-{4B0ABB7C-1C10-3628-EEF6-FE0126AD95DB}" dt="2021-08-27T04:22:42.032" v="365"/>
          <ac:spMkLst>
            <pc:docMk/>
            <pc:sldMk cId="3972256524" sldId="257"/>
            <ac:spMk id="10" creationId="{B5FA7C47-B7C1-4D2E-AB49-ED23BA34BA83}"/>
          </ac:spMkLst>
        </pc:spChg>
        <pc:spChg chg="add">
          <ac:chgData name="Vignesh Vallavan" userId="S::vigneshvallavan@virtusa.com::95dcde7f-0d3d-43b2-8ac2-0ffc19e831a3" providerId="AD" clId="Web-{4B0ABB7C-1C10-3628-EEF6-FE0126AD95DB}" dt="2021-08-27T04:23:15.736" v="399"/>
          <ac:spMkLst>
            <pc:docMk/>
            <pc:sldMk cId="3972256524" sldId="257"/>
            <ac:spMk id="11" creationId="{7D20183A-0B1D-4A1F-89B1-ADBEDBC6E54E}"/>
          </ac:spMkLst>
        </pc:spChg>
        <pc:spChg chg="add del">
          <ac:chgData name="Vignesh Vallavan" userId="S::vigneshvallavan@virtusa.com::95dcde7f-0d3d-43b2-8ac2-0ffc19e831a3" providerId="AD" clId="Web-{4B0ABB7C-1C10-3628-EEF6-FE0126AD95DB}" dt="2021-08-27T04:22:42.032" v="365"/>
          <ac:spMkLst>
            <pc:docMk/>
            <pc:sldMk cId="3972256524" sldId="257"/>
            <ac:spMk id="12" creationId="{596EE156-ABF1-4329-A6BA-03B4254E0877}"/>
          </ac:spMkLst>
        </pc:spChg>
        <pc:spChg chg="add">
          <ac:chgData name="Vignesh Vallavan" userId="S::vigneshvallavan@virtusa.com::95dcde7f-0d3d-43b2-8ac2-0ffc19e831a3" providerId="AD" clId="Web-{4B0ABB7C-1C10-3628-EEF6-FE0126AD95DB}" dt="2021-08-27T04:23:15.736" v="399"/>
          <ac:spMkLst>
            <pc:docMk/>
            <pc:sldMk cId="3972256524" sldId="257"/>
            <ac:spMk id="13" creationId="{131031D3-26CD-4214-A9A4-5857EFA15A0C}"/>
          </ac:spMkLst>
        </pc:spChg>
        <pc:spChg chg="add del">
          <ac:chgData name="Vignesh Vallavan" userId="S::vigneshvallavan@virtusa.com::95dcde7f-0d3d-43b2-8ac2-0ffc19e831a3" providerId="AD" clId="Web-{4B0ABB7C-1C10-3628-EEF6-FE0126AD95DB}" dt="2021-08-27T04:22:42.032" v="365"/>
          <ac:spMkLst>
            <pc:docMk/>
            <pc:sldMk cId="3972256524" sldId="257"/>
            <ac:spMk id="14" creationId="{19B9933F-AAB3-444A-8BB5-9CA194A8BC63}"/>
          </ac:spMkLst>
        </pc:spChg>
        <pc:spChg chg="add del">
          <ac:chgData name="Vignesh Vallavan" userId="S::vigneshvallavan@virtusa.com::95dcde7f-0d3d-43b2-8ac2-0ffc19e831a3" providerId="AD" clId="Web-{4B0ABB7C-1C10-3628-EEF6-FE0126AD95DB}" dt="2021-08-27T04:22:42.032" v="365"/>
          <ac:spMkLst>
            <pc:docMk/>
            <pc:sldMk cId="3972256524" sldId="257"/>
            <ac:spMk id="16" creationId="{7D20183A-0B1D-4A1F-89B1-ADBEDBC6E54E}"/>
          </ac:spMkLst>
        </pc:spChg>
        <pc:spChg chg="add del">
          <ac:chgData name="Vignesh Vallavan" userId="S::vigneshvallavan@virtusa.com::95dcde7f-0d3d-43b2-8ac2-0ffc19e831a3" providerId="AD" clId="Web-{4B0ABB7C-1C10-3628-EEF6-FE0126AD95DB}" dt="2021-08-27T04:22:42.032" v="365"/>
          <ac:spMkLst>
            <pc:docMk/>
            <pc:sldMk cId="3972256524" sldId="257"/>
            <ac:spMk id="18" creationId="{131031D3-26CD-4214-A9A4-5857EFA15A0C}"/>
          </ac:spMkLst>
        </pc:spChg>
        <pc:picChg chg="del mod ord">
          <ac:chgData name="Vignesh Vallavan" userId="S::vigneshvallavan@virtusa.com::95dcde7f-0d3d-43b2-8ac2-0ffc19e831a3" providerId="AD" clId="Web-{4B0ABB7C-1C10-3628-EEF6-FE0126AD95DB}" dt="2021-08-27T04:24:27.957" v="400"/>
          <ac:picMkLst>
            <pc:docMk/>
            <pc:sldMk cId="3972256524" sldId="257"/>
            <ac:picMk id="5" creationId="{01F16C49-0E1D-495A-AE11-BE335C7619F8}"/>
          </ac:picMkLst>
        </pc:picChg>
      </pc:sldChg>
      <pc:sldChg chg="addSp delSp modSp mod setBg">
        <pc:chgData name="Vignesh Vallavan" userId="S::vigneshvallavan@virtusa.com::95dcde7f-0d3d-43b2-8ac2-0ffc19e831a3" providerId="AD" clId="Web-{4B0ABB7C-1C10-3628-EEF6-FE0126AD95DB}" dt="2021-08-27T03:56:37.505" v="81" actId="1076"/>
        <pc:sldMkLst>
          <pc:docMk/>
          <pc:sldMk cId="3134716956" sldId="258"/>
        </pc:sldMkLst>
        <pc:spChg chg="mod">
          <ac:chgData name="Vignesh Vallavan" userId="S::vigneshvallavan@virtusa.com::95dcde7f-0d3d-43b2-8ac2-0ffc19e831a3" providerId="AD" clId="Web-{4B0ABB7C-1C10-3628-EEF6-FE0126AD95DB}" dt="2021-08-27T03:48:55.617" v="31"/>
          <ac:spMkLst>
            <pc:docMk/>
            <pc:sldMk cId="3134716956" sldId="258"/>
            <ac:spMk id="3" creationId="{576B158F-4BA1-4467-8DBD-6AF6E987CA54}"/>
          </ac:spMkLst>
        </pc:spChg>
        <pc:spChg chg="mod">
          <ac:chgData name="Vignesh Vallavan" userId="S::vigneshvallavan@virtusa.com::95dcde7f-0d3d-43b2-8ac2-0ffc19e831a3" providerId="AD" clId="Web-{4B0ABB7C-1C10-3628-EEF6-FE0126AD95DB}" dt="2021-08-27T03:48:55.617" v="31"/>
          <ac:spMkLst>
            <pc:docMk/>
            <pc:sldMk cId="3134716956" sldId="258"/>
            <ac:spMk id="5" creationId="{AA5A97EF-9034-4958-8AD6-66735DCDA1B4}"/>
          </ac:spMkLst>
        </pc:spChg>
        <pc:spChg chg="add mod">
          <ac:chgData name="Vignesh Vallavan" userId="S::vigneshvallavan@virtusa.com::95dcde7f-0d3d-43b2-8ac2-0ffc19e831a3" providerId="AD" clId="Web-{4B0ABB7C-1C10-3628-EEF6-FE0126AD95DB}" dt="2021-08-27T03:56:37.505" v="81" actId="1076"/>
          <ac:spMkLst>
            <pc:docMk/>
            <pc:sldMk cId="3134716956" sldId="258"/>
            <ac:spMk id="6" creationId="{D15AC07B-46CC-4290-AD65-CBD881322EFE}"/>
          </ac:spMkLst>
        </pc:spChg>
        <pc:spChg chg="add del">
          <ac:chgData name="Vignesh Vallavan" userId="S::vigneshvallavan@virtusa.com::95dcde7f-0d3d-43b2-8ac2-0ffc19e831a3" providerId="AD" clId="Web-{4B0ABB7C-1C10-3628-EEF6-FE0126AD95DB}" dt="2021-08-27T03:48:55.617" v="31"/>
          <ac:spMkLst>
            <pc:docMk/>
            <pc:sldMk cId="3134716956" sldId="258"/>
            <ac:spMk id="10" creationId="{33CD251C-A887-4D2F-925B-FC097198538B}"/>
          </ac:spMkLst>
        </pc:spChg>
        <pc:spChg chg="add del">
          <ac:chgData name="Vignesh Vallavan" userId="S::vigneshvallavan@virtusa.com::95dcde7f-0d3d-43b2-8ac2-0ffc19e831a3" providerId="AD" clId="Web-{4B0ABB7C-1C10-3628-EEF6-FE0126AD95DB}" dt="2021-08-27T03:48:55.617" v="31"/>
          <ac:spMkLst>
            <pc:docMk/>
            <pc:sldMk cId="3134716956" sldId="258"/>
            <ac:spMk id="12" creationId="{3B2069EE-A08E-44F0-B3F9-3CF8CC2DCAD5}"/>
          </ac:spMkLst>
        </pc:spChg>
        <pc:spChg chg="add">
          <ac:chgData name="Vignesh Vallavan" userId="S::vigneshvallavan@virtusa.com::95dcde7f-0d3d-43b2-8ac2-0ffc19e831a3" providerId="AD" clId="Web-{4B0ABB7C-1C10-3628-EEF6-FE0126AD95DB}" dt="2021-08-27T03:48:55.617" v="31"/>
          <ac:spMkLst>
            <pc:docMk/>
            <pc:sldMk cId="3134716956" sldId="258"/>
            <ac:spMk id="21" creationId="{D052D0E8-5725-42F1-BA8A-2E793289AB6A}"/>
          </ac:spMkLst>
        </pc:spChg>
        <pc:spChg chg="add">
          <ac:chgData name="Vignesh Vallavan" userId="S::vigneshvallavan@virtusa.com::95dcde7f-0d3d-43b2-8ac2-0ffc19e831a3" providerId="AD" clId="Web-{4B0ABB7C-1C10-3628-EEF6-FE0126AD95DB}" dt="2021-08-27T03:48:55.617" v="31"/>
          <ac:spMkLst>
            <pc:docMk/>
            <pc:sldMk cId="3134716956" sldId="258"/>
            <ac:spMk id="23" creationId="{31C81BFC-A665-4DFF-AFE8-B85ACB3E04B0}"/>
          </ac:spMkLst>
        </pc:spChg>
        <pc:grpChg chg="add del">
          <ac:chgData name="Vignesh Vallavan" userId="S::vigneshvallavan@virtusa.com::95dcde7f-0d3d-43b2-8ac2-0ffc19e831a3" providerId="AD" clId="Web-{4B0ABB7C-1C10-3628-EEF6-FE0126AD95DB}" dt="2021-08-27T03:48:55.617" v="31"/>
          <ac:grpSpMkLst>
            <pc:docMk/>
            <pc:sldMk cId="3134716956" sldId="258"/>
            <ac:grpSpMk id="14" creationId="{9C6E8597-0CCE-4A8A-9326-AA52691A1C81}"/>
          </ac:grpSpMkLst>
        </pc:grpChg>
        <pc:picChg chg="mod ord">
          <ac:chgData name="Vignesh Vallavan" userId="S::vigneshvallavan@virtusa.com::95dcde7f-0d3d-43b2-8ac2-0ffc19e831a3" providerId="AD" clId="Web-{4B0ABB7C-1C10-3628-EEF6-FE0126AD95DB}" dt="2021-08-27T03:49:16.383" v="37" actId="1076"/>
          <ac:picMkLst>
            <pc:docMk/>
            <pc:sldMk cId="3134716956" sldId="258"/>
            <ac:picMk id="2" creationId="{2AC858AA-D938-487E-962A-580CB1E57B3F}"/>
          </ac:picMkLst>
        </pc:picChg>
        <pc:picChg chg="add mod">
          <ac:chgData name="Vignesh Vallavan" userId="S::vigneshvallavan@virtusa.com::95dcde7f-0d3d-43b2-8ac2-0ffc19e831a3" providerId="AD" clId="Web-{4B0ABB7C-1C10-3628-EEF6-FE0126AD95DB}" dt="2021-08-27T03:56:34.270" v="80" actId="14100"/>
          <ac:picMkLst>
            <pc:docMk/>
            <pc:sldMk cId="3134716956" sldId="258"/>
            <ac:picMk id="4" creationId="{5AAC65F1-A250-4527-B2DC-2A3A8224F00C}"/>
          </ac:picMkLst>
        </pc:picChg>
      </pc:sldChg>
      <pc:sldChg chg="addSp delSp modSp del">
        <pc:chgData name="Vignesh Vallavan" userId="S::vigneshvallavan@virtusa.com::95dcde7f-0d3d-43b2-8ac2-0ffc19e831a3" providerId="AD" clId="Web-{4B0ABB7C-1C10-3628-EEF6-FE0126AD95DB}" dt="2021-08-27T03:50:59.183" v="51"/>
        <pc:sldMkLst>
          <pc:docMk/>
          <pc:sldMk cId="917340706" sldId="259"/>
        </pc:sldMkLst>
        <pc:spChg chg="add mod">
          <ac:chgData name="Vignesh Vallavan" userId="S::vigneshvallavan@virtusa.com::95dcde7f-0d3d-43b2-8ac2-0ffc19e831a3" providerId="AD" clId="Web-{4B0ABB7C-1C10-3628-EEF6-FE0126AD95DB}" dt="2021-08-27T03:45:23.002" v="16" actId="1076"/>
          <ac:spMkLst>
            <pc:docMk/>
            <pc:sldMk cId="917340706" sldId="259"/>
            <ac:spMk id="2" creationId="{B0B352D1-8BC8-4B05-A57B-6818B8A5DCB1}"/>
          </ac:spMkLst>
        </pc:spChg>
        <pc:picChg chg="del mod">
          <ac:chgData name="Vignesh Vallavan" userId="S::vigneshvallavan@virtusa.com::95dcde7f-0d3d-43b2-8ac2-0ffc19e831a3" providerId="AD" clId="Web-{4B0ABB7C-1C10-3628-EEF6-FE0126AD95DB}" dt="2021-08-27T03:50:54.651" v="50"/>
          <ac:picMkLst>
            <pc:docMk/>
            <pc:sldMk cId="917340706" sldId="259"/>
            <ac:picMk id="4" creationId="{FEE1B633-F3E2-4175-8202-2BAFAC752BB6}"/>
          </ac:picMkLst>
        </pc:picChg>
      </pc:sldChg>
      <pc:sldChg chg="addSp delSp modSp mod setBg">
        <pc:chgData name="Vignesh Vallavan" userId="S::vigneshvallavan@virtusa.com::95dcde7f-0d3d-43b2-8ac2-0ffc19e831a3" providerId="AD" clId="Web-{4B0ABB7C-1C10-3628-EEF6-FE0126AD95DB}" dt="2021-08-27T04:18:06.915" v="308" actId="20577"/>
        <pc:sldMkLst>
          <pc:docMk/>
          <pc:sldMk cId="247594929" sldId="260"/>
        </pc:sldMkLst>
        <pc:spChg chg="add mod">
          <ac:chgData name="Vignesh Vallavan" userId="S::vigneshvallavan@virtusa.com::95dcde7f-0d3d-43b2-8ac2-0ffc19e831a3" providerId="AD" clId="Web-{4B0ABB7C-1C10-3628-EEF6-FE0126AD95DB}" dt="2021-08-27T04:03:39.579" v="93"/>
          <ac:spMkLst>
            <pc:docMk/>
            <pc:sldMk cId="247594929" sldId="260"/>
            <ac:spMk id="2" creationId="{2E65EF0C-426D-4ADD-A1C9-0E0C8AF699A5}"/>
          </ac:spMkLst>
        </pc:spChg>
        <pc:spChg chg="add del mod">
          <ac:chgData name="Vignesh Vallavan" userId="S::vigneshvallavan@virtusa.com::95dcde7f-0d3d-43b2-8ac2-0ffc19e831a3" providerId="AD" clId="Web-{4B0ABB7C-1C10-3628-EEF6-FE0126AD95DB}" dt="2021-08-27T04:03:39.579" v="93"/>
          <ac:spMkLst>
            <pc:docMk/>
            <pc:sldMk cId="247594929" sldId="260"/>
            <ac:spMk id="3" creationId="{CC298A14-1E75-4013-A8CF-56A6B8335AB4}"/>
          </ac:spMkLst>
        </pc:spChg>
        <pc:spChg chg="add">
          <ac:chgData name="Vignesh Vallavan" userId="S::vigneshvallavan@virtusa.com::95dcde7f-0d3d-43b2-8ac2-0ffc19e831a3" providerId="AD" clId="Web-{4B0ABB7C-1C10-3628-EEF6-FE0126AD95DB}" dt="2021-08-27T04:03:39.579" v="93"/>
          <ac:spMkLst>
            <pc:docMk/>
            <pc:sldMk cId="247594929" sldId="260"/>
            <ac:spMk id="9" creationId="{2E442304-DDBD-4F7B-8017-36BCC863FB40}"/>
          </ac:spMkLst>
        </pc:spChg>
        <pc:spChg chg="add">
          <ac:chgData name="Vignesh Vallavan" userId="S::vigneshvallavan@virtusa.com::95dcde7f-0d3d-43b2-8ac2-0ffc19e831a3" providerId="AD" clId="Web-{4B0ABB7C-1C10-3628-EEF6-FE0126AD95DB}" dt="2021-08-27T04:03:39.579" v="93"/>
          <ac:spMkLst>
            <pc:docMk/>
            <pc:sldMk cId="247594929" sldId="260"/>
            <ac:spMk id="11" creationId="{5E107275-3853-46FD-A241-DE4355A42675}"/>
          </ac:spMkLst>
        </pc:spChg>
        <pc:graphicFrameChg chg="add modGraphic">
          <ac:chgData name="Vignesh Vallavan" userId="S::vigneshvallavan@virtusa.com::95dcde7f-0d3d-43b2-8ac2-0ffc19e831a3" providerId="AD" clId="Web-{4B0ABB7C-1C10-3628-EEF6-FE0126AD95DB}" dt="2021-08-27T04:18:06.915" v="308" actId="20577"/>
          <ac:graphicFrameMkLst>
            <pc:docMk/>
            <pc:sldMk cId="247594929" sldId="260"/>
            <ac:graphicFrameMk id="5" creationId="{A772CC25-A1AA-496A-9866-4AE82D68511D}"/>
          </ac:graphicFrameMkLst>
        </pc:graphicFrameChg>
      </pc:sldChg>
      <pc:sldChg chg="addSp delSp modSp add ord replId">
        <pc:chgData name="Vignesh Vallavan" userId="S::vigneshvallavan@virtusa.com::95dcde7f-0d3d-43b2-8ac2-0ffc19e831a3" providerId="AD" clId="Web-{4B0ABB7C-1C10-3628-EEF6-FE0126AD95DB}" dt="2021-08-27T03:56:21.848" v="77" actId="1076"/>
        <pc:sldMkLst>
          <pc:docMk/>
          <pc:sldMk cId="3228394532" sldId="261"/>
        </pc:sldMkLst>
        <pc:spChg chg="mod">
          <ac:chgData name="Vignesh Vallavan" userId="S::vigneshvallavan@virtusa.com::95dcde7f-0d3d-43b2-8ac2-0ffc19e831a3" providerId="AD" clId="Web-{4B0ABB7C-1C10-3628-EEF6-FE0126AD95DB}" dt="2021-08-27T03:53:04.733" v="59" actId="20577"/>
          <ac:spMkLst>
            <pc:docMk/>
            <pc:sldMk cId="3228394532" sldId="261"/>
            <ac:spMk id="5" creationId="{AA5A97EF-9034-4958-8AD6-66735DCDA1B4}"/>
          </ac:spMkLst>
        </pc:spChg>
        <pc:spChg chg="mod">
          <ac:chgData name="Vignesh Vallavan" userId="S::vigneshvallavan@virtusa.com::95dcde7f-0d3d-43b2-8ac2-0ffc19e831a3" providerId="AD" clId="Web-{4B0ABB7C-1C10-3628-EEF6-FE0126AD95DB}" dt="2021-08-27T03:56:21.848" v="77" actId="1076"/>
          <ac:spMkLst>
            <pc:docMk/>
            <pc:sldMk cId="3228394532" sldId="261"/>
            <ac:spMk id="6" creationId="{D15AC07B-46CC-4290-AD65-CBD881322EFE}"/>
          </ac:spMkLst>
        </pc:spChg>
        <pc:picChg chg="del">
          <ac:chgData name="Vignesh Vallavan" userId="S::vigneshvallavan@virtusa.com::95dcde7f-0d3d-43b2-8ac2-0ffc19e831a3" providerId="AD" clId="Web-{4B0ABB7C-1C10-3628-EEF6-FE0126AD95DB}" dt="2021-08-27T03:52:07.794" v="52"/>
          <ac:picMkLst>
            <pc:docMk/>
            <pc:sldMk cId="3228394532" sldId="261"/>
            <ac:picMk id="2" creationId="{2AC858AA-D938-487E-962A-580CB1E57B3F}"/>
          </ac:picMkLst>
        </pc:picChg>
        <pc:picChg chg="del">
          <ac:chgData name="Vignesh Vallavan" userId="S::vigneshvallavan@virtusa.com::95dcde7f-0d3d-43b2-8ac2-0ffc19e831a3" providerId="AD" clId="Web-{4B0ABB7C-1C10-3628-EEF6-FE0126AD95DB}" dt="2021-08-27T03:55:58.519" v="71"/>
          <ac:picMkLst>
            <pc:docMk/>
            <pc:sldMk cId="3228394532" sldId="261"/>
            <ac:picMk id="4" creationId="{5AAC65F1-A250-4527-B2DC-2A3A8224F00C}"/>
          </ac:picMkLst>
        </pc:picChg>
        <pc:picChg chg="add mod">
          <ac:chgData name="Vignesh Vallavan" userId="S::vigneshvallavan@virtusa.com::95dcde7f-0d3d-43b2-8ac2-0ffc19e831a3" providerId="AD" clId="Web-{4B0ABB7C-1C10-3628-EEF6-FE0126AD95DB}" dt="2021-08-27T03:52:53.202" v="57" actId="14100"/>
          <ac:picMkLst>
            <pc:docMk/>
            <pc:sldMk cId="3228394532" sldId="261"/>
            <ac:picMk id="7" creationId="{1C5B25DD-820A-4641-B8A0-49E135973729}"/>
          </ac:picMkLst>
        </pc:picChg>
        <pc:picChg chg="add mod">
          <ac:chgData name="Vignesh Vallavan" userId="S::vigneshvallavan@virtusa.com::95dcde7f-0d3d-43b2-8ac2-0ffc19e831a3" providerId="AD" clId="Web-{4B0ABB7C-1C10-3628-EEF6-FE0126AD95DB}" dt="2021-08-27T03:56:18.410" v="76" actId="1076"/>
          <ac:picMkLst>
            <pc:docMk/>
            <pc:sldMk cId="3228394532" sldId="261"/>
            <ac:picMk id="8" creationId="{013115F0-E564-4663-ABD0-CEE276EB3B9E}"/>
          </ac:picMkLst>
        </pc:picChg>
      </pc:sldChg>
      <pc:sldChg chg="addSp delSp modSp new mod setBg">
        <pc:chgData name="Vignesh Vallavan" userId="S::vigneshvallavan@virtusa.com::95dcde7f-0d3d-43b2-8ac2-0ffc19e831a3" providerId="AD" clId="Web-{4B0ABB7C-1C10-3628-EEF6-FE0126AD95DB}" dt="2021-08-27T04:26:38.101" v="444" actId="1076"/>
        <pc:sldMkLst>
          <pc:docMk/>
          <pc:sldMk cId="1593945885" sldId="262"/>
        </pc:sldMkLst>
        <pc:spChg chg="del">
          <ac:chgData name="Vignesh Vallavan" userId="S::vigneshvallavan@virtusa.com::95dcde7f-0d3d-43b2-8ac2-0ffc19e831a3" providerId="AD" clId="Web-{4B0ABB7C-1C10-3628-EEF6-FE0126AD95DB}" dt="2021-08-27T04:24:38.973" v="403"/>
          <ac:spMkLst>
            <pc:docMk/>
            <pc:sldMk cId="1593945885" sldId="262"/>
            <ac:spMk id="2" creationId="{7449AAF1-103D-4F41-9AC0-CB1C4DA2845B}"/>
          </ac:spMkLst>
        </pc:spChg>
        <pc:spChg chg="del">
          <ac:chgData name="Vignesh Vallavan" userId="S::vigneshvallavan@virtusa.com::95dcde7f-0d3d-43b2-8ac2-0ffc19e831a3" providerId="AD" clId="Web-{4B0ABB7C-1C10-3628-EEF6-FE0126AD95DB}" dt="2021-08-27T04:24:38.957" v="402"/>
          <ac:spMkLst>
            <pc:docMk/>
            <pc:sldMk cId="1593945885" sldId="262"/>
            <ac:spMk id="3" creationId="{A35682CA-FD9F-4BF3-859C-B3D6C238CBE5}"/>
          </ac:spMkLst>
        </pc:spChg>
        <pc:spChg chg="add mod">
          <ac:chgData name="Vignesh Vallavan" userId="S::vigneshvallavan@virtusa.com::95dcde7f-0d3d-43b2-8ac2-0ffc19e831a3" providerId="AD" clId="Web-{4B0ABB7C-1C10-3628-EEF6-FE0126AD95DB}" dt="2021-08-27T04:26:20.835" v="438" actId="20577"/>
          <ac:spMkLst>
            <pc:docMk/>
            <pc:sldMk cId="1593945885" sldId="262"/>
            <ac:spMk id="5" creationId="{4F6524E8-2B9E-4F3F-BCFE-7A64620E0EAF}"/>
          </ac:spMkLst>
        </pc:spChg>
        <pc:spChg chg="add del">
          <ac:chgData name="Vignesh Vallavan" userId="S::vigneshvallavan@virtusa.com::95dcde7f-0d3d-43b2-8ac2-0ffc19e831a3" providerId="AD" clId="Web-{4B0ABB7C-1C10-3628-EEF6-FE0126AD95DB}" dt="2021-08-27T04:25:39.037" v="413"/>
          <ac:spMkLst>
            <pc:docMk/>
            <pc:sldMk cId="1593945885" sldId="262"/>
            <ac:spMk id="6" creationId="{5E75C312-4521-4B4F-895D-7001B75596F4}"/>
          </ac:spMkLst>
        </pc:spChg>
        <pc:spChg chg="add">
          <ac:chgData name="Vignesh Vallavan" userId="S::vigneshvallavan@virtusa.com::95dcde7f-0d3d-43b2-8ac2-0ffc19e831a3" providerId="AD" clId="Web-{4B0ABB7C-1C10-3628-EEF6-FE0126AD95DB}" dt="2021-08-27T04:25:52.381" v="415"/>
          <ac:spMkLst>
            <pc:docMk/>
            <pc:sldMk cId="1593945885" sldId="262"/>
            <ac:spMk id="10" creationId="{D4771268-CB57-404A-9271-370EB28F6090}"/>
          </ac:spMkLst>
        </pc:spChg>
        <pc:picChg chg="add mod ord">
          <ac:chgData name="Vignesh Vallavan" userId="S::vigneshvallavan@virtusa.com::95dcde7f-0d3d-43b2-8ac2-0ffc19e831a3" providerId="AD" clId="Web-{4B0ABB7C-1C10-3628-EEF6-FE0126AD95DB}" dt="2021-08-27T04:26:38.101" v="444" actId="1076"/>
          <ac:picMkLst>
            <pc:docMk/>
            <pc:sldMk cId="1593945885" sldId="262"/>
            <ac:picMk id="4" creationId="{448B8768-E7EF-4391-8E3B-3AAFFD633B4A}"/>
          </ac:picMkLst>
        </pc:picChg>
      </pc:sldChg>
      <pc:sldChg chg="addSp delSp modSp new del">
        <pc:chgData name="Vignesh Vallavan" userId="S::vigneshvallavan@virtusa.com::95dcde7f-0d3d-43b2-8ac2-0ffc19e831a3" providerId="AD" clId="Web-{4B0ABB7C-1C10-3628-EEF6-FE0126AD95DB}" dt="2021-08-27T04:20:24.138" v="340"/>
        <pc:sldMkLst>
          <pc:docMk/>
          <pc:sldMk cId="3874262647" sldId="262"/>
        </pc:sldMkLst>
        <pc:spChg chg="del">
          <ac:chgData name="Vignesh Vallavan" userId="S::vigneshvallavan@virtusa.com::95dcde7f-0d3d-43b2-8ac2-0ffc19e831a3" providerId="AD" clId="Web-{4B0ABB7C-1C10-3628-EEF6-FE0126AD95DB}" dt="2021-08-27T04:18:45.713" v="312"/>
          <ac:spMkLst>
            <pc:docMk/>
            <pc:sldMk cId="3874262647" sldId="262"/>
            <ac:spMk id="2" creationId="{2392D02C-1F7A-48DB-8B4C-5521CB6A1FC0}"/>
          </ac:spMkLst>
        </pc:spChg>
        <pc:spChg chg="del">
          <ac:chgData name="Vignesh Vallavan" userId="S::vigneshvallavan@virtusa.com::95dcde7f-0d3d-43b2-8ac2-0ffc19e831a3" providerId="AD" clId="Web-{4B0ABB7C-1C10-3628-EEF6-FE0126AD95DB}" dt="2021-08-27T04:18:44.760" v="311"/>
          <ac:spMkLst>
            <pc:docMk/>
            <pc:sldMk cId="3874262647" sldId="262"/>
            <ac:spMk id="3" creationId="{37319C07-9878-41BB-83A0-2665B9B6601A}"/>
          </ac:spMkLst>
        </pc:spChg>
        <pc:spChg chg="add mod">
          <ac:chgData name="Vignesh Vallavan" userId="S::vigneshvallavan@virtusa.com::95dcde7f-0d3d-43b2-8ac2-0ffc19e831a3" providerId="AD" clId="Web-{4B0ABB7C-1C10-3628-EEF6-FE0126AD95DB}" dt="2021-08-27T04:19:56.527" v="339" actId="1076"/>
          <ac:spMkLst>
            <pc:docMk/>
            <pc:sldMk cId="3874262647" sldId="262"/>
            <ac:spMk id="4" creationId="{5A1E2FD7-423D-4AE9-9F2B-E7514D6B5D9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52D9F-BBBD-4D85-BEDD-299DE6A664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0D7CFE-186E-4C8C-9954-572CFFABDD0A}">
      <dgm:prSet/>
      <dgm:spPr/>
      <dgm:t>
        <a:bodyPr/>
        <a:lstStyle/>
        <a:p>
          <a:pPr rtl="0"/>
          <a:r>
            <a:rPr lang="en-US" b="1" dirty="0"/>
            <a:t>AWS Glue</a:t>
          </a:r>
          <a:r>
            <a:rPr lang="en-US" dirty="0"/>
            <a:t> --&gt; Crawlers --&gt; Add crawler --&gt; choose</a:t>
          </a:r>
          <a:r>
            <a:rPr lang="en-US" dirty="0">
              <a:latin typeface="Calibri Light" panose="020F0302020204030204"/>
            </a:rPr>
            <a:t> usecase1.csv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file </a:t>
          </a:r>
          <a:r>
            <a:rPr lang="en-US" dirty="0"/>
            <a:t>path</a:t>
          </a:r>
          <a:r>
            <a:rPr lang="en-US" dirty="0">
              <a:latin typeface="Calibri Light" panose="020F0302020204030204"/>
            </a:rPr>
            <a:t> in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S3 </a:t>
          </a:r>
          <a:r>
            <a:rPr lang="en-US" dirty="0"/>
            <a:t>--&gt; set database name --&gt; finish --&gt; run </a:t>
          </a:r>
        </a:p>
      </dgm:t>
    </dgm:pt>
    <dgm:pt modelId="{72B8D585-A788-428C-9363-1257E3A5D23D}" type="parTrans" cxnId="{D14044ED-CF84-4196-92D7-66E27C17D3FD}">
      <dgm:prSet/>
      <dgm:spPr/>
      <dgm:t>
        <a:bodyPr/>
        <a:lstStyle/>
        <a:p>
          <a:endParaRPr lang="en-US"/>
        </a:p>
      </dgm:t>
    </dgm:pt>
    <dgm:pt modelId="{A10372A3-4E4A-464D-AF3E-7DE285AB7B58}" type="sibTrans" cxnId="{D14044ED-CF84-4196-92D7-66E27C17D3FD}">
      <dgm:prSet/>
      <dgm:spPr/>
      <dgm:t>
        <a:bodyPr/>
        <a:lstStyle/>
        <a:p>
          <a:endParaRPr lang="en-US"/>
        </a:p>
      </dgm:t>
    </dgm:pt>
    <dgm:pt modelId="{B22F9B6B-3EC6-490C-A01A-D64581E4B65A}">
      <dgm:prSet/>
      <dgm:spPr/>
      <dgm:t>
        <a:bodyPr/>
        <a:lstStyle/>
        <a:p>
          <a:pPr rtl="0"/>
          <a:r>
            <a:rPr lang="en-US" dirty="0"/>
            <a:t>Database &amp; tables are created, while </a:t>
          </a:r>
          <a:r>
            <a:rPr lang="en-US" dirty="0">
              <a:latin typeface="Calibri Light" panose="020F0302020204030204"/>
            </a:rPr>
            <a:t>perform above step</a:t>
          </a:r>
          <a:r>
            <a:rPr lang="en-US" dirty="0"/>
            <a:t>  </a:t>
          </a:r>
        </a:p>
      </dgm:t>
    </dgm:pt>
    <dgm:pt modelId="{A69315DB-F16A-4528-A2A8-5B3F3BEDA6D8}" type="parTrans" cxnId="{C927C416-C822-45B5-838C-77E6A4F5CD5F}">
      <dgm:prSet/>
      <dgm:spPr/>
      <dgm:t>
        <a:bodyPr/>
        <a:lstStyle/>
        <a:p>
          <a:endParaRPr lang="en-US"/>
        </a:p>
      </dgm:t>
    </dgm:pt>
    <dgm:pt modelId="{3DE904A6-EA9D-48EC-87C3-43896A16191F}" type="sibTrans" cxnId="{C927C416-C822-45B5-838C-77E6A4F5CD5F}">
      <dgm:prSet/>
      <dgm:spPr/>
      <dgm:t>
        <a:bodyPr/>
        <a:lstStyle/>
        <a:p>
          <a:endParaRPr lang="en-US"/>
        </a:p>
      </dgm:t>
    </dgm:pt>
    <dgm:pt modelId="{17E15F02-6D2B-4AFF-BB24-FE902C6E6593}">
      <dgm:prSet/>
      <dgm:spPr/>
      <dgm:t>
        <a:bodyPr/>
        <a:lstStyle/>
        <a:p>
          <a:r>
            <a:rPr lang="en-US" dirty="0"/>
            <a:t>ETL – Jobs --&gt;Add job --&gt; security configuration (worker type = standard, Number of workers = 2, job timeout = 10 ) --&gt;save and edit script </a:t>
          </a:r>
        </a:p>
      </dgm:t>
    </dgm:pt>
    <dgm:pt modelId="{307C5F6F-5D6A-4254-81BA-D5C1FDDD6C87}" type="parTrans" cxnId="{E0692BFC-26A2-4146-9477-62D420370E5A}">
      <dgm:prSet/>
      <dgm:spPr/>
      <dgm:t>
        <a:bodyPr/>
        <a:lstStyle/>
        <a:p>
          <a:endParaRPr lang="en-US"/>
        </a:p>
      </dgm:t>
    </dgm:pt>
    <dgm:pt modelId="{EB2CEED8-2F95-47B9-8B14-4BA93BC0FA55}" type="sibTrans" cxnId="{E0692BFC-26A2-4146-9477-62D420370E5A}">
      <dgm:prSet/>
      <dgm:spPr/>
      <dgm:t>
        <a:bodyPr/>
        <a:lstStyle/>
        <a:p>
          <a:endParaRPr lang="en-US"/>
        </a:p>
      </dgm:t>
    </dgm:pt>
    <dgm:pt modelId="{A38B3180-E6FE-4991-A334-7BE998F53EB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Use Script as Python Shell</a:t>
          </a:r>
        </a:p>
      </dgm:t>
    </dgm:pt>
    <dgm:pt modelId="{19FBABE3-5D84-4B09-87E7-7D07349F4D0C}" type="parTrans" cxnId="{9E5D7ADA-3E51-4DCE-8283-122A609E9BFD}">
      <dgm:prSet/>
      <dgm:spPr/>
    </dgm:pt>
    <dgm:pt modelId="{03ECEF93-EED3-4A85-B93C-05C2CF175ED8}" type="sibTrans" cxnId="{9E5D7ADA-3E51-4DCE-8283-122A609E9BFD}">
      <dgm:prSet/>
      <dgm:spPr/>
    </dgm:pt>
    <dgm:pt modelId="{0E2B030E-F481-4B89-93AD-6230CB2AEB4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Give a permission to access S3</a:t>
          </a:r>
        </a:p>
      </dgm:t>
    </dgm:pt>
    <dgm:pt modelId="{D62768C2-F970-453A-A18E-59DDB7DAF37C}" type="parTrans" cxnId="{C99D83B6-B6CC-4BD7-A94C-6AFB594526A2}">
      <dgm:prSet/>
      <dgm:spPr/>
    </dgm:pt>
    <dgm:pt modelId="{E3E7E65E-6A56-45CF-BA6E-1D1B255F2C40}" type="sibTrans" cxnId="{C99D83B6-B6CC-4BD7-A94C-6AFB594526A2}">
      <dgm:prSet/>
      <dgm:spPr/>
    </dgm:pt>
    <dgm:pt modelId="{AC986FF6-C27D-4273-BB45-23F7FAEEB6FB}" type="pres">
      <dgm:prSet presAssocID="{B4452D9F-BBBD-4D85-BEDD-299DE6A6643F}" presName="linear" presStyleCnt="0">
        <dgm:presLayoutVars>
          <dgm:animLvl val="lvl"/>
          <dgm:resizeHandles val="exact"/>
        </dgm:presLayoutVars>
      </dgm:prSet>
      <dgm:spPr/>
    </dgm:pt>
    <dgm:pt modelId="{BA27E188-5BBA-47E8-BAF8-47DF09C8EE80}" type="pres">
      <dgm:prSet presAssocID="{110D7CFE-186E-4C8C-9954-572CFFABDD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78889A-E21A-4D25-8703-CD7F5F206169}" type="pres">
      <dgm:prSet presAssocID="{A10372A3-4E4A-464D-AF3E-7DE285AB7B58}" presName="spacer" presStyleCnt="0"/>
      <dgm:spPr/>
    </dgm:pt>
    <dgm:pt modelId="{8D53BD4D-7999-484D-89A1-08121B4334A0}" type="pres">
      <dgm:prSet presAssocID="{B22F9B6B-3EC6-490C-A01A-D64581E4B65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516C1A-630A-46D2-95A0-F2ABFD18C5E0}" type="pres">
      <dgm:prSet presAssocID="{3DE904A6-EA9D-48EC-87C3-43896A16191F}" presName="spacer" presStyleCnt="0"/>
      <dgm:spPr/>
    </dgm:pt>
    <dgm:pt modelId="{2050B006-8A26-4FE7-B2F7-78DE6201E9AF}" type="pres">
      <dgm:prSet presAssocID="{17E15F02-6D2B-4AFF-BB24-FE902C6E65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E16AE0D-536D-4A4C-BAE0-BBAD00308130}" type="pres">
      <dgm:prSet presAssocID="{EB2CEED8-2F95-47B9-8B14-4BA93BC0FA55}" presName="spacer" presStyleCnt="0"/>
      <dgm:spPr/>
    </dgm:pt>
    <dgm:pt modelId="{0F23D31D-C4FE-49BE-8A21-F27FADD8C2EF}" type="pres">
      <dgm:prSet presAssocID="{A38B3180-E6FE-4991-A334-7BE998F53E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021976F-8D33-46D7-B28D-B3F53B718959}" type="pres">
      <dgm:prSet presAssocID="{03ECEF93-EED3-4A85-B93C-05C2CF175ED8}" presName="spacer" presStyleCnt="0"/>
      <dgm:spPr/>
    </dgm:pt>
    <dgm:pt modelId="{DAE6AF82-F243-4001-9F01-2882797BA8B6}" type="pres">
      <dgm:prSet presAssocID="{0E2B030E-F481-4B89-93AD-6230CB2AEB4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B6F1007-1180-4D58-83F2-21CA72CF46B3}" type="presOf" srcId="{110D7CFE-186E-4C8C-9954-572CFFABDD0A}" destId="{BA27E188-5BBA-47E8-BAF8-47DF09C8EE80}" srcOrd="0" destOrd="0" presId="urn:microsoft.com/office/officeart/2005/8/layout/vList2"/>
    <dgm:cxn modelId="{C927C416-C822-45B5-838C-77E6A4F5CD5F}" srcId="{B4452D9F-BBBD-4D85-BEDD-299DE6A6643F}" destId="{B22F9B6B-3EC6-490C-A01A-D64581E4B65A}" srcOrd="1" destOrd="0" parTransId="{A69315DB-F16A-4528-A2A8-5B3F3BEDA6D8}" sibTransId="{3DE904A6-EA9D-48EC-87C3-43896A16191F}"/>
    <dgm:cxn modelId="{03197140-1606-4B3A-8FD2-5EA0B34F6B1D}" type="presOf" srcId="{0E2B030E-F481-4B89-93AD-6230CB2AEB46}" destId="{DAE6AF82-F243-4001-9F01-2882797BA8B6}" srcOrd="0" destOrd="0" presId="urn:microsoft.com/office/officeart/2005/8/layout/vList2"/>
    <dgm:cxn modelId="{A2F95571-CAA1-4C3B-963B-D1B16FE7DE9E}" type="presOf" srcId="{A38B3180-E6FE-4991-A334-7BE998F53EBC}" destId="{0F23D31D-C4FE-49BE-8A21-F27FADD8C2EF}" srcOrd="0" destOrd="0" presId="urn:microsoft.com/office/officeart/2005/8/layout/vList2"/>
    <dgm:cxn modelId="{C34D1FB0-E4F9-478D-A020-4BFC50F16F99}" type="presOf" srcId="{B22F9B6B-3EC6-490C-A01A-D64581E4B65A}" destId="{8D53BD4D-7999-484D-89A1-08121B4334A0}" srcOrd="0" destOrd="0" presId="urn:microsoft.com/office/officeart/2005/8/layout/vList2"/>
    <dgm:cxn modelId="{C99D83B6-B6CC-4BD7-A94C-6AFB594526A2}" srcId="{B4452D9F-BBBD-4D85-BEDD-299DE6A6643F}" destId="{0E2B030E-F481-4B89-93AD-6230CB2AEB46}" srcOrd="4" destOrd="0" parTransId="{D62768C2-F970-453A-A18E-59DDB7DAF37C}" sibTransId="{E3E7E65E-6A56-45CF-BA6E-1D1B255F2C40}"/>
    <dgm:cxn modelId="{0FD762BB-AE8D-4369-A032-37A430B036D8}" type="presOf" srcId="{B4452D9F-BBBD-4D85-BEDD-299DE6A6643F}" destId="{AC986FF6-C27D-4273-BB45-23F7FAEEB6FB}" srcOrd="0" destOrd="0" presId="urn:microsoft.com/office/officeart/2005/8/layout/vList2"/>
    <dgm:cxn modelId="{9E5D7ADA-3E51-4DCE-8283-122A609E9BFD}" srcId="{B4452D9F-BBBD-4D85-BEDD-299DE6A6643F}" destId="{A38B3180-E6FE-4991-A334-7BE998F53EBC}" srcOrd="3" destOrd="0" parTransId="{19FBABE3-5D84-4B09-87E7-7D07349F4D0C}" sibTransId="{03ECEF93-EED3-4A85-B93C-05C2CF175ED8}"/>
    <dgm:cxn modelId="{0D02DAE6-B0DC-4B61-96CC-37FC701A5952}" type="presOf" srcId="{17E15F02-6D2B-4AFF-BB24-FE902C6E6593}" destId="{2050B006-8A26-4FE7-B2F7-78DE6201E9AF}" srcOrd="0" destOrd="0" presId="urn:microsoft.com/office/officeart/2005/8/layout/vList2"/>
    <dgm:cxn modelId="{D14044ED-CF84-4196-92D7-66E27C17D3FD}" srcId="{B4452D9F-BBBD-4D85-BEDD-299DE6A6643F}" destId="{110D7CFE-186E-4C8C-9954-572CFFABDD0A}" srcOrd="0" destOrd="0" parTransId="{72B8D585-A788-428C-9363-1257E3A5D23D}" sibTransId="{A10372A3-4E4A-464D-AF3E-7DE285AB7B58}"/>
    <dgm:cxn modelId="{E0692BFC-26A2-4146-9477-62D420370E5A}" srcId="{B4452D9F-BBBD-4D85-BEDD-299DE6A6643F}" destId="{17E15F02-6D2B-4AFF-BB24-FE902C6E6593}" srcOrd="2" destOrd="0" parTransId="{307C5F6F-5D6A-4254-81BA-D5C1FDDD6C87}" sibTransId="{EB2CEED8-2F95-47B9-8B14-4BA93BC0FA55}"/>
    <dgm:cxn modelId="{90212336-6ED0-4424-843B-D73315D97371}" type="presParOf" srcId="{AC986FF6-C27D-4273-BB45-23F7FAEEB6FB}" destId="{BA27E188-5BBA-47E8-BAF8-47DF09C8EE80}" srcOrd="0" destOrd="0" presId="urn:microsoft.com/office/officeart/2005/8/layout/vList2"/>
    <dgm:cxn modelId="{2A8F639B-B087-4AF2-9E5A-CDC4D82F73F1}" type="presParOf" srcId="{AC986FF6-C27D-4273-BB45-23F7FAEEB6FB}" destId="{CE78889A-E21A-4D25-8703-CD7F5F206169}" srcOrd="1" destOrd="0" presId="urn:microsoft.com/office/officeart/2005/8/layout/vList2"/>
    <dgm:cxn modelId="{71E9CD92-C9BC-4616-92AD-4AB6F08CD136}" type="presParOf" srcId="{AC986FF6-C27D-4273-BB45-23F7FAEEB6FB}" destId="{8D53BD4D-7999-484D-89A1-08121B4334A0}" srcOrd="2" destOrd="0" presId="urn:microsoft.com/office/officeart/2005/8/layout/vList2"/>
    <dgm:cxn modelId="{B95CBFB1-5E6A-4BC7-98F2-09B0C364D88F}" type="presParOf" srcId="{AC986FF6-C27D-4273-BB45-23F7FAEEB6FB}" destId="{62516C1A-630A-46D2-95A0-F2ABFD18C5E0}" srcOrd="3" destOrd="0" presId="urn:microsoft.com/office/officeart/2005/8/layout/vList2"/>
    <dgm:cxn modelId="{531467F8-C3C3-46F3-AF8B-A691CA4057E3}" type="presParOf" srcId="{AC986FF6-C27D-4273-BB45-23F7FAEEB6FB}" destId="{2050B006-8A26-4FE7-B2F7-78DE6201E9AF}" srcOrd="4" destOrd="0" presId="urn:microsoft.com/office/officeart/2005/8/layout/vList2"/>
    <dgm:cxn modelId="{7A817A4E-884B-4698-AC15-9F71C23BAC91}" type="presParOf" srcId="{AC986FF6-C27D-4273-BB45-23F7FAEEB6FB}" destId="{FE16AE0D-536D-4A4C-BAE0-BBAD00308130}" srcOrd="5" destOrd="0" presId="urn:microsoft.com/office/officeart/2005/8/layout/vList2"/>
    <dgm:cxn modelId="{37DBD172-3BC3-461A-8D64-33EB6E3691BE}" type="presParOf" srcId="{AC986FF6-C27D-4273-BB45-23F7FAEEB6FB}" destId="{0F23D31D-C4FE-49BE-8A21-F27FADD8C2EF}" srcOrd="6" destOrd="0" presId="urn:microsoft.com/office/officeart/2005/8/layout/vList2"/>
    <dgm:cxn modelId="{B16A6842-E3DD-446B-8964-75EF8425B46D}" type="presParOf" srcId="{AC986FF6-C27D-4273-BB45-23F7FAEEB6FB}" destId="{C021976F-8D33-46D7-B28D-B3F53B718959}" srcOrd="7" destOrd="0" presId="urn:microsoft.com/office/officeart/2005/8/layout/vList2"/>
    <dgm:cxn modelId="{0565B04E-8B03-45E1-BDD8-3868E63184D1}" type="presParOf" srcId="{AC986FF6-C27D-4273-BB45-23F7FAEEB6FB}" destId="{DAE6AF82-F243-4001-9F01-2882797BA8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E188-5BBA-47E8-BAF8-47DF09C8EE80}">
      <dsp:nvSpPr>
        <dsp:cNvPr id="0" name=""/>
        <dsp:cNvSpPr/>
      </dsp:nvSpPr>
      <dsp:spPr>
        <a:xfrm>
          <a:off x="0" y="1450"/>
          <a:ext cx="6900512" cy="106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AWS Glue</a:t>
          </a:r>
          <a:r>
            <a:rPr lang="en-US" sz="1900" kern="1200" dirty="0"/>
            <a:t> --&gt; Crawlers --&gt; Add crawler --&gt; choose</a:t>
          </a:r>
          <a:r>
            <a:rPr lang="en-US" sz="1900" kern="1200" dirty="0">
              <a:latin typeface="Calibri Light" panose="020F0302020204030204"/>
            </a:rPr>
            <a:t> usecase1.csv</a:t>
          </a:r>
          <a:r>
            <a:rPr lang="en-US" sz="1900" kern="1200" dirty="0"/>
            <a:t> </a:t>
          </a:r>
          <a:r>
            <a:rPr lang="en-US" sz="1900" kern="1200" dirty="0">
              <a:latin typeface="Calibri Light" panose="020F0302020204030204"/>
            </a:rPr>
            <a:t>file </a:t>
          </a:r>
          <a:r>
            <a:rPr lang="en-US" sz="1900" kern="1200" dirty="0"/>
            <a:t>path</a:t>
          </a:r>
          <a:r>
            <a:rPr lang="en-US" sz="1900" kern="1200" dirty="0">
              <a:latin typeface="Calibri Light" panose="020F0302020204030204"/>
            </a:rPr>
            <a:t> in</a:t>
          </a:r>
          <a:r>
            <a:rPr lang="en-US" sz="1900" kern="1200" dirty="0"/>
            <a:t> </a:t>
          </a:r>
          <a:r>
            <a:rPr lang="en-US" sz="1900" kern="1200" dirty="0">
              <a:latin typeface="Calibri Light" panose="020F0302020204030204"/>
            </a:rPr>
            <a:t>S3 </a:t>
          </a:r>
          <a:r>
            <a:rPr lang="en-US" sz="1900" kern="1200" dirty="0"/>
            <a:t>--&gt; set database name --&gt; finish --&gt; run </a:t>
          </a:r>
        </a:p>
      </dsp:txBody>
      <dsp:txXfrm>
        <a:off x="51885" y="53335"/>
        <a:ext cx="6796742" cy="959101"/>
      </dsp:txXfrm>
    </dsp:sp>
    <dsp:sp modelId="{8D53BD4D-7999-484D-89A1-08121B4334A0}">
      <dsp:nvSpPr>
        <dsp:cNvPr id="0" name=""/>
        <dsp:cNvSpPr/>
      </dsp:nvSpPr>
      <dsp:spPr>
        <a:xfrm>
          <a:off x="0" y="1119042"/>
          <a:ext cx="6900512" cy="1062871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Database &amp; tables are created, while </a:t>
          </a:r>
          <a:r>
            <a:rPr lang="en-US" sz="1900" kern="1200" dirty="0">
              <a:latin typeface="Calibri Light" panose="020F0302020204030204"/>
            </a:rPr>
            <a:t>perform above step</a:t>
          </a:r>
          <a:r>
            <a:rPr lang="en-US" sz="1900" kern="1200" dirty="0"/>
            <a:t>  </a:t>
          </a:r>
        </a:p>
      </dsp:txBody>
      <dsp:txXfrm>
        <a:off x="51885" y="1170927"/>
        <a:ext cx="6796742" cy="959101"/>
      </dsp:txXfrm>
    </dsp:sp>
    <dsp:sp modelId="{2050B006-8A26-4FE7-B2F7-78DE6201E9AF}">
      <dsp:nvSpPr>
        <dsp:cNvPr id="0" name=""/>
        <dsp:cNvSpPr/>
      </dsp:nvSpPr>
      <dsp:spPr>
        <a:xfrm>
          <a:off x="0" y="2236634"/>
          <a:ext cx="6900512" cy="106287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ETL – Jobs --&gt;Add job --&gt; security configuration (worker type = standard, Number of workers = 2, job timeout = 10 ) --&gt;save and edit script </a:t>
          </a:r>
        </a:p>
      </dsp:txBody>
      <dsp:txXfrm>
        <a:off x="51885" y="2288519"/>
        <a:ext cx="6796742" cy="959101"/>
      </dsp:txXfrm>
    </dsp:sp>
    <dsp:sp modelId="{0F23D31D-C4FE-49BE-8A21-F27FADD8C2EF}">
      <dsp:nvSpPr>
        <dsp:cNvPr id="0" name=""/>
        <dsp:cNvSpPr/>
      </dsp:nvSpPr>
      <dsp:spPr>
        <a:xfrm>
          <a:off x="0" y="3354226"/>
          <a:ext cx="6900512" cy="1062871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Use Script as Python Shell</a:t>
          </a:r>
        </a:p>
      </dsp:txBody>
      <dsp:txXfrm>
        <a:off x="51885" y="3406111"/>
        <a:ext cx="6796742" cy="959101"/>
      </dsp:txXfrm>
    </dsp:sp>
    <dsp:sp modelId="{DAE6AF82-F243-4001-9F01-2882797BA8B6}">
      <dsp:nvSpPr>
        <dsp:cNvPr id="0" name=""/>
        <dsp:cNvSpPr/>
      </dsp:nvSpPr>
      <dsp:spPr>
        <a:xfrm>
          <a:off x="0" y="4471818"/>
          <a:ext cx="6900512" cy="106287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Give a permission to access S3</a:t>
          </a:r>
        </a:p>
      </dsp:txBody>
      <dsp:txXfrm>
        <a:off x="51885" y="4523703"/>
        <a:ext cx="6796742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524E8-2B9E-4F3F-BCFE-7A64620E0EAF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Sample Use Case For Practice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48B8768-E7EF-4391-8E3B-3AAFFD63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44" y="2271"/>
            <a:ext cx="5764948" cy="68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B158F-4BA1-4467-8DBD-6AF6E987CA54}"/>
              </a:ext>
            </a:extLst>
          </p:cNvPr>
          <p:cNvSpPr txBox="1"/>
          <p:nvPr/>
        </p:nvSpPr>
        <p:spPr>
          <a:xfrm>
            <a:off x="838200" y="365125"/>
            <a:ext cx="5000812" cy="1143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Amazon S3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A97EF-9034-4958-8AD6-66735DCDA1B4}"/>
              </a:ext>
            </a:extLst>
          </p:cNvPr>
          <p:cNvSpPr txBox="1"/>
          <p:nvPr/>
        </p:nvSpPr>
        <p:spPr>
          <a:xfrm>
            <a:off x="838200" y="2176272"/>
            <a:ext cx="3339353" cy="36393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Create a bucket (Make it as Public)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Upload a csv file to this bucket (usecase_1.csv)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Create a folder for storing output</a:t>
            </a:r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C858AA-D938-487E-962A-580CB1E57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608" y="4075173"/>
            <a:ext cx="7032202" cy="2424389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Picture 5" descr="Table, Excel&#10;&#10;Description automatically generated">
            <a:extLst>
              <a:ext uri="{FF2B5EF4-FFF2-40B4-BE49-F238E27FC236}">
                <a16:creationId xmlns:a16="http://schemas.microsoft.com/office/drawing/2014/main" id="{5AAC65F1-A250-4527-B2DC-2A3A8224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46" y="2071694"/>
            <a:ext cx="6175065" cy="180223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AC07B-46CC-4290-AD65-CBD881322EFE}"/>
              </a:ext>
            </a:extLst>
          </p:cNvPr>
          <p:cNvSpPr txBox="1"/>
          <p:nvPr/>
        </p:nvSpPr>
        <p:spPr>
          <a:xfrm>
            <a:off x="5839523" y="1694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usecase_1.csv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71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EF0C-426D-4ADD-A1C9-0E0C8AF699A5}"/>
              </a:ext>
            </a:extLst>
          </p:cNvPr>
          <p:cNvSpPr txBox="1"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Glue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772CC25-A1AA-496A-9866-4AE82D685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8528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5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6B92-9F89-47B1-9606-236E4C428D46}"/>
              </a:ext>
            </a:extLst>
          </p:cNvPr>
          <p:cNvSpPr txBox="1"/>
          <p:nvPr/>
        </p:nvSpPr>
        <p:spPr>
          <a:xfrm>
            <a:off x="-4003" y="1715613"/>
            <a:ext cx="4613560" cy="14727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Shell code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1E474F-CCB2-4B14-BAA8-D83E34382AB2}"/>
              </a:ext>
            </a:extLst>
          </p:cNvPr>
          <p:cNvSpPr txBox="1"/>
          <p:nvPr/>
        </p:nvSpPr>
        <p:spPr>
          <a:xfrm>
            <a:off x="209729" y="2890609"/>
            <a:ext cx="4520632" cy="27932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Once completed the code, then Save and run job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Can see the output csv file in S3</a:t>
            </a:r>
            <a:endParaRPr lang="en-US" sz="1400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      &lt; code line : 31 &gt;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Can also see the output in CloudWatch</a:t>
            </a:r>
            <a:endParaRPr lang="en-US" sz="1900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Code Error</a:t>
            </a:r>
            <a:endParaRPr lang="en-US" sz="1900" dirty="0">
              <a:solidFill>
                <a:schemeClr val="bg1"/>
              </a:solidFill>
              <a:cs typeface="Calibri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chemeClr val="bg1"/>
                </a:solidFill>
              </a:rPr>
              <a:t>                     /</a:t>
            </a:r>
            <a:r>
              <a:rPr lang="en-US" sz="1900" dirty="0" err="1">
                <a:solidFill>
                  <a:schemeClr val="bg1"/>
                </a:solidFill>
              </a:rPr>
              <a:t>aws</a:t>
            </a:r>
            <a:r>
              <a:rPr lang="en-US" sz="1900" dirty="0">
                <a:solidFill>
                  <a:schemeClr val="bg1"/>
                </a:solidFill>
              </a:rPr>
              <a:t>-glue/python-jobs/error</a:t>
            </a:r>
            <a:endParaRPr lang="en-US" sz="1900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Code Run Successfully </a:t>
            </a:r>
            <a:endParaRPr lang="en-US" sz="1900" dirty="0">
              <a:solidFill>
                <a:schemeClr val="bg1"/>
              </a:solidFill>
              <a:cs typeface="Calibri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chemeClr val="bg1"/>
                </a:solidFill>
              </a:rPr>
              <a:t>                    /</a:t>
            </a:r>
            <a:r>
              <a:rPr lang="en-US" sz="1900" dirty="0" err="1">
                <a:solidFill>
                  <a:schemeClr val="bg1"/>
                </a:solidFill>
              </a:rPr>
              <a:t>aws</a:t>
            </a:r>
            <a:r>
              <a:rPr lang="en-US" sz="1900" dirty="0">
                <a:solidFill>
                  <a:schemeClr val="bg1"/>
                </a:solidFill>
              </a:rPr>
              <a:t>-glue/python-jobs/output</a:t>
            </a:r>
            <a:endParaRPr lang="en-US" sz="19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9F2041-8B47-4C20-A722-B6A131FB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20" y="1045508"/>
            <a:ext cx="7023532" cy="43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B158F-4BA1-4467-8DBD-6AF6E987CA54}"/>
              </a:ext>
            </a:extLst>
          </p:cNvPr>
          <p:cNvSpPr txBox="1"/>
          <p:nvPr/>
        </p:nvSpPr>
        <p:spPr>
          <a:xfrm>
            <a:off x="838200" y="365125"/>
            <a:ext cx="5000812" cy="1143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Amazon S3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A97EF-9034-4958-8AD6-66735DCDA1B4}"/>
              </a:ext>
            </a:extLst>
          </p:cNvPr>
          <p:cNvSpPr txBox="1"/>
          <p:nvPr/>
        </p:nvSpPr>
        <p:spPr>
          <a:xfrm>
            <a:off x="838200" y="2176272"/>
            <a:ext cx="3339353" cy="36393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Output file stored</a:t>
            </a:r>
            <a:endParaRPr lang="en-US" sz="20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AC07B-46CC-4290-AD65-CBD881322EFE}"/>
              </a:ext>
            </a:extLst>
          </p:cNvPr>
          <p:cNvSpPr txBox="1"/>
          <p:nvPr/>
        </p:nvSpPr>
        <p:spPr>
          <a:xfrm>
            <a:off x="6016084" y="1639229"/>
            <a:ext cx="29569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usecase_1_pythonshell.csv</a:t>
            </a: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5B25DD-820A-4641-B8A0-49E13597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12" y="4135635"/>
            <a:ext cx="7287321" cy="2610461"/>
          </a:xfrm>
          <a:prstGeom prst="rect">
            <a:avLst/>
          </a:prstGeom>
        </p:spPr>
      </p:pic>
      <p:pic>
        <p:nvPicPr>
          <p:cNvPr id="8" name="Picture 8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013115F0-E564-4663-ABD0-CEE276EB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083" y="2097710"/>
            <a:ext cx="5921297" cy="17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9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239</cp:revision>
  <dcterms:created xsi:type="dcterms:W3CDTF">2021-08-26T12:46:51Z</dcterms:created>
  <dcterms:modified xsi:type="dcterms:W3CDTF">2021-08-27T04:26:42Z</dcterms:modified>
</cp:coreProperties>
</file>