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FE60F-C1AB-6583-9E2C-619179C8BA0C}" v="89" dt="2021-08-31T12:11:35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86CFE60F-C1AB-6583-9E2C-619179C8BA0C}"/>
    <pc:docChg chg="addSld delSld modSld">
      <pc:chgData name="Vignesh Vallavan" userId="S::vigneshvallavan@virtusa.com::95dcde7f-0d3d-43b2-8ac2-0ffc19e831a3" providerId="AD" clId="Web-{86CFE60F-C1AB-6583-9E2C-619179C8BA0C}" dt="2021-08-31T12:11:34.520" v="58" actId="20577"/>
      <pc:docMkLst>
        <pc:docMk/>
      </pc:docMkLst>
      <pc:sldChg chg="del">
        <pc:chgData name="Vignesh Vallavan" userId="S::vigneshvallavan@virtusa.com::95dcde7f-0d3d-43b2-8ac2-0ffc19e831a3" providerId="AD" clId="Web-{86CFE60F-C1AB-6583-9E2C-619179C8BA0C}" dt="2021-08-31T11:30:54.631" v="5"/>
        <pc:sldMkLst>
          <pc:docMk/>
          <pc:sldMk cId="109857222" sldId="256"/>
        </pc:sldMkLst>
      </pc:sldChg>
      <pc:sldChg chg="new del">
        <pc:chgData name="Vignesh Vallavan" userId="S::vigneshvallavan@virtusa.com::95dcde7f-0d3d-43b2-8ac2-0ffc19e831a3" providerId="AD" clId="Web-{86CFE60F-C1AB-6583-9E2C-619179C8BA0C}" dt="2021-08-31T12:07:48.454" v="21"/>
        <pc:sldMkLst>
          <pc:docMk/>
          <pc:sldMk cId="2545467699" sldId="256"/>
        </pc:sldMkLst>
      </pc:sldChg>
      <pc:sldChg chg="add del">
        <pc:chgData name="Vignesh Vallavan" userId="S::vigneshvallavan@virtusa.com::95dcde7f-0d3d-43b2-8ac2-0ffc19e831a3" providerId="AD" clId="Web-{86CFE60F-C1AB-6583-9E2C-619179C8BA0C}" dt="2021-08-31T12:07:30.406" v="18"/>
        <pc:sldMkLst>
          <pc:docMk/>
          <pc:sldMk cId="3790244556" sldId="257"/>
        </pc:sldMkLst>
      </pc:sldChg>
      <pc:sldChg chg="add del">
        <pc:chgData name="Vignesh Vallavan" userId="S::vigneshvallavan@virtusa.com::95dcde7f-0d3d-43b2-8ac2-0ffc19e831a3" providerId="AD" clId="Web-{86CFE60F-C1AB-6583-9E2C-619179C8BA0C}" dt="2021-08-31T12:07:28.703" v="17"/>
        <pc:sldMkLst>
          <pc:docMk/>
          <pc:sldMk cId="2044215749" sldId="258"/>
        </pc:sldMkLst>
      </pc:sldChg>
      <pc:sldChg chg="add del">
        <pc:chgData name="Vignesh Vallavan" userId="S::vigneshvallavan@virtusa.com::95dcde7f-0d3d-43b2-8ac2-0ffc19e831a3" providerId="AD" clId="Web-{86CFE60F-C1AB-6583-9E2C-619179C8BA0C}" dt="2021-08-31T12:07:25.375" v="16"/>
        <pc:sldMkLst>
          <pc:docMk/>
          <pc:sldMk cId="2952650815" sldId="259"/>
        </pc:sldMkLst>
      </pc:sldChg>
      <pc:sldChg chg="modSp add del">
        <pc:chgData name="Vignesh Vallavan" userId="S::vigneshvallavan@virtusa.com::95dcde7f-0d3d-43b2-8ac2-0ffc19e831a3" providerId="AD" clId="Web-{86CFE60F-C1AB-6583-9E2C-619179C8BA0C}" dt="2021-08-31T12:07:23.656" v="15"/>
        <pc:sldMkLst>
          <pc:docMk/>
          <pc:sldMk cId="3107195089" sldId="260"/>
        </pc:sldMkLst>
        <pc:spChg chg="mod">
          <ac:chgData name="Vignesh Vallavan" userId="S::vigneshvallavan@virtusa.com::95dcde7f-0d3d-43b2-8ac2-0ffc19e831a3" providerId="AD" clId="Web-{86CFE60F-C1AB-6583-9E2C-619179C8BA0C}" dt="2021-08-31T11:32:36.195" v="12" actId="20577"/>
          <ac:spMkLst>
            <pc:docMk/>
            <pc:sldMk cId="3107195089" sldId="260"/>
            <ac:spMk id="5" creationId="{AA5A97EF-9034-4958-8AD6-66735DCDA1B4}"/>
          </ac:spMkLst>
        </pc:spChg>
        <pc:spChg chg="mod">
          <ac:chgData name="Vignesh Vallavan" userId="S::vigneshvallavan@virtusa.com::95dcde7f-0d3d-43b2-8ac2-0ffc19e831a3" providerId="AD" clId="Web-{86CFE60F-C1AB-6583-9E2C-619179C8BA0C}" dt="2021-08-31T11:33:16.196" v="13" actId="20577"/>
          <ac:spMkLst>
            <pc:docMk/>
            <pc:sldMk cId="3107195089" sldId="260"/>
            <ac:spMk id="6" creationId="{D15AC07B-46CC-4290-AD65-CBD881322EFE}"/>
          </ac:spMkLst>
        </pc:spChg>
      </pc:sldChg>
      <pc:sldChg chg="addSp delSp modSp add del">
        <pc:chgData name="Vignesh Vallavan" userId="S::vigneshvallavan@virtusa.com::95dcde7f-0d3d-43b2-8ac2-0ffc19e831a3" providerId="AD" clId="Web-{86CFE60F-C1AB-6583-9E2C-619179C8BA0C}" dt="2021-08-31T12:09:27.955" v="30"/>
        <pc:sldMkLst>
          <pc:docMk/>
          <pc:sldMk cId="2488714319" sldId="261"/>
        </pc:sldMkLst>
        <pc:picChg chg="add del mod">
          <ac:chgData name="Vignesh Vallavan" userId="S::vigneshvallavan@virtusa.com::95dcde7f-0d3d-43b2-8ac2-0ffc19e831a3" providerId="AD" clId="Web-{86CFE60F-C1AB-6583-9E2C-619179C8BA0C}" dt="2021-08-31T12:08:31.642" v="23"/>
          <ac:picMkLst>
            <pc:docMk/>
            <pc:sldMk cId="2488714319" sldId="261"/>
            <ac:picMk id="2" creationId="{EB2B7F41-F28E-43FC-8A8A-3FCC183AE47D}"/>
          </ac:picMkLst>
        </pc:picChg>
        <pc:picChg chg="del">
          <ac:chgData name="Vignesh Vallavan" userId="S::vigneshvallavan@virtusa.com::95dcde7f-0d3d-43b2-8ac2-0ffc19e831a3" providerId="AD" clId="Web-{86CFE60F-C1AB-6583-9E2C-619179C8BA0C}" dt="2021-08-31T11:32:35.414" v="6"/>
          <ac:picMkLst>
            <pc:docMk/>
            <pc:sldMk cId="2488714319" sldId="261"/>
            <ac:picMk id="4" creationId="{448B8768-E7EF-4391-8E3B-3AAFFD633B4A}"/>
          </ac:picMkLst>
        </pc:picChg>
      </pc:sldChg>
      <pc:sldChg chg="addSp delSp modSp new">
        <pc:chgData name="Vignesh Vallavan" userId="S::vigneshvallavan@virtusa.com::95dcde7f-0d3d-43b2-8ac2-0ffc19e831a3" providerId="AD" clId="Web-{86CFE60F-C1AB-6583-9E2C-619179C8BA0C}" dt="2021-08-31T12:11:34.520" v="58" actId="20577"/>
        <pc:sldMkLst>
          <pc:docMk/>
          <pc:sldMk cId="2937548561" sldId="262"/>
        </pc:sldMkLst>
        <pc:spChg chg="del">
          <ac:chgData name="Vignesh Vallavan" userId="S::vigneshvallavan@virtusa.com::95dcde7f-0d3d-43b2-8ac2-0ffc19e831a3" providerId="AD" clId="Web-{86CFE60F-C1AB-6583-9E2C-619179C8BA0C}" dt="2021-08-31T12:09:27.549" v="26"/>
          <ac:spMkLst>
            <pc:docMk/>
            <pc:sldMk cId="2937548561" sldId="262"/>
            <ac:spMk id="2" creationId="{77B9D9A5-3339-4D7A-93D1-61DDC827A79D}"/>
          </ac:spMkLst>
        </pc:spChg>
        <pc:spChg chg="del">
          <ac:chgData name="Vignesh Vallavan" userId="S::vigneshvallavan@virtusa.com::95dcde7f-0d3d-43b2-8ac2-0ffc19e831a3" providerId="AD" clId="Web-{86CFE60F-C1AB-6583-9E2C-619179C8BA0C}" dt="2021-08-31T12:09:27.549" v="25"/>
          <ac:spMkLst>
            <pc:docMk/>
            <pc:sldMk cId="2937548561" sldId="262"/>
            <ac:spMk id="3" creationId="{9F325441-F72C-47AF-B9AB-2EB2AB8CA475}"/>
          </ac:spMkLst>
        </pc:spChg>
        <pc:spChg chg="add mod">
          <ac:chgData name="Vignesh Vallavan" userId="S::vigneshvallavan@virtusa.com::95dcde7f-0d3d-43b2-8ac2-0ffc19e831a3" providerId="AD" clId="Web-{86CFE60F-C1AB-6583-9E2C-619179C8BA0C}" dt="2021-08-31T12:11:34.520" v="58" actId="20577"/>
          <ac:spMkLst>
            <pc:docMk/>
            <pc:sldMk cId="2937548561" sldId="262"/>
            <ac:spMk id="6" creationId="{12E64DC4-17FB-46C5-BAF5-2B13725BD519}"/>
          </ac:spMkLst>
        </pc:spChg>
        <pc:picChg chg="add mod">
          <ac:chgData name="Vignesh Vallavan" userId="S::vigneshvallavan@virtusa.com::95dcde7f-0d3d-43b2-8ac2-0ffc19e831a3" providerId="AD" clId="Web-{86CFE60F-C1AB-6583-9E2C-619179C8BA0C}" dt="2021-08-31T12:09:28.112" v="33" actId="1076"/>
          <ac:picMkLst>
            <pc:docMk/>
            <pc:sldMk cId="2937548561" sldId="262"/>
            <ac:picMk id="4" creationId="{8CD58B91-E3B5-4730-AC58-D3F8F5013832}"/>
          </ac:picMkLst>
        </pc:picChg>
        <pc:picChg chg="add mod">
          <ac:chgData name="Vignesh Vallavan" userId="S::vigneshvallavan@virtusa.com::95dcde7f-0d3d-43b2-8ac2-0ffc19e831a3" providerId="AD" clId="Web-{86CFE60F-C1AB-6583-9E2C-619179C8BA0C}" dt="2021-08-31T12:09:40.128" v="37" actId="1076"/>
          <ac:picMkLst>
            <pc:docMk/>
            <pc:sldMk cId="2937548561" sldId="262"/>
            <ac:picMk id="5" creationId="{11320F2B-98F0-4667-8A06-4039FF150CE7}"/>
          </ac:picMkLst>
        </pc:picChg>
      </pc:sldChg>
      <pc:sldChg chg="new del">
        <pc:chgData name="Vignesh Vallavan" userId="S::vigneshvallavan@virtusa.com::95dcde7f-0d3d-43b2-8ac2-0ffc19e831a3" providerId="AD" clId="Web-{86CFE60F-C1AB-6583-9E2C-619179C8BA0C}" dt="2021-08-31T12:09:27.940" v="29"/>
        <pc:sldMkLst>
          <pc:docMk/>
          <pc:sldMk cId="303561732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CD58B91-E3B5-4730-AC58-D3F8F501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17021"/>
            <a:ext cx="5881914" cy="6623957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1320F2B-98F0-4667-8A06-4039FF15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14" y="2193384"/>
            <a:ext cx="5528128" cy="3079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64DC4-17FB-46C5-BAF5-2B13725BD519}"/>
              </a:ext>
            </a:extLst>
          </p:cNvPr>
          <p:cNvSpPr txBox="1"/>
          <p:nvPr/>
        </p:nvSpPr>
        <p:spPr>
          <a:xfrm>
            <a:off x="6275614" y="17671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Python code :</a:t>
            </a:r>
            <a:r>
              <a:rPr lang="en-US">
                <a:cs typeface="Calibri"/>
              </a:rPr>
              <a:t> Outside AWS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54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</cp:revision>
  <dcterms:created xsi:type="dcterms:W3CDTF">2021-08-31T11:30:28Z</dcterms:created>
  <dcterms:modified xsi:type="dcterms:W3CDTF">2021-08-31T12:11:37Z</dcterms:modified>
</cp:coreProperties>
</file>