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6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6430E-0B3D-9FCD-A91B-93E639C39D5F}" v="12" dt="2021-08-13T08:49:03.072"/>
    <p1510:client id="{327C763D-446E-1A98-445D-EB837DD1E32D}" v="12" dt="2021-08-16T06:03:18.265"/>
    <p1510:client id="{7017BAD9-D15D-41E4-BEF7-81287D1556F8}" v="1129" dt="2021-08-13T07:56:45.115"/>
    <p1510:client id="{A4D3CE5E-B0EE-7D18-193E-5AE50A49964A}" v="125" dt="2021-08-13T08:30:59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05B6430E-0B3D-9FCD-A91B-93E639C39D5F}"/>
    <pc:docChg chg="modSld">
      <pc:chgData name="Vignesh Vallavan" userId="S::vigneshvallavan@virtusa.com::95dcde7f-0d3d-43b2-8ac2-0ffc19e831a3" providerId="AD" clId="Web-{05B6430E-0B3D-9FCD-A91B-93E639C39D5F}" dt="2021-08-13T08:49:03.072" v="5" actId="1076"/>
      <pc:docMkLst>
        <pc:docMk/>
      </pc:docMkLst>
      <pc:sldChg chg="modSp">
        <pc:chgData name="Vignesh Vallavan" userId="S::vigneshvallavan@virtusa.com::95dcde7f-0d3d-43b2-8ac2-0ffc19e831a3" providerId="AD" clId="Web-{05B6430E-0B3D-9FCD-A91B-93E639C39D5F}" dt="2021-08-13T08:49:03.072" v="5" actId="1076"/>
        <pc:sldMkLst>
          <pc:docMk/>
          <pc:sldMk cId="2248053710" sldId="258"/>
        </pc:sldMkLst>
        <pc:spChg chg="mod">
          <ac:chgData name="Vignesh Vallavan" userId="S::vigneshvallavan@virtusa.com::95dcde7f-0d3d-43b2-8ac2-0ffc19e831a3" providerId="AD" clId="Web-{05B6430E-0B3D-9FCD-A91B-93E639C39D5F}" dt="2021-08-13T08:48:55.697" v="4" actId="20577"/>
          <ac:spMkLst>
            <pc:docMk/>
            <pc:sldMk cId="2248053710" sldId="258"/>
            <ac:spMk id="6" creationId="{799382C9-E566-474A-85AD-B36439D79EA2}"/>
          </ac:spMkLst>
        </pc:spChg>
        <pc:picChg chg="mod">
          <ac:chgData name="Vignesh Vallavan" userId="S::vigneshvallavan@virtusa.com::95dcde7f-0d3d-43b2-8ac2-0ffc19e831a3" providerId="AD" clId="Web-{05B6430E-0B3D-9FCD-A91B-93E639C39D5F}" dt="2021-08-13T08:49:03.072" v="5" actId="1076"/>
          <ac:picMkLst>
            <pc:docMk/>
            <pc:sldMk cId="2248053710" sldId="258"/>
            <ac:picMk id="2" creationId="{5849B393-CA65-44A0-835A-69B5800DA946}"/>
          </ac:picMkLst>
        </pc:picChg>
      </pc:sldChg>
    </pc:docChg>
  </pc:docChgLst>
  <pc:docChgLst>
    <pc:chgData name="Vignesh Vallavan" userId="S::vigneshvallavan@virtusa.com::95dcde7f-0d3d-43b2-8ac2-0ffc19e831a3" providerId="AD" clId="Web-{7017BAD9-D15D-41E4-BEF7-81287D1556F8}"/>
    <pc:docChg chg="addSld delSld modSld sldOrd">
      <pc:chgData name="Vignesh Vallavan" userId="S::vigneshvallavan@virtusa.com::95dcde7f-0d3d-43b2-8ac2-0ffc19e831a3" providerId="AD" clId="Web-{7017BAD9-D15D-41E4-BEF7-81287D1556F8}" dt="2021-08-13T07:56:51.005" v="633"/>
      <pc:docMkLst>
        <pc:docMk/>
      </pc:docMkLst>
      <pc:sldChg chg="addSp delSp modSp">
        <pc:chgData name="Vignesh Vallavan" userId="S::vigneshvallavan@virtusa.com::95dcde7f-0d3d-43b2-8ac2-0ffc19e831a3" providerId="AD" clId="Web-{7017BAD9-D15D-41E4-BEF7-81287D1556F8}" dt="2021-08-13T07:14:08.972" v="50" actId="20577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7017BAD9-D15D-41E4-BEF7-81287D1556F8}" dt="2021-08-13T07:09:51.24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7017BAD9-D15D-41E4-BEF7-81287D1556F8}" dt="2021-08-13T07:09:49.780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gnesh Vallavan" userId="S::vigneshvallavan@virtusa.com::95dcde7f-0d3d-43b2-8ac2-0ffc19e831a3" providerId="AD" clId="Web-{7017BAD9-D15D-41E4-BEF7-81287D1556F8}" dt="2021-08-13T07:14:08.972" v="50" actId="20577"/>
          <ac:spMkLst>
            <pc:docMk/>
            <pc:sldMk cId="109857222" sldId="256"/>
            <ac:spMk id="4" creationId="{A6B7027A-255A-4C98-9A88-BA724F4F05C2}"/>
          </ac:spMkLst>
        </pc:spChg>
        <pc:spChg chg="add mod">
          <ac:chgData name="Vignesh Vallavan" userId="S::vigneshvallavan@virtusa.com::95dcde7f-0d3d-43b2-8ac2-0ffc19e831a3" providerId="AD" clId="Web-{7017BAD9-D15D-41E4-BEF7-81287D1556F8}" dt="2021-08-13T07:13:39.269" v="47" actId="20577"/>
          <ac:spMkLst>
            <pc:docMk/>
            <pc:sldMk cId="109857222" sldId="256"/>
            <ac:spMk id="6" creationId="{94FF1C68-57DF-4315-A7FC-B39496CD7C9F}"/>
          </ac:spMkLst>
        </pc:spChg>
        <pc:picChg chg="add mod">
          <ac:chgData name="Vignesh Vallavan" userId="S::vigneshvallavan@virtusa.com::95dcde7f-0d3d-43b2-8ac2-0ffc19e831a3" providerId="AD" clId="Web-{7017BAD9-D15D-41E4-BEF7-81287D1556F8}" dt="2021-08-13T07:12:02.158" v="19" actId="1076"/>
          <ac:picMkLst>
            <pc:docMk/>
            <pc:sldMk cId="109857222" sldId="256"/>
            <ac:picMk id="5" creationId="{7E42A4EA-4E4F-478A-8AD5-6E6484B7FC01}"/>
          </ac:picMkLst>
        </pc:picChg>
      </pc:sldChg>
      <pc:sldChg chg="addSp modSp new">
        <pc:chgData name="Vignesh Vallavan" userId="S::vigneshvallavan@virtusa.com::95dcde7f-0d3d-43b2-8ac2-0ffc19e831a3" providerId="AD" clId="Web-{7017BAD9-D15D-41E4-BEF7-81287D1556F8}" dt="2021-08-13T07:31:33.570" v="348" actId="20577"/>
        <pc:sldMkLst>
          <pc:docMk/>
          <pc:sldMk cId="3269693875" sldId="257"/>
        </pc:sldMkLst>
        <pc:spChg chg="add mod">
          <ac:chgData name="Vignesh Vallavan" userId="S::vigneshvallavan@virtusa.com::95dcde7f-0d3d-43b2-8ac2-0ffc19e831a3" providerId="AD" clId="Web-{7017BAD9-D15D-41E4-BEF7-81287D1556F8}" dt="2021-08-13T07:30:39.554" v="326" actId="20577"/>
          <ac:spMkLst>
            <pc:docMk/>
            <pc:sldMk cId="3269693875" sldId="257"/>
            <ac:spMk id="4" creationId="{A99E185C-5430-4EA2-BA12-69CD95A87B90}"/>
          </ac:spMkLst>
        </pc:spChg>
        <pc:spChg chg="add mod">
          <ac:chgData name="Vignesh Vallavan" userId="S::vigneshvallavan@virtusa.com::95dcde7f-0d3d-43b2-8ac2-0ffc19e831a3" providerId="AD" clId="Web-{7017BAD9-D15D-41E4-BEF7-81287D1556F8}" dt="2021-08-13T07:26:07.080" v="208" actId="1076"/>
          <ac:spMkLst>
            <pc:docMk/>
            <pc:sldMk cId="3269693875" sldId="257"/>
            <ac:spMk id="5" creationId="{7CA91CA1-CED5-4607-AA97-CF048A1D574B}"/>
          </ac:spMkLst>
        </pc:spChg>
        <pc:spChg chg="add mod">
          <ac:chgData name="Vignesh Vallavan" userId="S::vigneshvallavan@virtusa.com::95dcde7f-0d3d-43b2-8ac2-0ffc19e831a3" providerId="AD" clId="Web-{7017BAD9-D15D-41E4-BEF7-81287D1556F8}" dt="2021-08-13T07:21:39.887" v="86" actId="1076"/>
          <ac:spMkLst>
            <pc:docMk/>
            <pc:sldMk cId="3269693875" sldId="257"/>
            <ac:spMk id="6" creationId="{66E70D5F-1648-4E8F-9DA2-766DA22C9569}"/>
          </ac:spMkLst>
        </pc:spChg>
        <pc:spChg chg="add mod">
          <ac:chgData name="Vignesh Vallavan" userId="S::vigneshvallavan@virtusa.com::95dcde7f-0d3d-43b2-8ac2-0ffc19e831a3" providerId="AD" clId="Web-{7017BAD9-D15D-41E4-BEF7-81287D1556F8}" dt="2021-08-13T07:31:33.570" v="348" actId="20577"/>
          <ac:spMkLst>
            <pc:docMk/>
            <pc:sldMk cId="3269693875" sldId="257"/>
            <ac:spMk id="7" creationId="{81428F59-7172-44D6-B91A-7FA0AA3A4E88}"/>
          </ac:spMkLst>
        </pc:spChg>
        <pc:picChg chg="add mod">
          <ac:chgData name="Vignesh Vallavan" userId="S::vigneshvallavan@virtusa.com::95dcde7f-0d3d-43b2-8ac2-0ffc19e831a3" providerId="AD" clId="Web-{7017BAD9-D15D-41E4-BEF7-81287D1556F8}" dt="2021-08-13T07:21:22.543" v="83" actId="1076"/>
          <ac:picMkLst>
            <pc:docMk/>
            <pc:sldMk cId="3269693875" sldId="257"/>
            <ac:picMk id="2" creationId="{930A39F6-7645-4890-AAB6-018D3D7908E8}"/>
          </ac:picMkLst>
        </pc:picChg>
        <pc:picChg chg="add mod">
          <ac:chgData name="Vignesh Vallavan" userId="S::vigneshvallavan@virtusa.com::95dcde7f-0d3d-43b2-8ac2-0ffc19e831a3" providerId="AD" clId="Web-{7017BAD9-D15D-41E4-BEF7-81287D1556F8}" dt="2021-08-13T07:26:04.220" v="207" actId="1076"/>
          <ac:picMkLst>
            <pc:docMk/>
            <pc:sldMk cId="3269693875" sldId="257"/>
            <ac:picMk id="3" creationId="{D262882F-9533-4760-9F07-B53AAE86AD82}"/>
          </ac:picMkLst>
        </pc:picChg>
      </pc:sldChg>
      <pc:sldChg chg="addSp delSp modSp new">
        <pc:chgData name="Vignesh Vallavan" userId="S::vigneshvallavan@virtusa.com::95dcde7f-0d3d-43b2-8ac2-0ffc19e831a3" providerId="AD" clId="Web-{7017BAD9-D15D-41E4-BEF7-81287D1556F8}" dt="2021-08-13T07:51:50.890" v="572" actId="20577"/>
        <pc:sldMkLst>
          <pc:docMk/>
          <pc:sldMk cId="2248053710" sldId="258"/>
        </pc:sldMkLst>
        <pc:spChg chg="add mod">
          <ac:chgData name="Vignesh Vallavan" userId="S::vigneshvallavan@virtusa.com::95dcde7f-0d3d-43b2-8ac2-0ffc19e831a3" providerId="AD" clId="Web-{7017BAD9-D15D-41E4-BEF7-81287D1556F8}" dt="2021-08-13T07:43:16.834" v="478" actId="20577"/>
          <ac:spMkLst>
            <pc:docMk/>
            <pc:sldMk cId="2248053710" sldId="258"/>
            <ac:spMk id="4" creationId="{81334E2F-618C-4FCA-B942-F4A116EFFAAF}"/>
          </ac:spMkLst>
        </pc:spChg>
        <pc:spChg chg="add mod">
          <ac:chgData name="Vignesh Vallavan" userId="S::vigneshvallavan@virtusa.com::95dcde7f-0d3d-43b2-8ac2-0ffc19e831a3" providerId="AD" clId="Web-{7017BAD9-D15D-41E4-BEF7-81287D1556F8}" dt="2021-08-13T07:41:40.207" v="425" actId="20577"/>
          <ac:spMkLst>
            <pc:docMk/>
            <pc:sldMk cId="2248053710" sldId="258"/>
            <ac:spMk id="6" creationId="{799382C9-E566-474A-85AD-B36439D79EA2}"/>
          </ac:spMkLst>
        </pc:spChg>
        <pc:spChg chg="add mod">
          <ac:chgData name="Vignesh Vallavan" userId="S::vigneshvallavan@virtusa.com::95dcde7f-0d3d-43b2-8ac2-0ffc19e831a3" providerId="AD" clId="Web-{7017BAD9-D15D-41E4-BEF7-81287D1556F8}" dt="2021-08-13T07:51:50.890" v="572" actId="20577"/>
          <ac:spMkLst>
            <pc:docMk/>
            <pc:sldMk cId="2248053710" sldId="258"/>
            <ac:spMk id="7" creationId="{63C933B4-2760-471D-ACE5-82A39E7FB3ED}"/>
          </ac:spMkLst>
        </pc:spChg>
        <pc:picChg chg="add mod">
          <ac:chgData name="Vignesh Vallavan" userId="S::vigneshvallavan@virtusa.com::95dcde7f-0d3d-43b2-8ac2-0ffc19e831a3" providerId="AD" clId="Web-{7017BAD9-D15D-41E4-BEF7-81287D1556F8}" dt="2021-08-13T07:36:45.592" v="373" actId="1076"/>
          <ac:picMkLst>
            <pc:docMk/>
            <pc:sldMk cId="2248053710" sldId="258"/>
            <ac:picMk id="2" creationId="{5849B393-CA65-44A0-835A-69B5800DA946}"/>
          </ac:picMkLst>
        </pc:picChg>
        <pc:picChg chg="add mod">
          <ac:chgData name="Vignesh Vallavan" userId="S::vigneshvallavan@virtusa.com::95dcde7f-0d3d-43b2-8ac2-0ffc19e831a3" providerId="AD" clId="Web-{7017BAD9-D15D-41E4-BEF7-81287D1556F8}" dt="2021-08-13T07:36:40.779" v="372" actId="1076"/>
          <ac:picMkLst>
            <pc:docMk/>
            <pc:sldMk cId="2248053710" sldId="258"/>
            <ac:picMk id="3" creationId="{1B953A4F-A909-4D49-B343-E3D3D467DBA8}"/>
          </ac:picMkLst>
        </pc:picChg>
        <pc:picChg chg="add del mod">
          <ac:chgData name="Vignesh Vallavan" userId="S::vigneshvallavan@virtusa.com::95dcde7f-0d3d-43b2-8ac2-0ffc19e831a3" providerId="AD" clId="Web-{7017BAD9-D15D-41E4-BEF7-81287D1556F8}" dt="2021-08-13T07:40:43.893" v="385"/>
          <ac:picMkLst>
            <pc:docMk/>
            <pc:sldMk cId="2248053710" sldId="258"/>
            <ac:picMk id="5" creationId="{C39233BA-7C68-4110-85EF-91FB7855349C}"/>
          </ac:picMkLst>
        </pc:picChg>
      </pc:sldChg>
      <pc:sldChg chg="addSp delSp modSp new">
        <pc:chgData name="Vignesh Vallavan" userId="S::vigneshvallavan@virtusa.com::95dcde7f-0d3d-43b2-8ac2-0ffc19e831a3" providerId="AD" clId="Web-{7017BAD9-D15D-41E4-BEF7-81287D1556F8}" dt="2021-08-13T07:47:16.291" v="533" actId="14100"/>
        <pc:sldMkLst>
          <pc:docMk/>
          <pc:sldMk cId="3215634783" sldId="259"/>
        </pc:sldMkLst>
        <pc:spChg chg="add mod">
          <ac:chgData name="Vignesh Vallavan" userId="S::vigneshvallavan@virtusa.com::95dcde7f-0d3d-43b2-8ac2-0ffc19e831a3" providerId="AD" clId="Web-{7017BAD9-D15D-41E4-BEF7-81287D1556F8}" dt="2021-08-13T07:47:16.291" v="533" actId="14100"/>
          <ac:spMkLst>
            <pc:docMk/>
            <pc:sldMk cId="3215634783" sldId="259"/>
            <ac:spMk id="3" creationId="{09AE3784-4FE6-4E90-844C-FA303B605B4C}"/>
          </ac:spMkLst>
        </pc:spChg>
        <pc:spChg chg="add del">
          <ac:chgData name="Vignesh Vallavan" userId="S::vigneshvallavan@virtusa.com::95dcde7f-0d3d-43b2-8ac2-0ffc19e831a3" providerId="AD" clId="Web-{7017BAD9-D15D-41E4-BEF7-81287D1556F8}" dt="2021-08-13T07:45:14.477" v="493"/>
          <ac:spMkLst>
            <pc:docMk/>
            <pc:sldMk cId="3215634783" sldId="259"/>
            <ac:spMk id="4" creationId="{9D34BCDB-FCA3-48B2-9C4E-91DA9A8D632B}"/>
          </ac:spMkLst>
        </pc:spChg>
        <pc:picChg chg="add del mod">
          <ac:chgData name="Vignesh Vallavan" userId="S::vigneshvallavan@virtusa.com::95dcde7f-0d3d-43b2-8ac2-0ffc19e831a3" providerId="AD" clId="Web-{7017BAD9-D15D-41E4-BEF7-81287D1556F8}" dt="2021-08-13T07:46:15.150" v="523"/>
          <ac:picMkLst>
            <pc:docMk/>
            <pc:sldMk cId="3215634783" sldId="259"/>
            <ac:picMk id="2" creationId="{3D74213D-1C45-4F9C-B8B4-3159687E33A6}"/>
          </ac:picMkLst>
        </pc:picChg>
        <pc:picChg chg="add mod">
          <ac:chgData name="Vignesh Vallavan" userId="S::vigneshvallavan@virtusa.com::95dcde7f-0d3d-43b2-8ac2-0ffc19e831a3" providerId="AD" clId="Web-{7017BAD9-D15D-41E4-BEF7-81287D1556F8}" dt="2021-08-13T07:47:11.604" v="530" actId="1076"/>
          <ac:picMkLst>
            <pc:docMk/>
            <pc:sldMk cId="3215634783" sldId="259"/>
            <ac:picMk id="5" creationId="{4E067477-61B6-48EC-84CE-50A05FA45107}"/>
          </ac:picMkLst>
        </pc:picChg>
      </pc:sldChg>
      <pc:sldChg chg="new del ord">
        <pc:chgData name="Vignesh Vallavan" userId="S::vigneshvallavan@virtusa.com::95dcde7f-0d3d-43b2-8ac2-0ffc19e831a3" providerId="AD" clId="Web-{7017BAD9-D15D-41E4-BEF7-81287D1556F8}" dt="2021-08-13T07:48:32.371" v="556"/>
        <pc:sldMkLst>
          <pc:docMk/>
          <pc:sldMk cId="2388371761" sldId="260"/>
        </pc:sldMkLst>
      </pc:sldChg>
      <pc:sldChg chg="addSp modSp add">
        <pc:chgData name="Vignesh Vallavan" userId="S::vigneshvallavan@virtusa.com::95dcde7f-0d3d-43b2-8ac2-0ffc19e831a3" providerId="AD" clId="Web-{7017BAD9-D15D-41E4-BEF7-81287D1556F8}" dt="2021-08-13T07:48:55.575" v="570" actId="1076"/>
        <pc:sldMkLst>
          <pc:docMk/>
          <pc:sldMk cId="1812013748" sldId="261"/>
        </pc:sldMkLst>
        <pc:spChg chg="mod">
          <ac:chgData name="Vignesh Vallavan" userId="S::vigneshvallavan@virtusa.com::95dcde7f-0d3d-43b2-8ac2-0ffc19e831a3" providerId="AD" clId="Web-{7017BAD9-D15D-41E4-BEF7-81287D1556F8}" dt="2021-08-13T07:48:28.996" v="539" actId="1076"/>
          <ac:spMkLst>
            <pc:docMk/>
            <pc:sldMk cId="1812013748" sldId="261"/>
            <ac:spMk id="7" creationId="{05BC0F31-7339-4BFB-B294-FD4FD72E94B6}"/>
          </ac:spMkLst>
        </pc:spChg>
        <pc:spChg chg="mod">
          <ac:chgData name="Vignesh Vallavan" userId="S::vigneshvallavan@virtusa.com::95dcde7f-0d3d-43b2-8ac2-0ffc19e831a3" providerId="AD" clId="Web-{7017BAD9-D15D-41E4-BEF7-81287D1556F8}" dt="2021-08-13T07:48:29.027" v="544" actId="1076"/>
          <ac:spMkLst>
            <pc:docMk/>
            <pc:sldMk cId="1812013748" sldId="261"/>
            <ac:spMk id="11" creationId="{552054AF-AAF5-4EC7-8294-F49604FE9AC2}"/>
          </ac:spMkLst>
        </pc:spChg>
        <pc:spChg chg="add mod">
          <ac:chgData name="Vignesh Vallavan" userId="S::vigneshvallavan@virtusa.com::95dcde7f-0d3d-43b2-8ac2-0ffc19e831a3" providerId="AD" clId="Web-{7017BAD9-D15D-41E4-BEF7-81287D1556F8}" dt="2021-08-13T07:48:55.575" v="570" actId="1076"/>
          <ac:spMkLst>
            <pc:docMk/>
            <pc:sldMk cId="1812013748" sldId="261"/>
            <ac:spMk id="12" creationId="{56D65D69-3BEA-4752-8B7C-D24E6D43B03B}"/>
          </ac:spMkLst>
        </pc:spChg>
        <pc:spChg chg="mod">
          <ac:chgData name="Vignesh Vallavan" userId="S::vigneshvallavan@virtusa.com::95dcde7f-0d3d-43b2-8ac2-0ffc19e831a3" providerId="AD" clId="Web-{7017BAD9-D15D-41E4-BEF7-81287D1556F8}" dt="2021-08-13T07:48:29.058" v="547" actId="1076"/>
          <ac:spMkLst>
            <pc:docMk/>
            <pc:sldMk cId="1812013748" sldId="261"/>
            <ac:spMk id="20" creationId="{A81615BC-C1D5-44A6-9E58-B73B1876E813}"/>
          </ac:spMkLst>
        </pc:spChg>
        <pc:spChg chg="mod">
          <ac:chgData name="Vignesh Vallavan" userId="S::vigneshvallavan@virtusa.com::95dcde7f-0d3d-43b2-8ac2-0ffc19e831a3" providerId="AD" clId="Web-{7017BAD9-D15D-41E4-BEF7-81287D1556F8}" dt="2021-08-13T07:48:29.090" v="555" actId="1076"/>
          <ac:spMkLst>
            <pc:docMk/>
            <pc:sldMk cId="1812013748" sldId="261"/>
            <ac:spMk id="27" creationId="{5E4B67FD-D713-4542-9D8C-E001B7733BC5}"/>
          </ac:spMkLst>
        </pc:spChg>
        <pc:grpChg chg="mod">
          <ac:chgData name="Vignesh Vallavan" userId="S::vigneshvallavan@virtusa.com::95dcde7f-0d3d-43b2-8ac2-0ffc19e831a3" providerId="AD" clId="Web-{7017BAD9-D15D-41E4-BEF7-81287D1556F8}" dt="2021-08-13T07:48:29.058" v="545" actId="1076"/>
          <ac:grpSpMkLst>
            <pc:docMk/>
            <pc:sldMk cId="1812013748" sldId="261"/>
            <ac:grpSpMk id="16" creationId="{BAF770A6-3EE8-4E60-B2F0-01028001B6A1}"/>
          </ac:grpSpMkLst>
        </pc:grpChg>
        <pc:picChg chg="mod">
          <ac:chgData name="Vignesh Vallavan" userId="S::vigneshvallavan@virtusa.com::95dcde7f-0d3d-43b2-8ac2-0ffc19e831a3" providerId="AD" clId="Web-{7017BAD9-D15D-41E4-BEF7-81287D1556F8}" dt="2021-08-13T07:48:29.012" v="540" actId="1076"/>
          <ac:picMkLst>
            <pc:docMk/>
            <pc:sldMk cId="1812013748" sldId="261"/>
            <ac:picMk id="2" creationId="{3D980E7C-D835-4774-ABB7-A285222E244E}"/>
          </ac:picMkLst>
        </pc:picChg>
        <pc:picChg chg="mod">
          <ac:chgData name="Vignesh Vallavan" userId="S::vigneshvallavan@virtusa.com::95dcde7f-0d3d-43b2-8ac2-0ffc19e831a3" providerId="AD" clId="Web-{7017BAD9-D15D-41E4-BEF7-81287D1556F8}" dt="2021-08-13T07:48:28.996" v="537" actId="1076"/>
          <ac:picMkLst>
            <pc:docMk/>
            <pc:sldMk cId="1812013748" sldId="261"/>
            <ac:picMk id="3" creationId="{1C9F36B4-62D4-4488-A0BC-6827EAB108C5}"/>
          </ac:picMkLst>
        </pc:picChg>
        <pc:picChg chg="mod">
          <ac:chgData name="Vignesh Vallavan" userId="S::vigneshvallavan@virtusa.com::95dcde7f-0d3d-43b2-8ac2-0ffc19e831a3" providerId="AD" clId="Web-{7017BAD9-D15D-41E4-BEF7-81287D1556F8}" dt="2021-08-13T07:48:28.996" v="538" actId="1076"/>
          <ac:picMkLst>
            <pc:docMk/>
            <pc:sldMk cId="1812013748" sldId="261"/>
            <ac:picMk id="5" creationId="{E1C30C16-9FA7-41BC-9090-B3E39F83DDAF}"/>
          </ac:picMkLst>
        </pc:picChg>
        <pc:picChg chg="mod">
          <ac:chgData name="Vignesh Vallavan" userId="S::vigneshvallavan@virtusa.com::95dcde7f-0d3d-43b2-8ac2-0ffc19e831a3" providerId="AD" clId="Web-{7017BAD9-D15D-41E4-BEF7-81287D1556F8}" dt="2021-08-13T07:48:29.012" v="541" actId="1076"/>
          <ac:picMkLst>
            <pc:docMk/>
            <pc:sldMk cId="1812013748" sldId="261"/>
            <ac:picMk id="8" creationId="{4E235A30-2770-4F95-AD9D-FFDCF445651E}"/>
          </ac:picMkLst>
        </pc:picChg>
        <pc:picChg chg="mod">
          <ac:chgData name="Vignesh Vallavan" userId="S::vigneshvallavan@virtusa.com::95dcde7f-0d3d-43b2-8ac2-0ffc19e831a3" providerId="AD" clId="Web-{7017BAD9-D15D-41E4-BEF7-81287D1556F8}" dt="2021-08-13T07:48:29.027" v="542" actId="1076"/>
          <ac:picMkLst>
            <pc:docMk/>
            <pc:sldMk cId="1812013748" sldId="261"/>
            <ac:picMk id="9" creationId="{6D1F006D-5608-433B-8AC5-643ED58D090E}"/>
          </ac:picMkLst>
        </pc:picChg>
        <pc:picChg chg="mod">
          <ac:chgData name="Vignesh Vallavan" userId="S::vigneshvallavan@virtusa.com::95dcde7f-0d3d-43b2-8ac2-0ffc19e831a3" providerId="AD" clId="Web-{7017BAD9-D15D-41E4-BEF7-81287D1556F8}" dt="2021-08-13T07:48:29.027" v="543" actId="1076"/>
          <ac:picMkLst>
            <pc:docMk/>
            <pc:sldMk cId="1812013748" sldId="261"/>
            <ac:picMk id="10" creationId="{355FC10D-DD2C-4256-BEB0-7974BE063AA5}"/>
          </ac:picMkLst>
        </pc:picChg>
        <pc:cxnChg chg="mod">
          <ac:chgData name="Vignesh Vallavan" userId="S::vigneshvallavan@virtusa.com::95dcde7f-0d3d-43b2-8ac2-0ffc19e831a3" providerId="AD" clId="Web-{7017BAD9-D15D-41E4-BEF7-81287D1556F8}" dt="2021-08-13T07:48:29.058" v="546" actId="1076"/>
          <ac:cxnSpMkLst>
            <pc:docMk/>
            <pc:sldMk cId="1812013748" sldId="261"/>
            <ac:cxnSpMk id="4" creationId="{0E45CF4A-07A0-4E88-BBCD-C048C8752915}"/>
          </ac:cxnSpMkLst>
        </pc:cxnChg>
        <pc:cxnChg chg="mod">
          <ac:chgData name="Vignesh Vallavan" userId="S::vigneshvallavan@virtusa.com::95dcde7f-0d3d-43b2-8ac2-0ffc19e831a3" providerId="AD" clId="Web-{7017BAD9-D15D-41E4-BEF7-81287D1556F8}" dt="2021-08-13T07:48:29.074" v="551" actId="1076"/>
          <ac:cxnSpMkLst>
            <pc:docMk/>
            <pc:sldMk cId="1812013748" sldId="261"/>
            <ac:cxnSpMk id="6" creationId="{C7A8B4BB-0CA3-480A-8047-534229059E78}"/>
          </ac:cxnSpMkLst>
        </pc:cxnChg>
        <pc:cxnChg chg="mod">
          <ac:chgData name="Vignesh Vallavan" userId="S::vigneshvallavan@virtusa.com::95dcde7f-0d3d-43b2-8ac2-0ffc19e831a3" providerId="AD" clId="Web-{7017BAD9-D15D-41E4-BEF7-81287D1556F8}" dt="2021-08-13T07:48:29.058" v="548" actId="1076"/>
          <ac:cxnSpMkLst>
            <pc:docMk/>
            <pc:sldMk cId="1812013748" sldId="261"/>
            <ac:cxnSpMk id="21" creationId="{856722B0-C6DA-4B2B-A206-D03455B9F82C}"/>
          </ac:cxnSpMkLst>
        </pc:cxnChg>
        <pc:cxnChg chg="mod">
          <ac:chgData name="Vignesh Vallavan" userId="S::vigneshvallavan@virtusa.com::95dcde7f-0d3d-43b2-8ac2-0ffc19e831a3" providerId="AD" clId="Web-{7017BAD9-D15D-41E4-BEF7-81287D1556F8}" dt="2021-08-13T07:48:29.074" v="549" actId="1076"/>
          <ac:cxnSpMkLst>
            <pc:docMk/>
            <pc:sldMk cId="1812013748" sldId="261"/>
            <ac:cxnSpMk id="22" creationId="{17D4FB60-CFBE-4F74-9DA3-1D2658DD9A3C}"/>
          </ac:cxnSpMkLst>
        </pc:cxnChg>
        <pc:cxnChg chg="mod">
          <ac:chgData name="Vignesh Vallavan" userId="S::vigneshvallavan@virtusa.com::95dcde7f-0d3d-43b2-8ac2-0ffc19e831a3" providerId="AD" clId="Web-{7017BAD9-D15D-41E4-BEF7-81287D1556F8}" dt="2021-08-13T07:48:29.074" v="550" actId="1076"/>
          <ac:cxnSpMkLst>
            <pc:docMk/>
            <pc:sldMk cId="1812013748" sldId="261"/>
            <ac:cxnSpMk id="23" creationId="{1B5F018B-8A66-4C50-8B0E-9F8187278285}"/>
          </ac:cxnSpMkLst>
        </pc:cxnChg>
        <pc:cxnChg chg="mod">
          <ac:chgData name="Vignesh Vallavan" userId="S::vigneshvallavan@virtusa.com::95dcde7f-0d3d-43b2-8ac2-0ffc19e831a3" providerId="AD" clId="Web-{7017BAD9-D15D-41E4-BEF7-81287D1556F8}" dt="2021-08-13T07:48:29.074" v="552" actId="1076"/>
          <ac:cxnSpMkLst>
            <pc:docMk/>
            <pc:sldMk cId="1812013748" sldId="261"/>
            <ac:cxnSpMk id="24" creationId="{6368FC57-C474-4192-AC7F-5430C48CAEEC}"/>
          </ac:cxnSpMkLst>
        </pc:cxnChg>
        <pc:cxnChg chg="mod">
          <ac:chgData name="Vignesh Vallavan" userId="S::vigneshvallavan@virtusa.com::95dcde7f-0d3d-43b2-8ac2-0ffc19e831a3" providerId="AD" clId="Web-{7017BAD9-D15D-41E4-BEF7-81287D1556F8}" dt="2021-08-13T07:48:29.074" v="553" actId="1076"/>
          <ac:cxnSpMkLst>
            <pc:docMk/>
            <pc:sldMk cId="1812013748" sldId="261"/>
            <ac:cxnSpMk id="25" creationId="{CAA21DB2-BA58-4801-A873-E83A0AF29D45}"/>
          </ac:cxnSpMkLst>
        </pc:cxnChg>
        <pc:cxnChg chg="mod">
          <ac:chgData name="Vignesh Vallavan" userId="S::vigneshvallavan@virtusa.com::95dcde7f-0d3d-43b2-8ac2-0ffc19e831a3" providerId="AD" clId="Web-{7017BAD9-D15D-41E4-BEF7-81287D1556F8}" dt="2021-08-13T07:48:29.074" v="554" actId="1076"/>
          <ac:cxnSpMkLst>
            <pc:docMk/>
            <pc:sldMk cId="1812013748" sldId="261"/>
            <ac:cxnSpMk id="26" creationId="{C9C922E4-F7E0-460C-9EEB-7317A1BAF64F}"/>
          </ac:cxnSpMkLst>
        </pc:cxnChg>
      </pc:sldChg>
      <pc:sldChg chg="addSp delSp modSp new mod ord setBg">
        <pc:chgData name="Vignesh Vallavan" userId="S::vigneshvallavan@virtusa.com::95dcde7f-0d3d-43b2-8ac2-0ffc19e831a3" providerId="AD" clId="Web-{7017BAD9-D15D-41E4-BEF7-81287D1556F8}" dt="2021-08-13T07:56:51.005" v="633"/>
        <pc:sldMkLst>
          <pc:docMk/>
          <pc:sldMk cId="574005401" sldId="262"/>
        </pc:sldMkLst>
        <pc:spChg chg="mod">
          <ac:chgData name="Vignesh Vallavan" userId="S::vigneshvallavan@virtusa.com::95dcde7f-0d3d-43b2-8ac2-0ffc19e831a3" providerId="AD" clId="Web-{7017BAD9-D15D-41E4-BEF7-81287D1556F8}" dt="2021-08-13T07:56:51.005" v="633"/>
          <ac:spMkLst>
            <pc:docMk/>
            <pc:sldMk cId="574005401" sldId="262"/>
            <ac:spMk id="2" creationId="{5994CC61-0D09-4E86-A8E7-D388C202DCCE}"/>
          </ac:spMkLst>
        </pc:spChg>
        <pc:spChg chg="del">
          <ac:chgData name="Vignesh Vallavan" userId="S::vigneshvallavan@virtusa.com::95dcde7f-0d3d-43b2-8ac2-0ffc19e831a3" providerId="AD" clId="Web-{7017BAD9-D15D-41E4-BEF7-81287D1556F8}" dt="2021-08-13T07:53:19.080" v="575"/>
          <ac:spMkLst>
            <pc:docMk/>
            <pc:sldMk cId="574005401" sldId="262"/>
            <ac:spMk id="3" creationId="{79F59EF4-331F-4910-A222-8CE6A583CC12}"/>
          </ac:spMkLst>
        </pc:spChg>
        <pc:spChg chg="add del">
          <ac:chgData name="Vignesh Vallavan" userId="S::vigneshvallavan@virtusa.com::95dcde7f-0d3d-43b2-8ac2-0ffc19e831a3" providerId="AD" clId="Web-{7017BAD9-D15D-41E4-BEF7-81287D1556F8}" dt="2021-08-13T07:56:08.661" v="627"/>
          <ac:spMkLst>
            <pc:docMk/>
            <pc:sldMk cId="574005401" sldId="262"/>
            <ac:spMk id="9" creationId="{A3363022-C969-41E9-8EB2-E4C94908C1FA}"/>
          </ac:spMkLst>
        </pc:spChg>
        <pc:spChg chg="add del">
          <ac:chgData name="Vignesh Vallavan" userId="S::vigneshvallavan@virtusa.com::95dcde7f-0d3d-43b2-8ac2-0ffc19e831a3" providerId="AD" clId="Web-{7017BAD9-D15D-41E4-BEF7-81287D1556F8}" dt="2021-08-13T07:56:08.661" v="627"/>
          <ac:spMkLst>
            <pc:docMk/>
            <pc:sldMk cId="574005401" sldId="262"/>
            <ac:spMk id="11" creationId="{8D1AD6B3-BE88-4CEB-BA17-790657CC4729}"/>
          </ac:spMkLst>
        </pc:spChg>
        <pc:spChg chg="add del">
          <ac:chgData name="Vignesh Vallavan" userId="S::vigneshvallavan@virtusa.com::95dcde7f-0d3d-43b2-8ac2-0ffc19e831a3" providerId="AD" clId="Web-{7017BAD9-D15D-41E4-BEF7-81287D1556F8}" dt="2021-08-13T07:56:37.693" v="630"/>
          <ac:spMkLst>
            <pc:docMk/>
            <pc:sldMk cId="574005401" sldId="262"/>
            <ac:spMk id="21" creationId="{3E443FD7-A66B-4AA0-872D-B088B9BC5F17}"/>
          </ac:spMkLst>
        </pc:spChg>
        <pc:spChg chg="add del">
          <ac:chgData name="Vignesh Vallavan" userId="S::vigneshvallavan@virtusa.com::95dcde7f-0d3d-43b2-8ac2-0ffc19e831a3" providerId="AD" clId="Web-{7017BAD9-D15D-41E4-BEF7-81287D1556F8}" dt="2021-08-13T07:56:37.693" v="630"/>
          <ac:spMkLst>
            <pc:docMk/>
            <pc:sldMk cId="574005401" sldId="262"/>
            <ac:spMk id="23" creationId="{C04BE0EF-3561-49B4-9A29-F283168A91C7}"/>
          </ac:spMkLst>
        </pc:spChg>
        <pc:spChg chg="add del">
          <ac:chgData name="Vignesh Vallavan" userId="S::vigneshvallavan@virtusa.com::95dcde7f-0d3d-43b2-8ac2-0ffc19e831a3" providerId="AD" clId="Web-{7017BAD9-D15D-41E4-BEF7-81287D1556F8}" dt="2021-08-13T07:56:51.005" v="633"/>
          <ac:spMkLst>
            <pc:docMk/>
            <pc:sldMk cId="574005401" sldId="262"/>
            <ac:spMk id="28" creationId="{D4771268-CB57-404A-9271-370EB28F6090}"/>
          </ac:spMkLst>
        </pc:spChg>
        <pc:spChg chg="add">
          <ac:chgData name="Vignesh Vallavan" userId="S::vigneshvallavan@virtusa.com::95dcde7f-0d3d-43b2-8ac2-0ffc19e831a3" providerId="AD" clId="Web-{7017BAD9-D15D-41E4-BEF7-81287D1556F8}" dt="2021-08-13T07:56:51.005" v="633"/>
          <ac:spMkLst>
            <pc:docMk/>
            <pc:sldMk cId="574005401" sldId="262"/>
            <ac:spMk id="33" creationId="{C0B27210-D0CA-4654-B3E3-9ABB4F178EA1}"/>
          </ac:spMkLst>
        </pc:spChg>
        <pc:spChg chg="add">
          <ac:chgData name="Vignesh Vallavan" userId="S::vigneshvallavan@virtusa.com::95dcde7f-0d3d-43b2-8ac2-0ffc19e831a3" providerId="AD" clId="Web-{7017BAD9-D15D-41E4-BEF7-81287D1556F8}" dt="2021-08-13T07:56:51.005" v="633"/>
          <ac:spMkLst>
            <pc:docMk/>
            <pc:sldMk cId="574005401" sldId="262"/>
            <ac:spMk id="35" creationId="{1DB7C82F-AB7E-4F0C-B829-FA1B9C415180}"/>
          </ac:spMkLst>
        </pc:spChg>
        <pc:spChg chg="add">
          <ac:chgData name="Vignesh Vallavan" userId="S::vigneshvallavan@virtusa.com::95dcde7f-0d3d-43b2-8ac2-0ffc19e831a3" providerId="AD" clId="Web-{7017BAD9-D15D-41E4-BEF7-81287D1556F8}" dt="2021-08-13T07:56:51.005" v="633"/>
          <ac:spMkLst>
            <pc:docMk/>
            <pc:sldMk cId="574005401" sldId="262"/>
            <ac:spMk id="37" creationId="{70B66945-4967-4040-926D-DCA44313CDAB}"/>
          </ac:spMkLst>
        </pc:spChg>
        <pc:grpChg chg="add del">
          <ac:chgData name="Vignesh Vallavan" userId="S::vigneshvallavan@virtusa.com::95dcde7f-0d3d-43b2-8ac2-0ffc19e831a3" providerId="AD" clId="Web-{7017BAD9-D15D-41E4-BEF7-81287D1556F8}" dt="2021-08-13T07:56:08.661" v="627"/>
          <ac:grpSpMkLst>
            <pc:docMk/>
            <pc:sldMk cId="574005401" sldId="262"/>
            <ac:grpSpMk id="13" creationId="{89D1390B-7E13-4B4F-9CB2-391063412E54}"/>
          </ac:grpSpMkLst>
        </pc:grpChg>
        <pc:picChg chg="add mod">
          <ac:chgData name="Vignesh Vallavan" userId="S::vigneshvallavan@virtusa.com::95dcde7f-0d3d-43b2-8ac2-0ffc19e831a3" providerId="AD" clId="Web-{7017BAD9-D15D-41E4-BEF7-81287D1556F8}" dt="2021-08-13T07:56:51.005" v="633"/>
          <ac:picMkLst>
            <pc:docMk/>
            <pc:sldMk cId="574005401" sldId="262"/>
            <ac:picMk id="6" creationId="{96375F6F-F297-444F-95C5-02D141ABB9E1}"/>
          </ac:picMkLst>
        </pc:picChg>
      </pc:sldChg>
    </pc:docChg>
  </pc:docChgLst>
  <pc:docChgLst>
    <pc:chgData name="Vignesh Vallavan" userId="S::vigneshvallavan@virtusa.com::95dcde7f-0d3d-43b2-8ac2-0ffc19e831a3" providerId="AD" clId="Web-{A4D3CE5E-B0EE-7D18-193E-5AE50A49964A}"/>
    <pc:docChg chg="addSld modSld">
      <pc:chgData name="Vignesh Vallavan" userId="S::vigneshvallavan@virtusa.com::95dcde7f-0d3d-43b2-8ac2-0ffc19e831a3" providerId="AD" clId="Web-{A4D3CE5E-B0EE-7D18-193E-5AE50A49964A}" dt="2021-08-13T08:30:55.708" v="73" actId="20577"/>
      <pc:docMkLst>
        <pc:docMk/>
      </pc:docMkLst>
      <pc:sldChg chg="addSp delSp modSp">
        <pc:chgData name="Vignesh Vallavan" userId="S::vigneshvallavan@virtusa.com::95dcde7f-0d3d-43b2-8ac2-0ffc19e831a3" providerId="AD" clId="Web-{A4D3CE5E-B0EE-7D18-193E-5AE50A49964A}" dt="2021-08-13T08:26:11.874" v="53" actId="1076"/>
        <pc:sldMkLst>
          <pc:docMk/>
          <pc:sldMk cId="109857222" sldId="256"/>
        </pc:sldMkLst>
        <pc:spChg chg="add mod">
          <ac:chgData name="Vignesh Vallavan" userId="S::vigneshvallavan@virtusa.com::95dcde7f-0d3d-43b2-8ac2-0ffc19e831a3" providerId="AD" clId="Web-{A4D3CE5E-B0EE-7D18-193E-5AE50A49964A}" dt="2021-08-13T08:26:11.874" v="53" actId="1076"/>
          <ac:spMkLst>
            <pc:docMk/>
            <pc:sldMk cId="109857222" sldId="256"/>
            <ac:spMk id="3" creationId="{D0BE2F58-7346-4F35-90F1-3C52FB962CF4}"/>
          </ac:spMkLst>
        </pc:spChg>
        <pc:spChg chg="mod">
          <ac:chgData name="Vignesh Vallavan" userId="S::vigneshvallavan@virtusa.com::95dcde7f-0d3d-43b2-8ac2-0ffc19e831a3" providerId="AD" clId="Web-{A4D3CE5E-B0EE-7D18-193E-5AE50A49964A}" dt="2021-08-13T08:25:12.029" v="45" actId="20577"/>
          <ac:spMkLst>
            <pc:docMk/>
            <pc:sldMk cId="109857222" sldId="256"/>
            <ac:spMk id="4" creationId="{A6B7027A-255A-4C98-9A88-BA724F4F05C2}"/>
          </ac:spMkLst>
        </pc:spChg>
        <pc:picChg chg="add mod">
          <ac:chgData name="Vignesh Vallavan" userId="S::vigneshvallavan@virtusa.com::95dcde7f-0d3d-43b2-8ac2-0ffc19e831a3" providerId="AD" clId="Web-{A4D3CE5E-B0EE-7D18-193E-5AE50A49964A}" dt="2021-08-13T08:24:31.450" v="30" actId="1076"/>
          <ac:picMkLst>
            <pc:docMk/>
            <pc:sldMk cId="109857222" sldId="256"/>
            <ac:picMk id="2" creationId="{15629172-5338-4066-BC00-65D0E6363DE7}"/>
          </ac:picMkLst>
        </pc:picChg>
        <pc:picChg chg="del">
          <ac:chgData name="Vignesh Vallavan" userId="S::vigneshvallavan@virtusa.com::95dcde7f-0d3d-43b2-8ac2-0ffc19e831a3" providerId="AD" clId="Web-{A4D3CE5E-B0EE-7D18-193E-5AE50A49964A}" dt="2021-08-13T08:23:05.932" v="8"/>
          <ac:picMkLst>
            <pc:docMk/>
            <pc:sldMk cId="109857222" sldId="256"/>
            <ac:picMk id="5" creationId="{7E42A4EA-4E4F-478A-8AD5-6E6484B7FC01}"/>
          </ac:picMkLst>
        </pc:picChg>
      </pc:sldChg>
      <pc:sldChg chg="modSp">
        <pc:chgData name="Vignesh Vallavan" userId="S::vigneshvallavan@virtusa.com::95dcde7f-0d3d-43b2-8ac2-0ffc19e831a3" providerId="AD" clId="Web-{A4D3CE5E-B0EE-7D18-193E-5AE50A49964A}" dt="2021-08-13T08:26:57.187" v="68" actId="20577"/>
        <pc:sldMkLst>
          <pc:docMk/>
          <pc:sldMk cId="3269693875" sldId="257"/>
        </pc:sldMkLst>
        <pc:spChg chg="mod">
          <ac:chgData name="Vignesh Vallavan" userId="S::vigneshvallavan@virtusa.com::95dcde7f-0d3d-43b2-8ac2-0ffc19e831a3" providerId="AD" clId="Web-{A4D3CE5E-B0EE-7D18-193E-5AE50A49964A}" dt="2021-08-13T08:26:57.187" v="68" actId="20577"/>
          <ac:spMkLst>
            <pc:docMk/>
            <pc:sldMk cId="3269693875" sldId="257"/>
            <ac:spMk id="4" creationId="{A99E185C-5430-4EA2-BA12-69CD95A87B90}"/>
          </ac:spMkLst>
        </pc:spChg>
      </pc:sldChg>
      <pc:sldChg chg="modSp">
        <pc:chgData name="Vignesh Vallavan" userId="S::vigneshvallavan@virtusa.com::95dcde7f-0d3d-43b2-8ac2-0ffc19e831a3" providerId="AD" clId="Web-{A4D3CE5E-B0EE-7D18-193E-5AE50A49964A}" dt="2021-08-13T08:30:55.708" v="73" actId="20577"/>
        <pc:sldMkLst>
          <pc:docMk/>
          <pc:sldMk cId="574005401" sldId="262"/>
        </pc:sldMkLst>
        <pc:spChg chg="mod">
          <ac:chgData name="Vignesh Vallavan" userId="S::vigneshvallavan@virtusa.com::95dcde7f-0d3d-43b2-8ac2-0ffc19e831a3" providerId="AD" clId="Web-{A4D3CE5E-B0EE-7D18-193E-5AE50A49964A}" dt="2021-08-13T08:30:55.708" v="73" actId="20577"/>
          <ac:spMkLst>
            <pc:docMk/>
            <pc:sldMk cId="574005401" sldId="262"/>
            <ac:spMk id="2" creationId="{5994CC61-0D09-4E86-A8E7-D388C202DCCE}"/>
          </ac:spMkLst>
        </pc:spChg>
      </pc:sldChg>
      <pc:sldChg chg="addSp delSp modSp new">
        <pc:chgData name="Vignesh Vallavan" userId="S::vigneshvallavan@virtusa.com::95dcde7f-0d3d-43b2-8ac2-0ffc19e831a3" providerId="AD" clId="Web-{A4D3CE5E-B0EE-7D18-193E-5AE50A49964A}" dt="2021-08-13T08:24:13.356" v="25" actId="1076"/>
        <pc:sldMkLst>
          <pc:docMk/>
          <pc:sldMk cId="2819445923" sldId="263"/>
        </pc:sldMkLst>
        <pc:spChg chg="del">
          <ac:chgData name="Vignesh Vallavan" userId="S::vigneshvallavan@virtusa.com::95dcde7f-0d3d-43b2-8ac2-0ffc19e831a3" providerId="AD" clId="Web-{A4D3CE5E-B0EE-7D18-193E-5AE50A49964A}" dt="2021-08-13T08:22:21.619" v="2"/>
          <ac:spMkLst>
            <pc:docMk/>
            <pc:sldMk cId="2819445923" sldId="263"/>
            <ac:spMk id="2" creationId="{DCAB2991-3B23-4032-92A3-CD3B075347E5}"/>
          </ac:spMkLst>
        </pc:spChg>
        <pc:spChg chg="del">
          <ac:chgData name="Vignesh Vallavan" userId="S::vigneshvallavan@virtusa.com::95dcde7f-0d3d-43b2-8ac2-0ffc19e831a3" providerId="AD" clId="Web-{A4D3CE5E-B0EE-7D18-193E-5AE50A49964A}" dt="2021-08-13T08:22:18.744" v="1"/>
          <ac:spMkLst>
            <pc:docMk/>
            <pc:sldMk cId="2819445923" sldId="263"/>
            <ac:spMk id="3" creationId="{8838C547-BF1C-4655-BA0F-087D0ECD275F}"/>
          </ac:spMkLst>
        </pc:spChg>
        <pc:spChg chg="add mod">
          <ac:chgData name="Vignesh Vallavan" userId="S::vigneshvallavan@virtusa.com::95dcde7f-0d3d-43b2-8ac2-0ffc19e831a3" providerId="AD" clId="Web-{A4D3CE5E-B0EE-7D18-193E-5AE50A49964A}" dt="2021-08-13T08:24:08.481" v="24" actId="1076"/>
          <ac:spMkLst>
            <pc:docMk/>
            <pc:sldMk cId="2819445923" sldId="263"/>
            <ac:spMk id="5" creationId="{7282E48D-B890-40A3-9954-31EACB891088}"/>
          </ac:spMkLst>
        </pc:spChg>
        <pc:picChg chg="add mod">
          <ac:chgData name="Vignesh Vallavan" userId="S::vigneshvallavan@virtusa.com::95dcde7f-0d3d-43b2-8ac2-0ffc19e831a3" providerId="AD" clId="Web-{A4D3CE5E-B0EE-7D18-193E-5AE50A49964A}" dt="2021-08-13T08:24:13.356" v="25" actId="1076"/>
          <ac:picMkLst>
            <pc:docMk/>
            <pc:sldMk cId="2819445923" sldId="263"/>
            <ac:picMk id="4" creationId="{A0117EFD-7C28-4427-B22D-8B1E76C13C85}"/>
          </ac:picMkLst>
        </pc:picChg>
      </pc:sldChg>
    </pc:docChg>
  </pc:docChgLst>
  <pc:docChgLst>
    <pc:chgData name="Vignesh Vallavan" userId="S::vigneshvallavan@virtusa.com::95dcde7f-0d3d-43b2-8ac2-0ffc19e831a3" providerId="AD" clId="Web-{327C763D-446E-1A98-445D-EB837DD1E32D}"/>
    <pc:docChg chg="addSld delSld modSld">
      <pc:chgData name="Vignesh Vallavan" userId="S::vigneshvallavan@virtusa.com::95dcde7f-0d3d-43b2-8ac2-0ffc19e831a3" providerId="AD" clId="Web-{327C763D-446E-1A98-445D-EB837DD1E32D}" dt="2021-08-16T06:03:18.265" v="8"/>
      <pc:docMkLst>
        <pc:docMk/>
      </pc:docMkLst>
      <pc:sldChg chg="modSp">
        <pc:chgData name="Vignesh Vallavan" userId="S::vigneshvallavan@virtusa.com::95dcde7f-0d3d-43b2-8ac2-0ffc19e831a3" providerId="AD" clId="Web-{327C763D-446E-1A98-445D-EB837DD1E32D}" dt="2021-08-16T05:52:00.442" v="6" actId="20577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327C763D-446E-1A98-445D-EB837DD1E32D}" dt="2021-08-16T05:52:00.442" v="6" actId="20577"/>
          <ac:spMkLst>
            <pc:docMk/>
            <pc:sldMk cId="109857222" sldId="256"/>
            <ac:spMk id="4" creationId="{A6B7027A-255A-4C98-9A88-BA724F4F05C2}"/>
          </ac:spMkLst>
        </pc:spChg>
      </pc:sldChg>
      <pc:sldChg chg="new del">
        <pc:chgData name="Vignesh Vallavan" userId="S::vigneshvallavan@virtusa.com::95dcde7f-0d3d-43b2-8ac2-0ffc19e831a3" providerId="AD" clId="Web-{327C763D-446E-1A98-445D-EB837DD1E32D}" dt="2021-08-16T06:03:18.265" v="8"/>
        <pc:sldMkLst>
          <pc:docMk/>
          <pc:sldMk cId="321872352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4CC61-0D09-4E86-A8E7-D388C202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dirty="0">
                <a:solidFill>
                  <a:schemeClr val="bg1"/>
                </a:solidFill>
              </a:rPr>
              <a:t>Hosting</a:t>
            </a: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website using S3 || API || Lambda(Python) || DynamoDB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96375F6F-F297-444F-95C5-02D141ABB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C9F36B4-62D4-4488-A0BC-6827EAB1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8" y="1854223"/>
            <a:ext cx="949016" cy="1026843"/>
          </a:xfrm>
          <a:prstGeom prst="rect">
            <a:avLst/>
          </a:prstGeom>
        </p:spPr>
      </p:pic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1C30C16-9FA7-41BC-9090-B3E39F83D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13" y="2000317"/>
            <a:ext cx="762534" cy="735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C0F31-7339-4BFB-B294-FD4FD72E94B6}"/>
              </a:ext>
            </a:extLst>
          </p:cNvPr>
          <p:cNvSpPr txBox="1"/>
          <p:nvPr/>
        </p:nvSpPr>
        <p:spPr>
          <a:xfrm>
            <a:off x="3687160" y="2771167"/>
            <a:ext cx="1217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Amazon S3</a:t>
            </a:r>
          </a:p>
        </p:txBody>
      </p:sp>
      <p:pic>
        <p:nvPicPr>
          <p:cNvPr id="2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D980E7C-D835-4774-ABB7-A285222E2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02" y="3426207"/>
            <a:ext cx="2407037" cy="1989794"/>
          </a:xfrm>
          <a:prstGeom prst="rect">
            <a:avLst/>
          </a:prstGeom>
        </p:spPr>
      </p:pic>
      <p:pic>
        <p:nvPicPr>
          <p:cNvPr id="8" name="Picture 8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4E235A30-2770-4F95-AD9D-FFDCF4456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00" y="1995604"/>
            <a:ext cx="662336" cy="720183"/>
          </a:xfrm>
          <a:prstGeom prst="rect">
            <a:avLst/>
          </a:prstGeom>
        </p:spPr>
      </p:pic>
      <p:pic>
        <p:nvPicPr>
          <p:cNvPr id="9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6D1F006D-5608-433B-8AC5-643ED58D0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532" y="3875630"/>
            <a:ext cx="1095375" cy="1095375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55FC10D-DD2C-4256-BEB0-7974BE063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540" y="3955198"/>
            <a:ext cx="722508" cy="722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054AF-AAF5-4EC7-8294-F49604FE9AC2}"/>
              </a:ext>
            </a:extLst>
          </p:cNvPr>
          <p:cNvSpPr txBox="1"/>
          <p:nvPr/>
        </p:nvSpPr>
        <p:spPr>
          <a:xfrm>
            <a:off x="6047501" y="4666874"/>
            <a:ext cx="1654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AWS Lambda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F770A6-3EE8-4E60-B2F0-01028001B6A1}"/>
              </a:ext>
            </a:extLst>
          </p:cNvPr>
          <p:cNvGrpSpPr/>
          <p:nvPr/>
        </p:nvGrpSpPr>
        <p:grpSpPr>
          <a:xfrm>
            <a:off x="3170499" y="871496"/>
            <a:ext cx="7094084" cy="4558817"/>
            <a:chOff x="2593689" y="1099218"/>
            <a:chExt cx="7094084" cy="4749867"/>
          </a:xfrm>
        </p:grpSpPr>
        <p:sp>
          <p:nvSpPr>
            <p:cNvPr id="17" name="Rounded Rectangle 17">
              <a:extLst>
                <a:ext uri="{FF2B5EF4-FFF2-40B4-BE49-F238E27FC236}">
                  <a16:creationId xmlns:a16="http://schemas.microsoft.com/office/drawing/2014/main" id="{DB74D26A-08EC-427D-B9A6-746FA41C9781}"/>
                </a:ext>
              </a:extLst>
            </p:cNvPr>
            <p:cNvSpPr/>
            <p:nvPr/>
          </p:nvSpPr>
          <p:spPr>
            <a:xfrm>
              <a:off x="2593689" y="1169498"/>
              <a:ext cx="7094084" cy="4679587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A10535-FB25-4189-A64D-EBACFF332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181" y="1099218"/>
              <a:ext cx="399410" cy="399410"/>
            </a:xfrm>
            <a:prstGeom prst="rect">
              <a:avLst/>
            </a:prstGeom>
          </p:spPr>
        </p:pic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45CF4A-07A0-4E88-BBCD-C048C8752915}"/>
              </a:ext>
            </a:extLst>
          </p:cNvPr>
          <p:cNvCxnSpPr/>
          <p:nvPr/>
        </p:nvCxnSpPr>
        <p:spPr>
          <a:xfrm>
            <a:off x="2514466" y="2498979"/>
            <a:ext cx="12953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1615BC-C1D5-44A6-9E58-B73B1876E813}"/>
              </a:ext>
            </a:extLst>
          </p:cNvPr>
          <p:cNvSpPr txBox="1"/>
          <p:nvPr/>
        </p:nvSpPr>
        <p:spPr>
          <a:xfrm>
            <a:off x="1437445" y="2816523"/>
            <a:ext cx="1317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User/Client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6722B0-C6DA-4B2B-A206-D03455B9F82C}"/>
              </a:ext>
            </a:extLst>
          </p:cNvPr>
          <p:cNvCxnSpPr>
            <a:cxnSpLocks/>
          </p:cNvCxnSpPr>
          <p:nvPr/>
        </p:nvCxnSpPr>
        <p:spPr>
          <a:xfrm>
            <a:off x="4818608" y="4422121"/>
            <a:ext cx="12953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D4FB60-CFBE-4F74-9DA3-1D2658DD9A3C}"/>
              </a:ext>
            </a:extLst>
          </p:cNvPr>
          <p:cNvCxnSpPr>
            <a:cxnSpLocks/>
          </p:cNvCxnSpPr>
          <p:nvPr/>
        </p:nvCxnSpPr>
        <p:spPr>
          <a:xfrm>
            <a:off x="7122751" y="4376765"/>
            <a:ext cx="1295398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5F018B-8A66-4C50-8B0E-9F8187278285}"/>
              </a:ext>
            </a:extLst>
          </p:cNvPr>
          <p:cNvCxnSpPr>
            <a:cxnSpLocks/>
          </p:cNvCxnSpPr>
          <p:nvPr/>
        </p:nvCxnSpPr>
        <p:spPr>
          <a:xfrm>
            <a:off x="4283388" y="3223937"/>
            <a:ext cx="16327" cy="551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A8B4BB-0CA3-480A-8047-534229059E78}"/>
              </a:ext>
            </a:extLst>
          </p:cNvPr>
          <p:cNvCxnSpPr/>
          <p:nvPr/>
        </p:nvCxnSpPr>
        <p:spPr>
          <a:xfrm>
            <a:off x="6685055" y="2732569"/>
            <a:ext cx="18144" cy="1224643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68FC57-C474-4192-AC7F-5430C48CAEEC}"/>
              </a:ext>
            </a:extLst>
          </p:cNvPr>
          <p:cNvCxnSpPr>
            <a:cxnSpLocks/>
          </p:cNvCxnSpPr>
          <p:nvPr/>
        </p:nvCxnSpPr>
        <p:spPr>
          <a:xfrm flipH="1" flipV="1">
            <a:off x="2088120" y="3262009"/>
            <a:ext cx="10888" cy="255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21DB2-BA58-4801-A873-E83A0AF29D45}"/>
              </a:ext>
            </a:extLst>
          </p:cNvPr>
          <p:cNvCxnSpPr>
            <a:cxnSpLocks/>
          </p:cNvCxnSpPr>
          <p:nvPr/>
        </p:nvCxnSpPr>
        <p:spPr>
          <a:xfrm>
            <a:off x="6694126" y="5018569"/>
            <a:ext cx="9073" cy="798286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C922E4-F7E0-460C-9EEB-7317A1BAF64F}"/>
              </a:ext>
            </a:extLst>
          </p:cNvPr>
          <p:cNvCxnSpPr>
            <a:cxnSpLocks/>
          </p:cNvCxnSpPr>
          <p:nvPr/>
        </p:nvCxnSpPr>
        <p:spPr>
          <a:xfrm flipV="1">
            <a:off x="2094806" y="5817527"/>
            <a:ext cx="4599213" cy="9070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B67FD-D713-4542-9D8C-E001B7733BC5}"/>
              </a:ext>
            </a:extLst>
          </p:cNvPr>
          <p:cNvSpPr txBox="1"/>
          <p:nvPr/>
        </p:nvSpPr>
        <p:spPr>
          <a:xfrm>
            <a:off x="2346357" y="5555873"/>
            <a:ext cx="16544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65D69-3BEA-4752-8B7C-D24E6D43B03B}"/>
              </a:ext>
            </a:extLst>
          </p:cNvPr>
          <p:cNvSpPr txBox="1"/>
          <p:nvPr/>
        </p:nvSpPr>
        <p:spPr>
          <a:xfrm>
            <a:off x="124522" y="10593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120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B7027A-255A-4C98-9A88-BA724F4F05C2}"/>
              </a:ext>
            </a:extLst>
          </p:cNvPr>
          <p:cNvSpPr txBox="1"/>
          <p:nvPr/>
        </p:nvSpPr>
        <p:spPr>
          <a:xfrm>
            <a:off x="226742" y="765717"/>
            <a:ext cx="11887200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dirty="0">
                <a:cs typeface="Calibri"/>
              </a:rPr>
              <a:t> Create a dummy Lambda Function ##</a:t>
            </a:r>
            <a:r>
              <a:rPr lang="en-US" b="1" dirty="0">
                <a:cs typeface="Calibri"/>
              </a:rPr>
              <a:t> Function Name:</a:t>
            </a:r>
            <a:r>
              <a:rPr lang="en-US" dirty="0">
                <a:cs typeface="Calibri"/>
              </a:rPr>
              <a:t> For-</a:t>
            </a:r>
            <a:r>
              <a:rPr lang="en-US" dirty="0" err="1">
                <a:cs typeface="Calibri"/>
              </a:rPr>
              <a:t>API_Integration</a:t>
            </a:r>
            <a:r>
              <a:rPr lang="en-US" dirty="0">
                <a:cs typeface="Calibri"/>
              </a:rPr>
              <a:t>-DynamoDB </a:t>
            </a:r>
          </a:p>
          <a:p>
            <a:endParaRPr lang="en-US" dirty="0">
              <a:cs typeface="Calibri"/>
            </a:endParaRPr>
          </a:p>
          <a:p>
            <a:pPr>
              <a:buAutoNum type="arabicPeriod" startAt="2"/>
            </a:pPr>
            <a:r>
              <a:rPr lang="en-US">
                <a:cs typeface="Calibri"/>
              </a:rPr>
              <a:t> Create an API gateway (REST API) --&gt; Add Method (POST) --&gt; Integrate the Lambda function --&gt; Enable CORS --&gt; stages </a:t>
            </a:r>
            <a:r>
              <a:rPr lang="en-US" sz="1200" dirty="0">
                <a:cs typeface="Calibri"/>
              </a:rPr>
              <a:t>&lt; </a:t>
            </a:r>
            <a:r>
              <a:rPr lang="en-US" sz="1200" i="1" dirty="0">
                <a:highlight>
                  <a:srgbClr val="FFFF00"/>
                </a:highlight>
                <a:cs typeface="Calibri"/>
              </a:rPr>
              <a:t>Note the URL for future use</a:t>
            </a:r>
            <a:r>
              <a:rPr lang="en-US" sz="1200" dirty="0">
                <a:cs typeface="Calibri"/>
              </a:rPr>
              <a:t> &gt; </a:t>
            </a:r>
          </a:p>
          <a:p>
            <a:endParaRPr lang="en-US" sz="1200" dirty="0">
              <a:cs typeface="Calibri"/>
            </a:endParaRPr>
          </a:p>
          <a:p>
            <a:pPr>
              <a:buAutoNum type="arabicPeriod" startAt="3"/>
            </a:pPr>
            <a:r>
              <a:rPr lang="en-US" dirty="0">
                <a:cs typeface="Calibri"/>
              </a:rPr>
              <a:t> Create a dynamo database ## </a:t>
            </a:r>
            <a:r>
              <a:rPr lang="en-US" b="1" dirty="0">
                <a:cs typeface="Calibri"/>
              </a:rPr>
              <a:t>Table Name: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HelloWorldDatabase</a:t>
            </a:r>
            <a:r>
              <a:rPr lang="en-US" dirty="0">
                <a:cs typeface="Calibri"/>
              </a:rPr>
              <a:t>  </a:t>
            </a:r>
            <a:r>
              <a:rPr lang="en-US" sz="1200" dirty="0">
                <a:cs typeface="Calibri"/>
              </a:rPr>
              <a:t>&lt; </a:t>
            </a:r>
            <a:r>
              <a:rPr lang="en-US" sz="1200" i="1" dirty="0">
                <a:highlight>
                  <a:srgbClr val="FFFF00"/>
                </a:highlight>
                <a:cs typeface="Calibri"/>
              </a:rPr>
              <a:t>Copy the ARN for future use</a:t>
            </a:r>
            <a:r>
              <a:rPr lang="en-US" sz="1200" i="1" dirty="0">
                <a:cs typeface="Calibri"/>
              </a:rPr>
              <a:t> </a:t>
            </a:r>
            <a:r>
              <a:rPr lang="en-US" sz="1200" dirty="0">
                <a:cs typeface="Calibri"/>
              </a:rPr>
              <a:t>&gt; </a:t>
            </a:r>
          </a:p>
          <a:p>
            <a:endParaRPr lang="en-US" sz="1200" dirty="0">
              <a:cs typeface="Calibri"/>
            </a:endParaRPr>
          </a:p>
          <a:p>
            <a:pPr>
              <a:buAutoNum type="arabicPeriod" startAt="4"/>
            </a:pPr>
            <a:r>
              <a:rPr lang="en-US" dirty="0">
                <a:cs typeface="Calibri"/>
              </a:rPr>
              <a:t> Attach an inline policy to the lambda function (For-</a:t>
            </a:r>
            <a:r>
              <a:rPr lang="en-US" dirty="0" err="1">
                <a:cs typeface="Calibri"/>
              </a:rPr>
              <a:t>API_Integration</a:t>
            </a:r>
            <a:r>
              <a:rPr lang="en-US" dirty="0">
                <a:cs typeface="Calibri"/>
              </a:rPr>
              <a:t>-DynamoDB) IAM role --&gt; for access </a:t>
            </a:r>
            <a:r>
              <a:rPr lang="en-US" dirty="0" err="1">
                <a:cs typeface="Calibri"/>
              </a:rPr>
              <a:t>dynamodb</a:t>
            </a:r>
            <a:r>
              <a:rPr lang="en-US" dirty="0">
                <a:cs typeface="Calibri"/>
              </a:rPr>
              <a:t> </a:t>
            </a:r>
          </a:p>
          <a:p>
            <a:pPr>
              <a:buAutoNum type="arabicPeriod" startAt="5"/>
            </a:pP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F1C68-57DF-4315-A7FC-B39496CD7C9F}"/>
              </a:ext>
            </a:extLst>
          </p:cNvPr>
          <p:cNvSpPr txBox="1"/>
          <p:nvPr/>
        </p:nvSpPr>
        <p:spPr>
          <a:xfrm>
            <a:off x="3717" y="1988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Step by Step process :</a:t>
            </a:r>
          </a:p>
        </p:txBody>
      </p:sp>
      <p:pic>
        <p:nvPicPr>
          <p:cNvPr id="2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5629172-5338-4066-BC00-65D0E636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6" y="2964392"/>
            <a:ext cx="8216589" cy="3806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E2F58-7346-4F35-90F1-3C52FB962CF4}"/>
              </a:ext>
            </a:extLst>
          </p:cNvPr>
          <p:cNvSpPr txBox="1"/>
          <p:nvPr/>
        </p:nvSpPr>
        <p:spPr>
          <a:xfrm>
            <a:off x="4027449" y="6016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 </a:t>
            </a:r>
            <a:r>
              <a:rPr lang="en-US" b="1" i="1" dirty="0">
                <a:solidFill>
                  <a:srgbClr val="FF0000"/>
                </a:solidFill>
              </a:rPr>
              <a:t>use the copied ARN</a:t>
            </a:r>
            <a:r>
              <a:rPr lang="en-US" dirty="0">
                <a:solidFill>
                  <a:srgbClr val="FF0000"/>
                </a:solidFill>
              </a:rPr>
              <a:t> &gt; </a:t>
            </a:r>
            <a:r>
              <a:rPr lang="en-US" dirty="0">
                <a:solidFill>
                  <a:srgbClr val="FF0000"/>
                </a:solidFill>
                <a:cs typeface="Calibri"/>
              </a:rPr>
              <a:t>​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0117EFD-7C28-4427-B22D-8B1E76C1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3" y="1505665"/>
            <a:ext cx="12026589" cy="390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2E48D-B890-40A3-9954-31EACB891088}"/>
              </a:ext>
            </a:extLst>
          </p:cNvPr>
          <p:cNvSpPr txBox="1"/>
          <p:nvPr/>
        </p:nvSpPr>
        <p:spPr>
          <a:xfrm>
            <a:off x="78059" y="830766"/>
            <a:ext cx="10335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5. In lambda (</a:t>
            </a:r>
            <a:r>
              <a:rPr lang="en-US" b="1" dirty="0"/>
              <a:t>Function Name:</a:t>
            </a:r>
            <a:r>
              <a:rPr lang="en-US" dirty="0"/>
              <a:t> For-</a:t>
            </a:r>
            <a:r>
              <a:rPr lang="en-US" dirty="0" err="1"/>
              <a:t>API_Integration</a:t>
            </a:r>
            <a:r>
              <a:rPr lang="en-US" dirty="0"/>
              <a:t>-DynamoDB): Write a code for put items in database </a:t>
            </a:r>
          </a:p>
        </p:txBody>
      </p:sp>
    </p:spTree>
    <p:extLst>
      <p:ext uri="{BB962C8B-B14F-4D97-AF65-F5344CB8AC3E}">
        <p14:creationId xmlns:p14="http://schemas.microsoft.com/office/powerpoint/2010/main" val="28194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30A39F6-7645-4890-AAB6-018D3D79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81" y="238595"/>
            <a:ext cx="7539059" cy="6617304"/>
          </a:xfrm>
          <a:prstGeom prst="rect">
            <a:avLst/>
          </a:prstGeom>
        </p:spPr>
      </p:pic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62882F-9533-4760-9F07-B53AAE86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54" y="4666786"/>
            <a:ext cx="2562225" cy="213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E185C-5430-4EA2-BA12-69CD95A87B90}"/>
              </a:ext>
            </a:extLst>
          </p:cNvPr>
          <p:cNvSpPr txBox="1"/>
          <p:nvPr/>
        </p:nvSpPr>
        <p:spPr>
          <a:xfrm>
            <a:off x="319668" y="310376"/>
            <a:ext cx="404417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6</a:t>
            </a:r>
            <a:r>
              <a:rPr lang="en-US" b="1" dirty="0"/>
              <a:t>. </a:t>
            </a:r>
            <a:r>
              <a:rPr lang="en-US" dirty="0"/>
              <a:t>Create an index.html and error.html</a:t>
            </a:r>
          </a:p>
          <a:p>
            <a:r>
              <a:rPr lang="en-US" dirty="0">
                <a:cs typeface="Calibri"/>
              </a:rPr>
              <a:t>    &lt; index.html : To fetch the API </a:t>
            </a:r>
          </a:p>
          <a:p>
            <a:r>
              <a:rPr lang="en-US" dirty="0">
                <a:cs typeface="Calibri"/>
              </a:rPr>
              <a:t>    using copied URL </a:t>
            </a:r>
            <a:r>
              <a:rPr lang="en-US" sz="1600" dirty="0">
                <a:cs typeface="Calibri"/>
              </a:rPr>
              <a:t>(in step 2 )  </a:t>
            </a:r>
            <a:r>
              <a:rPr lang="en-US" dirty="0">
                <a:cs typeface="Calibri"/>
              </a:rPr>
              <a:t>&gt;</a:t>
            </a:r>
            <a:endParaRPr lang="en-US" dirty="0"/>
          </a:p>
          <a:p>
            <a:r>
              <a:rPr lang="en-US" dirty="0">
                <a:cs typeface="Calibri"/>
              </a:rPr>
              <a:t>7. Create a bucket --&gt; uncheck </a:t>
            </a:r>
          </a:p>
          <a:p>
            <a:r>
              <a:rPr lang="en-US" dirty="0">
                <a:cs typeface="Calibri"/>
              </a:rPr>
              <a:t>    block public access --&gt; create</a:t>
            </a:r>
            <a:endParaRPr lang="en-US" dirty="0"/>
          </a:p>
          <a:p>
            <a:r>
              <a:rPr lang="en-US" dirty="0">
                <a:cs typeface="Calibri"/>
              </a:rPr>
              <a:t>    7.1 Upload index.html&amp; error.html file</a:t>
            </a:r>
          </a:p>
          <a:p>
            <a:r>
              <a:rPr lang="en-US" dirty="0">
                <a:cs typeface="Calibri"/>
              </a:rPr>
              <a:t>    7.2 Make these file as public</a:t>
            </a:r>
          </a:p>
          <a:p>
            <a:r>
              <a:rPr lang="en-US" dirty="0">
                <a:cs typeface="Calibri"/>
              </a:rPr>
              <a:t>    7.3 Enable static website hosting </a:t>
            </a:r>
          </a:p>
          <a:p>
            <a:r>
              <a:rPr lang="en-US" dirty="0">
                <a:cs typeface="Calibri"/>
              </a:rPr>
              <a:t>         &lt; </a:t>
            </a:r>
            <a:r>
              <a:rPr lang="en-US" sz="1400" i="1" dirty="0">
                <a:highlight>
                  <a:srgbClr val="FFFF00"/>
                </a:highlight>
                <a:cs typeface="Calibri"/>
              </a:rPr>
              <a:t>Note the URL for Client access </a:t>
            </a:r>
            <a:r>
              <a:rPr lang="en-US" dirty="0">
                <a:cs typeface="Calibri"/>
              </a:rPr>
              <a:t>&gt;</a:t>
            </a:r>
            <a:endParaRPr lang="en-US"/>
          </a:p>
          <a:p>
            <a:endParaRPr lang="en-US" sz="1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91CA1-CED5-4607-AA97-CF048A1D574B}"/>
              </a:ext>
            </a:extLst>
          </p:cNvPr>
          <p:cNvSpPr txBox="1"/>
          <p:nvPr/>
        </p:nvSpPr>
        <p:spPr>
          <a:xfrm>
            <a:off x="1592766" y="42969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error.html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70D5F-1648-4E8F-9DA2-766DA22C9569}"/>
              </a:ext>
            </a:extLst>
          </p:cNvPr>
          <p:cNvSpPr txBox="1"/>
          <p:nvPr/>
        </p:nvSpPr>
        <p:spPr>
          <a:xfrm>
            <a:off x="4482790" y="-334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28F59-7172-44D6-B91A-7FA0AA3A4E88}"/>
              </a:ext>
            </a:extLst>
          </p:cNvPr>
          <p:cNvSpPr txBox="1"/>
          <p:nvPr/>
        </p:nvSpPr>
        <p:spPr>
          <a:xfrm>
            <a:off x="9361449" y="46686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 No : 41 --&gt; API URL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69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849B393-CA65-44A0-835A-69B5800D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9" y="925614"/>
            <a:ext cx="9619785" cy="2218523"/>
          </a:xfrm>
          <a:prstGeom prst="rect">
            <a:avLst/>
          </a:prstGeom>
        </p:spPr>
      </p:pic>
      <p:pic>
        <p:nvPicPr>
          <p:cNvPr id="3" name="Picture 3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1B953A4F-A909-4D49-B343-E3D3D467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88" y="4062608"/>
            <a:ext cx="9619784" cy="1752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34E2F-618C-4FCA-B942-F4A116EFFAAF}"/>
              </a:ext>
            </a:extLst>
          </p:cNvPr>
          <p:cNvSpPr txBox="1"/>
          <p:nvPr/>
        </p:nvSpPr>
        <p:spPr>
          <a:xfrm>
            <a:off x="301083" y="68766"/>
            <a:ext cx="3142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Using S3 (Static website) URL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382C9-E566-474A-85AD-B36439D79EA2}"/>
              </a:ext>
            </a:extLst>
          </p:cNvPr>
          <p:cNvSpPr txBox="1"/>
          <p:nvPr/>
        </p:nvSpPr>
        <p:spPr>
          <a:xfrm>
            <a:off x="3980543" y="542470"/>
            <a:ext cx="5274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Client:</a:t>
            </a:r>
            <a:r>
              <a:rPr lang="en-US" dirty="0">
                <a:cs typeface="Calibri"/>
              </a:rPr>
              <a:t> Enter the data &amp; call API to store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933B4-2760-471D-ACE5-82A39E7FB3ED}"/>
              </a:ext>
            </a:extLst>
          </p:cNvPr>
          <p:cNvSpPr txBox="1"/>
          <p:nvPr/>
        </p:nvSpPr>
        <p:spPr>
          <a:xfrm>
            <a:off x="3089275" y="3697060"/>
            <a:ext cx="68253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Response:</a:t>
            </a:r>
            <a:r>
              <a:rPr lang="en-US" dirty="0"/>
              <a:t> Once data was collected, Lambda replied with this message</a:t>
            </a:r>
          </a:p>
        </p:txBody>
      </p:sp>
    </p:spTree>
    <p:extLst>
      <p:ext uri="{BB962C8B-B14F-4D97-AF65-F5344CB8AC3E}">
        <p14:creationId xmlns:p14="http://schemas.microsoft.com/office/powerpoint/2010/main" val="224805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AE3784-4FE6-4E90-844C-FA303B605B4C}"/>
              </a:ext>
            </a:extLst>
          </p:cNvPr>
          <p:cNvSpPr txBox="1"/>
          <p:nvPr/>
        </p:nvSpPr>
        <p:spPr>
          <a:xfrm>
            <a:off x="2401229" y="756423"/>
            <a:ext cx="8616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Database:</a:t>
            </a:r>
            <a:r>
              <a:rPr lang="en-US" dirty="0"/>
              <a:t> DynamoDB stored the data(FirstName, LastName, Time) into the table 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067477-61B6-48EC-84CE-50A05FA4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9" y="1187605"/>
            <a:ext cx="10827833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3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Hosting a website using S3 || API || Lambda(Python) || DynamoDB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234</cp:revision>
  <dcterms:created xsi:type="dcterms:W3CDTF">2021-08-13T07:09:29Z</dcterms:created>
  <dcterms:modified xsi:type="dcterms:W3CDTF">2021-08-16T06:03:23Z</dcterms:modified>
</cp:coreProperties>
</file>