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57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1479D-2A3A-6B46-E0FC-3E4BBABCBD4E}" v="356" dt="2021-08-20T08:10:32.157"/>
    <p1510:client id="{1BE2C3B2-C477-928C-5A3C-41DE576FE26F}" v="2" dt="2021-08-20T08:47:33.341"/>
    <p1510:client id="{7FEFBBAB-EA64-EF98-41EC-41E4DE1E3E7C}" v="973" dt="2021-08-20T07:37:14.513"/>
    <p1510:client id="{E8DBF3AA-8747-4776-B45F-3802BAD825ED}" v="398" dt="2021-08-20T06:42:15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01B1479D-2A3A-6B46-E0FC-3E4BBABCBD4E}"/>
    <pc:docChg chg="addSld delSld modSld sldOrd">
      <pc:chgData name="Vignesh Vallavan" userId="S::vigneshvallavan@virtusa.com::95dcde7f-0d3d-43b2-8ac2-0ffc19e831a3" providerId="AD" clId="Web-{01B1479D-2A3A-6B46-E0FC-3E4BBABCBD4E}" dt="2021-08-20T08:10:32.157" v="242" actId="1076"/>
      <pc:docMkLst>
        <pc:docMk/>
      </pc:docMkLst>
      <pc:sldChg chg="modSp">
        <pc:chgData name="Vignesh Vallavan" userId="S::vigneshvallavan@virtusa.com::95dcde7f-0d3d-43b2-8ac2-0ffc19e831a3" providerId="AD" clId="Web-{01B1479D-2A3A-6B46-E0FC-3E4BBABCBD4E}" dt="2021-08-20T07:38:52.182" v="1" actId="20577"/>
        <pc:sldMkLst>
          <pc:docMk/>
          <pc:sldMk cId="3244661248" sldId="259"/>
        </pc:sldMkLst>
        <pc:spChg chg="mod">
          <ac:chgData name="Vignesh Vallavan" userId="S::vigneshvallavan@virtusa.com::95dcde7f-0d3d-43b2-8ac2-0ffc19e831a3" providerId="AD" clId="Web-{01B1479D-2A3A-6B46-E0FC-3E4BBABCBD4E}" dt="2021-08-20T07:38:52.182" v="1" actId="20577"/>
          <ac:spMkLst>
            <pc:docMk/>
            <pc:sldMk cId="3244661248" sldId="259"/>
            <ac:spMk id="2" creationId="{5994CC61-0D09-4E86-A8E7-D388C202DCCE}"/>
          </ac:spMkLst>
        </pc:spChg>
      </pc:sldChg>
      <pc:sldChg chg="addSp delSp modSp del">
        <pc:chgData name="Vignesh Vallavan" userId="S::vigneshvallavan@virtusa.com::95dcde7f-0d3d-43b2-8ac2-0ffc19e831a3" providerId="AD" clId="Web-{01B1479D-2A3A-6B46-E0FC-3E4BBABCBD4E}" dt="2021-08-20T07:51:51.673" v="52"/>
        <pc:sldMkLst>
          <pc:docMk/>
          <pc:sldMk cId="1880699009" sldId="263"/>
        </pc:sldMkLst>
        <pc:picChg chg="add del mod">
          <ac:chgData name="Vignesh Vallavan" userId="S::vigneshvallavan@virtusa.com::95dcde7f-0d3d-43b2-8ac2-0ffc19e831a3" providerId="AD" clId="Web-{01B1479D-2A3A-6B46-E0FC-3E4BBABCBD4E}" dt="2021-08-20T07:41:30.530" v="9"/>
          <ac:picMkLst>
            <pc:docMk/>
            <pc:sldMk cId="1880699009" sldId="263"/>
            <ac:picMk id="2" creationId="{5EEAE81B-9471-4030-8C3E-9C0EB8D29560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7:45:48.538" v="14"/>
          <ac:picMkLst>
            <pc:docMk/>
            <pc:sldMk cId="1880699009" sldId="263"/>
            <ac:picMk id="3" creationId="{0FEF5993-DFF2-4310-BFFB-532E5442C6F3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7:51:08" v="47"/>
          <ac:picMkLst>
            <pc:docMk/>
            <pc:sldMk cId="1880699009" sldId="263"/>
            <ac:picMk id="4" creationId="{9FAADC7F-0C69-4314-AB5F-2FA9796CB9D3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7:48:13.042" v="23"/>
          <ac:picMkLst>
            <pc:docMk/>
            <pc:sldMk cId="1880699009" sldId="263"/>
            <ac:picMk id="5" creationId="{0639A3DB-5A34-4C2B-BA82-8DF2A88AD632}"/>
          </ac:picMkLst>
        </pc:picChg>
      </pc:sldChg>
      <pc:sldChg chg="addSp delSp modSp add mod ord replId setBg">
        <pc:chgData name="Vignesh Vallavan" userId="S::vigneshvallavan@virtusa.com::95dcde7f-0d3d-43b2-8ac2-0ffc19e831a3" providerId="AD" clId="Web-{01B1479D-2A3A-6B46-E0FC-3E4BBABCBD4E}" dt="2021-08-20T08:10:20.922" v="240" actId="1076"/>
        <pc:sldMkLst>
          <pc:docMk/>
          <pc:sldMk cId="2495337964" sldId="264"/>
        </pc:sldMkLst>
        <pc:spChg chg="add mod ord">
          <ac:chgData name="Vignesh Vallavan" userId="S::vigneshvallavan@virtusa.com::95dcde7f-0d3d-43b2-8ac2-0ffc19e831a3" providerId="AD" clId="Web-{01B1479D-2A3A-6B46-E0FC-3E4BBABCBD4E}" dt="2021-08-20T08:08:11.434" v="205" actId="1076"/>
          <ac:spMkLst>
            <pc:docMk/>
            <pc:sldMk cId="2495337964" sldId="264"/>
            <ac:spMk id="8" creationId="{0325C4FF-1967-4DF8-B373-A3AB286FCEAA}"/>
          </ac:spMkLst>
        </pc:spChg>
        <pc:spChg chg="add mod">
          <ac:chgData name="Vignesh Vallavan" userId="S::vigneshvallavan@virtusa.com::95dcde7f-0d3d-43b2-8ac2-0ffc19e831a3" providerId="AD" clId="Web-{01B1479D-2A3A-6B46-E0FC-3E4BBABCBD4E}" dt="2021-08-20T08:10:20.922" v="240" actId="1076"/>
          <ac:spMkLst>
            <pc:docMk/>
            <pc:sldMk cId="2495337964" sldId="264"/>
            <ac:spMk id="9" creationId="{1D14E958-EBD7-421F-A476-0FF5BD2FBCED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7:54:16.067" v="68"/>
          <ac:spMkLst>
            <pc:docMk/>
            <pc:sldMk cId="2495337964" sldId="264"/>
            <ac:spMk id="10" creationId="{19B2EB12-332C-4DCC-9746-30DD4690F95F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7:45.949" v="200"/>
          <ac:spMkLst>
            <pc:docMk/>
            <pc:sldMk cId="2495337964" sldId="264"/>
            <ac:spMk id="13" creationId="{7316481C-0A49-4796-812B-0D64F063B720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7:45.949" v="200"/>
          <ac:spMkLst>
            <pc:docMk/>
            <pc:sldMk cId="2495337964" sldId="264"/>
            <ac:spMk id="15" creationId="{A5271697-90F1-4A23-8EF2-0179F2EAFACB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7:45.949" v="200"/>
          <ac:spMkLst>
            <pc:docMk/>
            <pc:sldMk cId="2495337964" sldId="264"/>
            <ac:spMk id="39" creationId="{D9F5512A-48E1-4C07-B75E-3CCC517B6804}"/>
          </ac:spMkLst>
        </pc:spChg>
        <pc:grpChg chg="add del">
          <ac:chgData name="Vignesh Vallavan" userId="S::vigneshvallavan@virtusa.com::95dcde7f-0d3d-43b2-8ac2-0ffc19e831a3" providerId="AD" clId="Web-{01B1479D-2A3A-6B46-E0FC-3E4BBABCBD4E}" dt="2021-08-20T07:54:16.067" v="68"/>
          <ac:grpSpMkLst>
            <pc:docMk/>
            <pc:sldMk cId="2495337964" sldId="264"/>
            <ac:grpSpMk id="12" creationId="{AFD40B55-BABB-4B33-ADD3-0C2340430678}"/>
          </ac:grpSpMkLst>
        </pc:grpChg>
        <pc:grpChg chg="add del">
          <ac:chgData name="Vignesh Vallavan" userId="S::vigneshvallavan@virtusa.com::95dcde7f-0d3d-43b2-8ac2-0ffc19e831a3" providerId="AD" clId="Web-{01B1479D-2A3A-6B46-E0FC-3E4BBABCBD4E}" dt="2021-08-20T07:54:16.067" v="68"/>
          <ac:grpSpMkLst>
            <pc:docMk/>
            <pc:sldMk cId="2495337964" sldId="264"/>
            <ac:grpSpMk id="16" creationId="{E616EDA1-F722-4C6A-AD2F-E487C7EBE6BD}"/>
          </ac:grpSpMkLst>
        </pc:grpChg>
        <pc:grpChg chg="add">
          <ac:chgData name="Vignesh Vallavan" userId="S::vigneshvallavan@virtusa.com::95dcde7f-0d3d-43b2-8ac2-0ffc19e831a3" providerId="AD" clId="Web-{01B1479D-2A3A-6B46-E0FC-3E4BBABCBD4E}" dt="2021-08-20T08:07:45.949" v="200"/>
          <ac:grpSpMkLst>
            <pc:docMk/>
            <pc:sldMk cId="2495337964" sldId="264"/>
            <ac:grpSpMk id="17" creationId="{1F49CE81-B2F4-47B2-9D4A-886DCE0A8404}"/>
          </ac:grpSpMkLst>
        </pc:grpChg>
        <pc:grpChg chg="add del">
          <ac:chgData name="Vignesh Vallavan" userId="S::vigneshvallavan@virtusa.com::95dcde7f-0d3d-43b2-8ac2-0ffc19e831a3" providerId="AD" clId="Web-{01B1479D-2A3A-6B46-E0FC-3E4BBABCBD4E}" dt="2021-08-20T07:54:16.067" v="68"/>
          <ac:grpSpMkLst>
            <pc:docMk/>
            <pc:sldMk cId="2495337964" sldId="264"/>
            <ac:grpSpMk id="20" creationId="{718BCC2B-0684-4382-A2D3-C9ADC776876E}"/>
          </ac:grpSpMkLst>
        </pc:grpChg>
        <pc:grpChg chg="add del">
          <ac:chgData name="Vignesh Vallavan" userId="S::vigneshvallavan@virtusa.com::95dcde7f-0d3d-43b2-8ac2-0ffc19e831a3" providerId="AD" clId="Web-{01B1479D-2A3A-6B46-E0FC-3E4BBABCBD4E}" dt="2021-08-20T07:54:16.067" v="68"/>
          <ac:grpSpMkLst>
            <pc:docMk/>
            <pc:sldMk cId="2495337964" sldId="264"/>
            <ac:grpSpMk id="24" creationId="{B5D0BDB0-2E17-4D86-BEE1-1A1817E04694}"/>
          </ac:grpSpMkLst>
        </pc:grpChg>
        <pc:picChg chg="add del mod ord">
          <ac:chgData name="Vignesh Vallavan" userId="S::vigneshvallavan@virtusa.com::95dcde7f-0d3d-43b2-8ac2-0ffc19e831a3" providerId="AD" clId="Web-{01B1479D-2A3A-6B46-E0FC-3E4BBABCBD4E}" dt="2021-08-20T07:59:20.295" v="98"/>
          <ac:picMkLst>
            <pc:docMk/>
            <pc:sldMk cId="2495337964" sldId="264"/>
            <ac:picMk id="2" creationId="{4BE16466-79DB-4CD2-A837-37FDD3E63F13}"/>
          </ac:picMkLst>
        </pc:picChg>
        <pc:picChg chg="add mod ord">
          <ac:chgData name="Vignesh Vallavan" userId="S::vigneshvallavan@virtusa.com::95dcde7f-0d3d-43b2-8ac2-0ffc19e831a3" providerId="AD" clId="Web-{01B1479D-2A3A-6B46-E0FC-3E4BBABCBD4E}" dt="2021-08-20T08:07:45.949" v="200"/>
          <ac:picMkLst>
            <pc:docMk/>
            <pc:sldMk cId="2495337964" sldId="264"/>
            <ac:picMk id="3" creationId="{6F68A9D5-FFFD-42C3-A358-E75765046E60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8:10:03.828" v="238" actId="1076"/>
          <ac:picMkLst>
            <pc:docMk/>
            <pc:sldMk cId="2495337964" sldId="264"/>
            <ac:picMk id="4" creationId="{A6E36899-52F6-4555-995B-1B13445082DB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7:58:43.106" v="89"/>
          <ac:picMkLst>
            <pc:docMk/>
            <pc:sldMk cId="2495337964" sldId="264"/>
            <ac:picMk id="5" creationId="{9CE065BC-0AD5-4275-A4A4-2B9A66DEDCFD}"/>
          </ac:picMkLst>
        </pc:picChg>
        <pc:picChg chg="add del mod">
          <ac:chgData name="Vignesh Vallavan" userId="S::vigneshvallavan@virtusa.com::95dcde7f-0d3d-43b2-8ac2-0ffc19e831a3" providerId="AD" clId="Web-{01B1479D-2A3A-6B46-E0FC-3E4BBABCBD4E}" dt="2021-08-20T07:53:51.832" v="63"/>
          <ac:picMkLst>
            <pc:docMk/>
            <pc:sldMk cId="2495337964" sldId="264"/>
            <ac:picMk id="6" creationId="{9ED7876E-106E-4A27-AB0E-EDFB9526A0F4}"/>
          </ac:picMkLst>
        </pc:picChg>
        <pc:picChg chg="add mod">
          <ac:chgData name="Vignesh Vallavan" userId="S::vigneshvallavan@virtusa.com::95dcde7f-0d3d-43b2-8ac2-0ffc19e831a3" providerId="AD" clId="Web-{01B1479D-2A3A-6B46-E0FC-3E4BBABCBD4E}" dt="2021-08-20T08:08:04.137" v="204" actId="1076"/>
          <ac:picMkLst>
            <pc:docMk/>
            <pc:sldMk cId="2495337964" sldId="264"/>
            <ac:picMk id="7" creationId="{EE85D4A7-2878-48CE-A191-C00F9CB97B6C}"/>
          </ac:picMkLst>
        </pc:picChg>
      </pc:sldChg>
      <pc:sldChg chg="addSp delSp modSp new mod setBg">
        <pc:chgData name="Vignesh Vallavan" userId="S::vigneshvallavan@virtusa.com::95dcde7f-0d3d-43b2-8ac2-0ffc19e831a3" providerId="AD" clId="Web-{01B1479D-2A3A-6B46-E0FC-3E4BBABCBD4E}" dt="2021-08-20T08:10:32.157" v="242" actId="1076"/>
        <pc:sldMkLst>
          <pc:docMk/>
          <pc:sldMk cId="717993425" sldId="265"/>
        </pc:sldMkLst>
        <pc:spChg chg="del">
          <ac:chgData name="Vignesh Vallavan" userId="S::vigneshvallavan@virtusa.com::95dcde7f-0d3d-43b2-8ac2-0ffc19e831a3" providerId="AD" clId="Web-{01B1479D-2A3A-6B46-E0FC-3E4BBABCBD4E}" dt="2021-08-20T07:55:45.492" v="74"/>
          <ac:spMkLst>
            <pc:docMk/>
            <pc:sldMk cId="717993425" sldId="265"/>
            <ac:spMk id="2" creationId="{61E56E4C-856E-4AFB-A851-960E04D5ADC3}"/>
          </ac:spMkLst>
        </pc:spChg>
        <pc:spChg chg="del">
          <ac:chgData name="Vignesh Vallavan" userId="S::vigneshvallavan@virtusa.com::95dcde7f-0d3d-43b2-8ac2-0ffc19e831a3" providerId="AD" clId="Web-{01B1479D-2A3A-6B46-E0FC-3E4BBABCBD4E}" dt="2021-08-20T07:55:45.132" v="73"/>
          <ac:spMkLst>
            <pc:docMk/>
            <pc:sldMk cId="717993425" sldId="265"/>
            <ac:spMk id="3" creationId="{D3FFBECF-4B41-4037-ABD4-5301DDCA7BE2}"/>
          </ac:spMkLst>
        </pc:spChg>
        <pc:spChg chg="add mod ord">
          <ac:chgData name="Vignesh Vallavan" userId="S::vigneshvallavan@virtusa.com::95dcde7f-0d3d-43b2-8ac2-0ffc19e831a3" providerId="AD" clId="Web-{01B1479D-2A3A-6B46-E0FC-3E4BBABCBD4E}" dt="2021-08-20T08:09:18.092" v="225" actId="1076"/>
          <ac:spMkLst>
            <pc:docMk/>
            <pc:sldMk cId="717993425" sldId="265"/>
            <ac:spMk id="7" creationId="{1D616ADC-E922-46C5-B65A-9CDBB2630394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10:27.376" v="241"/>
          <ac:spMkLst>
            <pc:docMk/>
            <pc:sldMk cId="717993425" sldId="265"/>
            <ac:spMk id="8" creationId="{E253742B-F634-4902-8198-6D14B95593EA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8:37.404" v="217"/>
          <ac:spMkLst>
            <pc:docMk/>
            <pc:sldMk cId="717993425" sldId="265"/>
            <ac:spMk id="12" creationId="{7316481C-0A49-4796-812B-0D64F063B720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8:37.404" v="217"/>
          <ac:spMkLst>
            <pc:docMk/>
            <pc:sldMk cId="717993425" sldId="265"/>
            <ac:spMk id="14" creationId="{A5271697-90F1-4A23-8EF2-0179F2EAFACB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8:37.404" v="217"/>
          <ac:spMkLst>
            <pc:docMk/>
            <pc:sldMk cId="717993425" sldId="265"/>
            <ac:spMk id="38" creationId="{D9F5512A-48E1-4C07-B75E-3CCC517B6804}"/>
          </ac:spMkLst>
        </pc:spChg>
        <pc:grpChg chg="add">
          <ac:chgData name="Vignesh Vallavan" userId="S::vigneshvallavan@virtusa.com::95dcde7f-0d3d-43b2-8ac2-0ffc19e831a3" providerId="AD" clId="Web-{01B1479D-2A3A-6B46-E0FC-3E4BBABCBD4E}" dt="2021-08-20T08:08:37.404" v="217"/>
          <ac:grpSpMkLst>
            <pc:docMk/>
            <pc:sldMk cId="717993425" sldId="265"/>
            <ac:grpSpMk id="16" creationId="{1F49CE81-B2F4-47B2-9D4A-886DCE0A8404}"/>
          </ac:grpSpMkLst>
        </pc:grpChg>
        <pc:picChg chg="add mod ord">
          <ac:chgData name="Vignesh Vallavan" userId="S::vigneshvallavan@virtusa.com::95dcde7f-0d3d-43b2-8ac2-0ffc19e831a3" providerId="AD" clId="Web-{01B1479D-2A3A-6B46-E0FC-3E4BBABCBD4E}" dt="2021-08-20T08:09:04.733" v="224" actId="1076"/>
          <ac:picMkLst>
            <pc:docMk/>
            <pc:sldMk cId="717993425" sldId="265"/>
            <ac:picMk id="4" creationId="{E2ED7EFC-9EA0-41B9-90F3-EB89384511FF}"/>
          </ac:picMkLst>
        </pc:picChg>
        <pc:picChg chg="add mod">
          <ac:chgData name="Vignesh Vallavan" userId="S::vigneshvallavan@virtusa.com::95dcde7f-0d3d-43b2-8ac2-0ffc19e831a3" providerId="AD" clId="Web-{01B1479D-2A3A-6B46-E0FC-3E4BBABCBD4E}" dt="2021-08-20T08:10:32.157" v="242" actId="1076"/>
          <ac:picMkLst>
            <pc:docMk/>
            <pc:sldMk cId="717993425" sldId="265"/>
            <ac:picMk id="5" creationId="{5AA7B2F8-7B71-4136-A02D-8902970FE930}"/>
          </ac:picMkLst>
        </pc:picChg>
        <pc:picChg chg="add mod">
          <ac:chgData name="Vignesh Vallavan" userId="S::vigneshvallavan@virtusa.com::95dcde7f-0d3d-43b2-8ac2-0ffc19e831a3" providerId="AD" clId="Web-{01B1479D-2A3A-6B46-E0FC-3E4BBABCBD4E}" dt="2021-08-20T08:08:37.404" v="217"/>
          <ac:picMkLst>
            <pc:docMk/>
            <pc:sldMk cId="717993425" sldId="265"/>
            <ac:picMk id="6" creationId="{EC1B6544-7742-44B8-9689-CDF08896DC00}"/>
          </ac:picMkLst>
        </pc:picChg>
      </pc:sldChg>
      <pc:sldChg chg="addSp delSp modSp new mod setBg">
        <pc:chgData name="Vignesh Vallavan" userId="S::vigneshvallavan@virtusa.com::95dcde7f-0d3d-43b2-8ac2-0ffc19e831a3" providerId="AD" clId="Web-{01B1479D-2A3A-6B46-E0FC-3E4BBABCBD4E}" dt="2021-08-20T08:06:55.588" v="181" actId="1076"/>
        <pc:sldMkLst>
          <pc:docMk/>
          <pc:sldMk cId="1180198774" sldId="266"/>
        </pc:sldMkLst>
        <pc:spChg chg="del">
          <ac:chgData name="Vignesh Vallavan" userId="S::vigneshvallavan@virtusa.com::95dcde7f-0d3d-43b2-8ac2-0ffc19e831a3" providerId="AD" clId="Web-{01B1479D-2A3A-6B46-E0FC-3E4BBABCBD4E}" dt="2021-08-20T07:59:06.060" v="94"/>
          <ac:spMkLst>
            <pc:docMk/>
            <pc:sldMk cId="1180198774" sldId="266"/>
            <ac:spMk id="2" creationId="{476F9913-3E5D-407A-83B9-C4D348D7104B}"/>
          </ac:spMkLst>
        </pc:spChg>
        <pc:spChg chg="del">
          <ac:chgData name="Vignesh Vallavan" userId="S::vigneshvallavan@virtusa.com::95dcde7f-0d3d-43b2-8ac2-0ffc19e831a3" providerId="AD" clId="Web-{01B1479D-2A3A-6B46-E0FC-3E4BBABCBD4E}" dt="2021-08-20T07:59:03.544" v="93"/>
          <ac:spMkLst>
            <pc:docMk/>
            <pc:sldMk cId="1180198774" sldId="266"/>
            <ac:spMk id="3" creationId="{0BE3EB04-6565-47AE-BF69-46D02A0680F2}"/>
          </ac:spMkLst>
        </pc:spChg>
        <pc:spChg chg="add mod">
          <ac:chgData name="Vignesh Vallavan" userId="S::vigneshvallavan@virtusa.com::95dcde7f-0d3d-43b2-8ac2-0ffc19e831a3" providerId="AD" clId="Web-{01B1479D-2A3A-6B46-E0FC-3E4BBABCBD4E}" dt="2021-08-20T08:06:17.228" v="165" actId="20577"/>
          <ac:spMkLst>
            <pc:docMk/>
            <pc:sldMk cId="1180198774" sldId="266"/>
            <ac:spMk id="5" creationId="{FA21161F-0DF2-4F83-85B4-7C3F8B7891B5}"/>
          </ac:spMkLst>
        </pc:spChg>
        <pc:spChg chg="add mod">
          <ac:chgData name="Vignesh Vallavan" userId="S::vigneshvallavan@virtusa.com::95dcde7f-0d3d-43b2-8ac2-0ffc19e831a3" providerId="AD" clId="Web-{01B1479D-2A3A-6B46-E0FC-3E4BBABCBD4E}" dt="2021-08-20T08:06:55.588" v="181" actId="1076"/>
          <ac:spMkLst>
            <pc:docMk/>
            <pc:sldMk cId="1180198774" sldId="266"/>
            <ac:spMk id="6" creationId="{BCF4A726-6C9D-4553-A3D7-C8DBBE3395BE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34.958" v="125"/>
          <ac:spMkLst>
            <pc:docMk/>
            <pc:sldMk cId="1180198774" sldId="266"/>
            <ac:spMk id="7" creationId="{BCED4D40-4B67-4331-AC48-79B82B4A47D8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34.958" v="125"/>
          <ac:spMkLst>
            <pc:docMk/>
            <pc:sldMk cId="1180198774" sldId="266"/>
            <ac:spMk id="8" creationId="{670CEDEF-4F34-412E-84EE-329C1E936AF5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15.629" v="120"/>
          <ac:spMkLst>
            <pc:docMk/>
            <pc:sldMk cId="1180198774" sldId="266"/>
            <ac:spMk id="10" creationId="{A8384FB5-9ADC-4DDC-881B-597D56F5B15D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15.629" v="120"/>
          <ac:spMkLst>
            <pc:docMk/>
            <pc:sldMk cId="1180198774" sldId="266"/>
            <ac:spMk id="12" creationId="{91E5A9A7-95C6-4F4F-B00E-C82E07FE62EF}"/>
          </ac:spMkLst>
        </pc:spChg>
        <pc:spChg chg="add">
          <ac:chgData name="Vignesh Vallavan" userId="S::vigneshvallavan@virtusa.com::95dcde7f-0d3d-43b2-8ac2-0ffc19e831a3" providerId="AD" clId="Web-{01B1479D-2A3A-6B46-E0FC-3E4BBABCBD4E}" dt="2021-08-20T08:03:34.958" v="125"/>
          <ac:spMkLst>
            <pc:docMk/>
            <pc:sldMk cId="1180198774" sldId="266"/>
            <ac:spMk id="13" creationId="{D4771268-CB57-404A-9271-370EB28F6090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15.629" v="120"/>
          <ac:spMkLst>
            <pc:docMk/>
            <pc:sldMk cId="1180198774" sldId="266"/>
            <ac:spMk id="14" creationId="{D07DD2DE-F619-49DD-B5E7-03A290FF4ED1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15.629" v="120"/>
          <ac:spMkLst>
            <pc:docMk/>
            <pc:sldMk cId="1180198774" sldId="266"/>
            <ac:spMk id="16" creationId="{85149191-5F60-4A28-AAFF-039F96B0F3EC}"/>
          </ac:spMkLst>
        </pc:spChg>
        <pc:spChg chg="add del">
          <ac:chgData name="Vignesh Vallavan" userId="S::vigneshvallavan@virtusa.com::95dcde7f-0d3d-43b2-8ac2-0ffc19e831a3" providerId="AD" clId="Web-{01B1479D-2A3A-6B46-E0FC-3E4BBABCBD4E}" dt="2021-08-20T08:03:15.629" v="120"/>
          <ac:spMkLst>
            <pc:docMk/>
            <pc:sldMk cId="1180198774" sldId="266"/>
            <ac:spMk id="18" creationId="{F8260ED5-17F7-4158-B241-D51DD4CF1B7E}"/>
          </ac:spMkLst>
        </pc:spChg>
        <pc:picChg chg="add mod ord">
          <ac:chgData name="Vignesh Vallavan" userId="S::vigneshvallavan@virtusa.com::95dcde7f-0d3d-43b2-8ac2-0ffc19e831a3" providerId="AD" clId="Web-{01B1479D-2A3A-6B46-E0FC-3E4BBABCBD4E}" dt="2021-08-20T08:03:34.958" v="125"/>
          <ac:picMkLst>
            <pc:docMk/>
            <pc:sldMk cId="1180198774" sldId="266"/>
            <ac:picMk id="4" creationId="{8FE520F5-A06F-4887-9254-AFD16CEC02DB}"/>
          </ac:picMkLst>
        </pc:picChg>
      </pc:sldChg>
    </pc:docChg>
  </pc:docChgLst>
  <pc:docChgLst>
    <pc:chgData name="Vignesh Vallavan" userId="S::vigneshvallavan@virtusa.com::95dcde7f-0d3d-43b2-8ac2-0ffc19e831a3" providerId="AD" clId="Web-{E8DBF3AA-8747-4776-B45F-3802BAD825ED}"/>
    <pc:docChg chg="addSld delSld modSld sldOrd">
      <pc:chgData name="Vignesh Vallavan" userId="S::vigneshvallavan@virtusa.com::95dcde7f-0d3d-43b2-8ac2-0ffc19e831a3" providerId="AD" clId="Web-{E8DBF3AA-8747-4776-B45F-3802BAD825ED}" dt="2021-08-20T06:42:15.984" v="272" actId="20577"/>
      <pc:docMkLst>
        <pc:docMk/>
      </pc:docMkLst>
      <pc:sldChg chg="addSp delSp modSp del">
        <pc:chgData name="Vignesh Vallavan" userId="S::vigneshvallavan@virtusa.com::95dcde7f-0d3d-43b2-8ac2-0ffc19e831a3" providerId="AD" clId="Web-{E8DBF3AA-8747-4776-B45F-3802BAD825ED}" dt="2021-08-20T06:35:00.925" v="161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E8DBF3AA-8747-4776-B45F-3802BAD825ED}" dt="2021-08-20T06:15:41.307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E8DBF3AA-8747-4776-B45F-3802BAD825ED}" dt="2021-08-20T06:15:41.307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E8DBF3AA-8747-4776-B45F-3802BAD825ED}" dt="2021-08-20T06:16:01.792" v="7"/>
          <ac:spMkLst>
            <pc:docMk/>
            <pc:sldMk cId="109857222" sldId="256"/>
            <ac:spMk id="4" creationId="{0EDE8B7E-2B23-4400-9554-E0441B6C7743}"/>
          </ac:spMkLst>
        </pc:spChg>
        <pc:picChg chg="add del mod">
          <ac:chgData name="Vignesh Vallavan" userId="S::vigneshvallavan@virtusa.com::95dcde7f-0d3d-43b2-8ac2-0ffc19e831a3" providerId="AD" clId="Web-{E8DBF3AA-8747-4776-B45F-3802BAD825ED}" dt="2021-08-20T06:18:23.097" v="18"/>
          <ac:picMkLst>
            <pc:docMk/>
            <pc:sldMk cId="109857222" sldId="256"/>
            <ac:picMk id="5" creationId="{C5E3D60D-57EC-4662-92CD-7CE2285D4904}"/>
          </ac:picMkLst>
        </pc:picChg>
      </pc:sldChg>
      <pc:sldChg chg="addSp delSp modSp add ord replId">
        <pc:chgData name="Vignesh Vallavan" userId="S::vigneshvallavan@virtusa.com::95dcde7f-0d3d-43b2-8ac2-0ffc19e831a3" providerId="AD" clId="Web-{E8DBF3AA-8747-4776-B45F-3802BAD825ED}" dt="2021-08-20T06:39:52.835" v="222"/>
        <pc:sldMkLst>
          <pc:docMk/>
          <pc:sldMk cId="2334482962" sldId="257"/>
        </pc:sldMkLst>
        <pc:picChg chg="add del mod">
          <ac:chgData name="Vignesh Vallavan" userId="S::vigneshvallavan@virtusa.com::95dcde7f-0d3d-43b2-8ac2-0ffc19e831a3" providerId="AD" clId="Web-{E8DBF3AA-8747-4776-B45F-3802BAD825ED}" dt="2021-08-20T06:18:23.191" v="19"/>
          <ac:picMkLst>
            <pc:docMk/>
            <pc:sldMk cId="2334482962" sldId="257"/>
            <ac:picMk id="2" creationId="{87444906-DF5F-4F84-B82B-25A90A15EF74}"/>
          </ac:picMkLst>
        </pc:picChg>
      </pc:sldChg>
      <pc:sldChg chg="addSp delSp modSp add">
        <pc:chgData name="Vignesh Vallavan" userId="S::vigneshvallavan@virtusa.com::95dcde7f-0d3d-43b2-8ac2-0ffc19e831a3" providerId="AD" clId="Web-{E8DBF3AA-8747-4776-B45F-3802BAD825ED}" dt="2021-08-20T06:34:28.971" v="159" actId="20577"/>
        <pc:sldMkLst>
          <pc:docMk/>
          <pc:sldMk cId="2212251936" sldId="258"/>
        </pc:sldMkLst>
        <pc:spChg chg="mod">
          <ac:chgData name="Vignesh Vallavan" userId="S::vigneshvallavan@virtusa.com::95dcde7f-0d3d-43b2-8ac2-0ffc19e831a3" providerId="AD" clId="Web-{E8DBF3AA-8747-4776-B45F-3802BAD825ED}" dt="2021-08-20T06:28:17.975" v="84" actId="1076"/>
          <ac:spMkLst>
            <pc:docMk/>
            <pc:sldMk cId="2212251936" sldId="258"/>
            <ac:spMk id="11" creationId="{552054AF-AAF5-4EC7-8294-F49604FE9AC2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30:51.583" v="106" actId="14100"/>
          <ac:spMkLst>
            <pc:docMk/>
            <pc:sldMk cId="2212251936" sldId="258"/>
            <ac:spMk id="15" creationId="{BF327F53-1508-4240-8587-C4C19CFE87F2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24:32.161" v="33" actId="1076"/>
          <ac:spMkLst>
            <pc:docMk/>
            <pc:sldMk cId="2212251936" sldId="258"/>
            <ac:spMk id="28" creationId="{7FB33C2D-EC6C-44C9-B0DC-93FDF4DD52B8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27:54.739" v="78" actId="1076"/>
          <ac:spMkLst>
            <pc:docMk/>
            <pc:sldMk cId="2212251936" sldId="258"/>
            <ac:spMk id="29" creationId="{8728534A-BD6A-468E-9605-86517D329DD5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33:27.873" v="146" actId="1076"/>
          <ac:spMkLst>
            <pc:docMk/>
            <pc:sldMk cId="2212251936" sldId="258"/>
            <ac:spMk id="30" creationId="{47798729-D3D6-43CC-930F-E8E8662BA7C5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32:22.197" v="137" actId="20577"/>
          <ac:spMkLst>
            <pc:docMk/>
            <pc:sldMk cId="2212251936" sldId="258"/>
            <ac:spMk id="34" creationId="{DB764460-9C78-4172-8D4F-5632DEF5F7F8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34:28.971" v="159" actId="20577"/>
          <ac:spMkLst>
            <pc:docMk/>
            <pc:sldMk cId="2212251936" sldId="258"/>
            <ac:spMk id="38" creationId="{00CE3503-AEAF-4068-81B7-4F1CE6423764}"/>
          </ac:spMkLst>
        </pc:spChg>
        <pc:picChg chg="add mod">
          <ac:chgData name="Vignesh Vallavan" userId="S::vigneshvallavan@virtusa.com::95dcde7f-0d3d-43b2-8ac2-0ffc19e831a3" providerId="AD" clId="Web-{E8DBF3AA-8747-4776-B45F-3802BAD825ED}" dt="2021-08-20T06:29:57.840" v="91" actId="1076"/>
          <ac:picMkLst>
            <pc:docMk/>
            <pc:sldMk cId="2212251936" sldId="258"/>
            <ac:picMk id="14" creationId="{42DF7F4F-CAA4-478F-9A94-41552A42D83E}"/>
          </ac:picMkLst>
        </pc:picChg>
        <pc:cxnChg chg="mod">
          <ac:chgData name="Vignesh Vallavan" userId="S::vigneshvallavan@virtusa.com::95dcde7f-0d3d-43b2-8ac2-0ffc19e831a3" providerId="AD" clId="Web-{E8DBF3AA-8747-4776-B45F-3802BAD825ED}" dt="2021-08-20T06:23:58.581" v="23" actId="14100"/>
          <ac:cxnSpMkLst>
            <pc:docMk/>
            <pc:sldMk cId="2212251936" sldId="258"/>
            <ac:cxnSpMk id="4" creationId="{0E45CF4A-07A0-4E88-BBCD-C048C8752915}"/>
          </ac:cxnSpMkLst>
        </pc:cxnChg>
        <pc:cxnChg chg="add del mod">
          <ac:chgData name="Vignesh Vallavan" userId="S::vigneshvallavan@virtusa.com::95dcde7f-0d3d-43b2-8ac2-0ffc19e831a3" providerId="AD" clId="Web-{E8DBF3AA-8747-4776-B45F-3802BAD825ED}" dt="2021-08-20T06:27:39.114" v="75"/>
          <ac:cxnSpMkLst>
            <pc:docMk/>
            <pc:sldMk cId="2212251936" sldId="258"/>
            <ac:cxnSpMk id="13" creationId="{C4FE52C6-8AE7-438A-B571-A66BDAD5537C}"/>
          </ac:cxnSpMkLst>
        </pc:cxnChg>
        <pc:cxnChg chg="add del mod">
          <ac:chgData name="Vignesh Vallavan" userId="S::vigneshvallavan@virtusa.com::95dcde7f-0d3d-43b2-8ac2-0ffc19e831a3" providerId="AD" clId="Web-{E8DBF3AA-8747-4776-B45F-3802BAD825ED}" dt="2021-08-20T06:32:58.184" v="142"/>
          <ac:cxnSpMkLst>
            <pc:docMk/>
            <pc:sldMk cId="2212251936" sldId="258"/>
            <ac:cxnSpMk id="18" creationId="{C2F34D7B-F7D0-458A-A113-5F896FCECF66}"/>
          </ac:cxnSpMkLst>
        </pc:cxnChg>
        <pc:cxnChg chg="del">
          <ac:chgData name="Vignesh Vallavan" userId="S::vigneshvallavan@virtusa.com::95dcde7f-0d3d-43b2-8ac2-0ffc19e831a3" providerId="AD" clId="Web-{E8DBF3AA-8747-4776-B45F-3802BAD825ED}" dt="2021-08-20T06:24:49.584" v="36"/>
          <ac:cxnSpMkLst>
            <pc:docMk/>
            <pc:sldMk cId="2212251936" sldId="258"/>
            <ac:cxnSpMk id="22" creationId="{17D4FB60-CFBE-4F74-9DA3-1D2658DD9A3C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27:49.661" v="77" actId="1076"/>
          <ac:cxnSpMkLst>
            <pc:docMk/>
            <pc:sldMk cId="2212251936" sldId="258"/>
            <ac:cxnSpMk id="31" creationId="{83DCFB12-D805-406D-B8DB-5347BF1BB2AA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28:36.101" v="87" actId="1076"/>
          <ac:cxnSpMkLst>
            <pc:docMk/>
            <pc:sldMk cId="2212251936" sldId="258"/>
            <ac:cxnSpMk id="32" creationId="{93584EE7-170A-4D17-8AB4-88773676F1FC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31:24.632" v="112" actId="14100"/>
          <ac:cxnSpMkLst>
            <pc:docMk/>
            <pc:sldMk cId="2212251936" sldId="258"/>
            <ac:cxnSpMk id="33" creationId="{EFCB7790-8E04-4BC3-9A01-63FE7055C8B5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33:30.920" v="147" actId="14100"/>
          <ac:cxnSpMkLst>
            <pc:docMk/>
            <pc:sldMk cId="2212251936" sldId="258"/>
            <ac:cxnSpMk id="35" creationId="{4EFC9D1D-6CC5-411A-BE4B-4133714DBBD9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33:52.015" v="150" actId="14100"/>
          <ac:cxnSpMkLst>
            <pc:docMk/>
            <pc:sldMk cId="2212251936" sldId="258"/>
            <ac:cxnSpMk id="36" creationId="{23C53197-7BCA-4597-99CF-FF41D26D9E48}"/>
          </ac:cxnSpMkLst>
        </pc:cxnChg>
        <pc:cxnChg chg="add mod">
          <ac:chgData name="Vignesh Vallavan" userId="S::vigneshvallavan@virtusa.com::95dcde7f-0d3d-43b2-8ac2-0ffc19e831a3" providerId="AD" clId="Web-{E8DBF3AA-8747-4776-B45F-3802BAD825ED}" dt="2021-08-20T06:34:12.048" v="154" actId="14100"/>
          <ac:cxnSpMkLst>
            <pc:docMk/>
            <pc:sldMk cId="2212251936" sldId="258"/>
            <ac:cxnSpMk id="37" creationId="{3AECAE86-38A2-4B7A-87B9-1C8CFC54E4BE}"/>
          </ac:cxnSpMkLst>
        </pc:cxnChg>
      </pc:sldChg>
      <pc:sldChg chg="addSp delSp modSp add">
        <pc:chgData name="Vignesh Vallavan" userId="S::vigneshvallavan@virtusa.com::95dcde7f-0d3d-43b2-8ac2-0ffc19e831a3" providerId="AD" clId="Web-{E8DBF3AA-8747-4776-B45F-3802BAD825ED}" dt="2021-08-20T06:35:40.975" v="176"/>
        <pc:sldMkLst>
          <pc:docMk/>
          <pc:sldMk cId="3244661248" sldId="259"/>
        </pc:sldMkLst>
        <pc:spChg chg="mod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2" creationId="{5994CC61-0D09-4E86-A8E7-D388C202DCCE}"/>
          </ac:spMkLst>
        </pc:spChg>
        <pc:spChg chg="del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33" creationId="{C0B27210-D0CA-4654-B3E3-9ABB4F178EA1}"/>
          </ac:spMkLst>
        </pc:spChg>
        <pc:spChg chg="del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35" creationId="{1DB7C82F-AB7E-4F0C-B829-FA1B9C415180}"/>
          </ac:spMkLst>
        </pc:spChg>
        <pc:spChg chg="del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37" creationId="{70B66945-4967-4040-926D-DCA44313CDAB}"/>
          </ac:spMkLst>
        </pc:spChg>
        <pc:spChg chg="add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42" creationId="{82455043-5CFD-4790-A30C-152D3B6945A5}"/>
          </ac:spMkLst>
        </pc:spChg>
        <pc:spChg chg="add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44" creationId="{D790CBA0-32A4-48C6-8140-9148B3A0DA20}"/>
          </ac:spMkLst>
        </pc:spChg>
        <pc:spChg chg="add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54" creationId="{08648C95-1EC5-40D8-8D96-3DC3D112AEDC}"/>
          </ac:spMkLst>
        </pc:spChg>
        <pc:spChg chg="add">
          <ac:chgData name="Vignesh Vallavan" userId="S::vigneshvallavan@virtusa.com::95dcde7f-0d3d-43b2-8ac2-0ffc19e831a3" providerId="AD" clId="Web-{E8DBF3AA-8747-4776-B45F-3802BAD825ED}" dt="2021-08-20T06:35:40.975" v="176"/>
          <ac:spMkLst>
            <pc:docMk/>
            <pc:sldMk cId="3244661248" sldId="259"/>
            <ac:spMk id="62" creationId="{909F982E-B4F0-4CF1-9698-0CA793629509}"/>
          </ac:spMkLst>
        </pc:spChg>
        <pc:grpChg chg="add">
          <ac:chgData name="Vignesh Vallavan" userId="S::vigneshvallavan@virtusa.com::95dcde7f-0d3d-43b2-8ac2-0ffc19e831a3" providerId="AD" clId="Web-{E8DBF3AA-8747-4776-B45F-3802BAD825ED}" dt="2021-08-20T06:35:40.975" v="176"/>
          <ac:grpSpMkLst>
            <pc:docMk/>
            <pc:sldMk cId="3244661248" sldId="259"/>
            <ac:grpSpMk id="46" creationId="{4A940285-486F-4391-834C-6AEA6BBA35FA}"/>
          </ac:grpSpMkLst>
        </pc:grpChg>
        <pc:grpChg chg="add">
          <ac:chgData name="Vignesh Vallavan" userId="S::vigneshvallavan@virtusa.com::95dcde7f-0d3d-43b2-8ac2-0ffc19e831a3" providerId="AD" clId="Web-{E8DBF3AA-8747-4776-B45F-3802BAD825ED}" dt="2021-08-20T06:35:40.975" v="176"/>
          <ac:grpSpMkLst>
            <pc:docMk/>
            <pc:sldMk cId="3244661248" sldId="259"/>
            <ac:grpSpMk id="56" creationId="{010134DF-195E-4609-BE91-D38A8334E4E9}"/>
          </ac:grpSpMkLst>
        </pc:grpChg>
        <pc:grpChg chg="add">
          <ac:chgData name="Vignesh Vallavan" userId="S::vigneshvallavan@virtusa.com::95dcde7f-0d3d-43b2-8ac2-0ffc19e831a3" providerId="AD" clId="Web-{E8DBF3AA-8747-4776-B45F-3802BAD825ED}" dt="2021-08-20T06:35:40.975" v="176"/>
          <ac:grpSpMkLst>
            <pc:docMk/>
            <pc:sldMk cId="3244661248" sldId="259"/>
            <ac:grpSpMk id="64" creationId="{E5A6FD1C-ABC0-436A-9073-E0EED7D8906D}"/>
          </ac:grpSpMkLst>
        </pc:grpChg>
        <pc:grpChg chg="add">
          <ac:chgData name="Vignesh Vallavan" userId="S::vigneshvallavan@virtusa.com::95dcde7f-0d3d-43b2-8ac2-0ffc19e831a3" providerId="AD" clId="Web-{E8DBF3AA-8747-4776-B45F-3802BAD825ED}" dt="2021-08-20T06:35:40.975" v="176"/>
          <ac:grpSpMkLst>
            <pc:docMk/>
            <pc:sldMk cId="3244661248" sldId="259"/>
            <ac:grpSpMk id="70" creationId="{38AF1DD3-8D1D-4757-B035-70019593DDC3}"/>
          </ac:grpSpMkLst>
        </pc:grpChg>
        <pc:picChg chg="mod">
          <ac:chgData name="Vignesh Vallavan" userId="S::vigneshvallavan@virtusa.com::95dcde7f-0d3d-43b2-8ac2-0ffc19e831a3" providerId="AD" clId="Web-{E8DBF3AA-8747-4776-B45F-3802BAD825ED}" dt="2021-08-20T06:35:40.975" v="176"/>
          <ac:picMkLst>
            <pc:docMk/>
            <pc:sldMk cId="3244661248" sldId="259"/>
            <ac:picMk id="6" creationId="{96375F6F-F297-444F-95C5-02D141ABB9E1}"/>
          </ac:picMkLst>
        </pc:picChg>
      </pc:sldChg>
      <pc:sldChg chg="addSp delSp modSp add">
        <pc:chgData name="Vignesh Vallavan" userId="S::vigneshvallavan@virtusa.com::95dcde7f-0d3d-43b2-8ac2-0ffc19e831a3" providerId="AD" clId="Web-{E8DBF3AA-8747-4776-B45F-3802BAD825ED}" dt="2021-08-20T06:39:28.943" v="220" actId="20577"/>
        <pc:sldMkLst>
          <pc:docMk/>
          <pc:sldMk cId="2898022395" sldId="260"/>
        </pc:sldMkLst>
        <pc:spChg chg="del mod">
          <ac:chgData name="Vignesh Vallavan" userId="S::vigneshvallavan@virtusa.com::95dcde7f-0d3d-43b2-8ac2-0ffc19e831a3" providerId="AD" clId="Web-{E8DBF3AA-8747-4776-B45F-3802BAD825ED}" dt="2021-08-20T06:39:09.161" v="215"/>
          <ac:spMkLst>
            <pc:docMk/>
            <pc:sldMk cId="2898022395" sldId="260"/>
            <ac:spMk id="3" creationId="{D0BE2F58-7346-4F35-90F1-3C52FB962CF4}"/>
          </ac:spMkLst>
        </pc:spChg>
        <pc:spChg chg="mod">
          <ac:chgData name="Vignesh Vallavan" userId="S::vigneshvallavan@virtusa.com::95dcde7f-0d3d-43b2-8ac2-0ffc19e831a3" providerId="AD" clId="Web-{E8DBF3AA-8747-4776-B45F-3802BAD825ED}" dt="2021-08-20T06:38:12.296" v="204" actId="20577"/>
          <ac:spMkLst>
            <pc:docMk/>
            <pc:sldMk cId="2898022395" sldId="260"/>
            <ac:spMk id="4" creationId="{A6B7027A-255A-4C98-9A88-BA724F4F05C2}"/>
          </ac:spMkLst>
        </pc:spChg>
        <pc:spChg chg="add mod">
          <ac:chgData name="Vignesh Vallavan" userId="S::vigneshvallavan@virtusa.com::95dcde7f-0d3d-43b2-8ac2-0ffc19e831a3" providerId="AD" clId="Web-{E8DBF3AA-8747-4776-B45F-3802BAD825ED}" dt="2021-08-20T06:39:28.943" v="220" actId="20577"/>
          <ac:spMkLst>
            <pc:docMk/>
            <pc:sldMk cId="2898022395" sldId="260"/>
            <ac:spMk id="7" creationId="{48FBE3F7-EA67-4F77-818B-C44EF88B54B2}"/>
          </ac:spMkLst>
        </pc:spChg>
        <pc:picChg chg="del">
          <ac:chgData name="Vignesh Vallavan" userId="S::vigneshvallavan@virtusa.com::95dcde7f-0d3d-43b2-8ac2-0ffc19e831a3" providerId="AD" clId="Web-{E8DBF3AA-8747-4776-B45F-3802BAD825ED}" dt="2021-08-20T06:38:20.859" v="205"/>
          <ac:picMkLst>
            <pc:docMk/>
            <pc:sldMk cId="2898022395" sldId="260"/>
            <ac:picMk id="2" creationId="{15629172-5338-4066-BC00-65D0E6363DE7}"/>
          </ac:picMkLst>
        </pc:picChg>
        <pc:picChg chg="add mod">
          <ac:chgData name="Vignesh Vallavan" userId="S::vigneshvallavan@virtusa.com::95dcde7f-0d3d-43b2-8ac2-0ffc19e831a3" providerId="AD" clId="Web-{E8DBF3AA-8747-4776-B45F-3802BAD825ED}" dt="2021-08-20T06:38:55.910" v="212" actId="1076"/>
          <ac:picMkLst>
            <pc:docMk/>
            <pc:sldMk cId="2898022395" sldId="260"/>
            <ac:picMk id="5" creationId="{678F2854-727C-4F29-BEFD-C39CE844CE71}"/>
          </ac:picMkLst>
        </pc:picChg>
      </pc:sldChg>
      <pc:sldChg chg="addSp delSp modSp add mod setBg">
        <pc:chgData name="Vignesh Vallavan" userId="S::vigneshvallavan@virtusa.com::95dcde7f-0d3d-43b2-8ac2-0ffc19e831a3" providerId="AD" clId="Web-{E8DBF3AA-8747-4776-B45F-3802BAD825ED}" dt="2021-08-20T06:42:15.984" v="272" actId="20577"/>
        <pc:sldMkLst>
          <pc:docMk/>
          <pc:sldMk cId="929389593" sldId="261"/>
        </pc:sldMkLst>
        <pc:spChg chg="mod">
          <ac:chgData name="Vignesh Vallavan" userId="S::vigneshvallavan@virtusa.com::95dcde7f-0d3d-43b2-8ac2-0ffc19e831a3" providerId="AD" clId="Web-{E8DBF3AA-8747-4776-B45F-3802BAD825ED}" dt="2021-08-20T06:42:15.984" v="272" actId="20577"/>
          <ac:spMkLst>
            <pc:docMk/>
            <pc:sldMk cId="929389593" sldId="261"/>
            <ac:spMk id="5" creationId="{7282E48D-B890-40A3-9954-31EACB891088}"/>
          </ac:spMkLst>
        </pc:spChg>
        <pc:spChg chg="add">
          <ac:chgData name="Vignesh Vallavan" userId="S::vigneshvallavan@virtusa.com::95dcde7f-0d3d-43b2-8ac2-0ffc19e831a3" providerId="AD" clId="Web-{E8DBF3AA-8747-4776-B45F-3802BAD825ED}" dt="2021-08-20T06:41:16.761" v="244"/>
          <ac:spMkLst>
            <pc:docMk/>
            <pc:sldMk cId="929389593" sldId="261"/>
            <ac:spMk id="10" creationId="{D12DDE76-C203-4047-9998-63900085B5E8}"/>
          </ac:spMkLst>
        </pc:spChg>
        <pc:picChg chg="add mod">
          <ac:chgData name="Vignesh Vallavan" userId="S::vigneshvallavan@virtusa.com::95dcde7f-0d3d-43b2-8ac2-0ffc19e831a3" providerId="AD" clId="Web-{E8DBF3AA-8747-4776-B45F-3802BAD825ED}" dt="2021-08-20T06:41:16.761" v="244"/>
          <ac:picMkLst>
            <pc:docMk/>
            <pc:sldMk cId="929389593" sldId="261"/>
            <ac:picMk id="2" creationId="{82217B20-4268-437A-AB4C-0F39309968DF}"/>
          </ac:picMkLst>
        </pc:picChg>
        <pc:picChg chg="del">
          <ac:chgData name="Vignesh Vallavan" userId="S::vigneshvallavan@virtusa.com::95dcde7f-0d3d-43b2-8ac2-0ffc19e831a3" providerId="AD" clId="Web-{E8DBF3AA-8747-4776-B45F-3802BAD825ED}" dt="2021-08-20T06:41:02.495" v="239"/>
          <ac:picMkLst>
            <pc:docMk/>
            <pc:sldMk cId="929389593" sldId="261"/>
            <ac:picMk id="4" creationId="{A0117EFD-7C28-4427-B22D-8B1E76C13C85}"/>
          </ac:picMkLst>
        </pc:picChg>
      </pc:sldChg>
    </pc:docChg>
  </pc:docChgLst>
  <pc:docChgLst>
    <pc:chgData name="Vignesh Vallavan" userId="S::vigneshvallavan@virtusa.com::95dcde7f-0d3d-43b2-8ac2-0ffc19e831a3" providerId="AD" clId="Web-{1BE2C3B2-C477-928C-5A3C-41DE576FE26F}"/>
    <pc:docChg chg="modSld modMainMaster">
      <pc:chgData name="Vignesh Vallavan" userId="S::vigneshvallavan@virtusa.com::95dcde7f-0d3d-43b2-8ac2-0ffc19e831a3" providerId="AD" clId="Web-{1BE2C3B2-C477-928C-5A3C-41DE576FE26F}" dt="2021-08-20T08:47:33.341" v="1"/>
      <pc:docMkLst>
        <pc:docMk/>
      </pc:docMkLst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2334482962" sldId="257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2212251936" sldId="258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3244661248" sldId="259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2898022395" sldId="260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929389593" sldId="261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3619681059" sldId="262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2495337964" sldId="264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717993425" sldId="265"/>
        </pc:sldMkLst>
      </pc:sldChg>
      <pc:sldChg chg="modTransition">
        <pc:chgData name="Vignesh Vallavan" userId="S::vigneshvallavan@virtusa.com::95dcde7f-0d3d-43b2-8ac2-0ffc19e831a3" providerId="AD" clId="Web-{1BE2C3B2-C477-928C-5A3C-41DE576FE26F}" dt="2021-08-20T08:47:33.341" v="1"/>
        <pc:sldMkLst>
          <pc:docMk/>
          <pc:sldMk cId="1180198774" sldId="266"/>
        </pc:sldMkLst>
      </pc:sldChg>
      <pc:sldMasterChg chg="modTransition modSldLayout">
        <pc:chgData name="Vignesh Vallavan" userId="S::vigneshvallavan@virtusa.com::95dcde7f-0d3d-43b2-8ac2-0ffc19e831a3" providerId="AD" clId="Web-{1BE2C3B2-C477-928C-5A3C-41DE576FE26F}" dt="2021-08-20T08:47:33.341" v="1"/>
        <pc:sldMasterMkLst>
          <pc:docMk/>
          <pc:sldMasterMk cId="2460954070" sldId="2147483660"/>
        </pc:sldMasterMkLst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Vignesh Vallavan" userId="S::vigneshvallavan@virtusa.com::95dcde7f-0d3d-43b2-8ac2-0ffc19e831a3" providerId="AD" clId="Web-{1BE2C3B2-C477-928C-5A3C-41DE576FE26F}" dt="2021-08-20T08:47:33.341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Vignesh Vallavan" userId="S::vigneshvallavan@virtusa.com::95dcde7f-0d3d-43b2-8ac2-0ffc19e831a3" providerId="AD" clId="Web-{7FEFBBAB-EA64-EF98-41EC-41E4DE1E3E7C}"/>
    <pc:docChg chg="addSld modSld sldOrd">
      <pc:chgData name="Vignesh Vallavan" userId="S::vigneshvallavan@virtusa.com::95dcde7f-0d3d-43b2-8ac2-0ffc19e831a3" providerId="AD" clId="Web-{7FEFBBAB-EA64-EF98-41EC-41E4DE1E3E7C}" dt="2021-08-20T07:37:14.513" v="552"/>
      <pc:docMkLst>
        <pc:docMk/>
      </pc:docMkLst>
      <pc:sldChg chg="addSp delSp modSp ord">
        <pc:chgData name="Vignesh Vallavan" userId="S::vigneshvallavan@virtusa.com::95dcde7f-0d3d-43b2-8ac2-0ffc19e831a3" providerId="AD" clId="Web-{7FEFBBAB-EA64-EF98-41EC-41E4DE1E3E7C}" dt="2021-08-20T07:35:36.342" v="546"/>
        <pc:sldMkLst>
          <pc:docMk/>
          <pc:sldMk cId="2334482962" sldId="257"/>
        </pc:sldMkLst>
        <pc:spChg chg="add mod">
          <ac:chgData name="Vignesh Vallavan" userId="S::vigneshvallavan@virtusa.com::95dcde7f-0d3d-43b2-8ac2-0ffc19e831a3" providerId="AD" clId="Web-{7FEFBBAB-EA64-EF98-41EC-41E4DE1E3E7C}" dt="2021-08-20T07:17:20.328" v="363" actId="20577"/>
          <ac:spMkLst>
            <pc:docMk/>
            <pc:sldMk cId="2334482962" sldId="257"/>
            <ac:spMk id="2" creationId="{406BD7C6-3834-4DED-BFC2-B486A8D953D0}"/>
          </ac:spMkLst>
        </pc:spChg>
        <pc:spChg chg="add del mod">
          <ac:chgData name="Vignesh Vallavan" userId="S::vigneshvallavan@virtusa.com::95dcde7f-0d3d-43b2-8ac2-0ffc19e831a3" providerId="AD" clId="Web-{7FEFBBAB-EA64-EF98-41EC-41E4DE1E3E7C}" dt="2021-08-20T07:35:36.342" v="546"/>
          <ac:spMkLst>
            <pc:docMk/>
            <pc:sldMk cId="2334482962" sldId="257"/>
            <ac:spMk id="6" creationId="{B61CA7A7-7359-4B49-A28E-9F1EA3A01BF8}"/>
          </ac:spMkLst>
        </pc:spChg>
        <pc:picChg chg="add del mod">
          <ac:chgData name="Vignesh Vallavan" userId="S::vigneshvallavan@virtusa.com::95dcde7f-0d3d-43b2-8ac2-0ffc19e831a3" providerId="AD" clId="Web-{7FEFBBAB-EA64-EF98-41EC-41E4DE1E3E7C}" dt="2021-08-20T07:35:20.263" v="541"/>
          <ac:picMkLst>
            <pc:docMk/>
            <pc:sldMk cId="2334482962" sldId="257"/>
            <ac:picMk id="3" creationId="{D7731488-77D8-4CEF-8F55-0C739C2EAF63}"/>
          </ac:picMkLst>
        </pc:picChg>
        <pc:picChg chg="add del mod">
          <ac:chgData name="Vignesh Vallavan" userId="S::vigneshvallavan@virtusa.com::95dcde7f-0d3d-43b2-8ac2-0ffc19e831a3" providerId="AD" clId="Web-{7FEFBBAB-EA64-EF98-41EC-41E4DE1E3E7C}" dt="2021-08-20T07:11:24.887" v="293"/>
          <ac:picMkLst>
            <pc:docMk/>
            <pc:sldMk cId="2334482962" sldId="257"/>
            <ac:picMk id="4" creationId="{B51DCCA1-4A55-48FB-B1DE-5D8AA7D9A7EA}"/>
          </ac:picMkLst>
        </pc:picChg>
        <pc:picChg chg="add del mod">
          <ac:chgData name="Vignesh Vallavan" userId="S::vigneshvallavan@virtusa.com::95dcde7f-0d3d-43b2-8ac2-0ffc19e831a3" providerId="AD" clId="Web-{7FEFBBAB-EA64-EF98-41EC-41E4DE1E3E7C}" dt="2021-08-20T07:35:33.904" v="545"/>
          <ac:picMkLst>
            <pc:docMk/>
            <pc:sldMk cId="2334482962" sldId="257"/>
            <ac:picMk id="5" creationId="{3BF64494-35C7-43F4-9B3A-38D7997BF176}"/>
          </ac:picMkLst>
        </pc:picChg>
        <pc:picChg chg="add del mod">
          <ac:chgData name="Vignesh Vallavan" userId="S::vigneshvallavan@virtusa.com::95dcde7f-0d3d-43b2-8ac2-0ffc19e831a3" providerId="AD" clId="Web-{7FEFBBAB-EA64-EF98-41EC-41E4DE1E3E7C}" dt="2021-08-20T07:35:31.904" v="544"/>
          <ac:picMkLst>
            <pc:docMk/>
            <pc:sldMk cId="2334482962" sldId="257"/>
            <ac:picMk id="7" creationId="{76374AF3-5562-49F7-81DC-DBF509B385E8}"/>
          </ac:picMkLst>
        </pc:picChg>
      </pc:sldChg>
      <pc:sldChg chg="addSp delSp modSp">
        <pc:chgData name="Vignesh Vallavan" userId="S::vigneshvallavan@virtusa.com::95dcde7f-0d3d-43b2-8ac2-0ffc19e831a3" providerId="AD" clId="Web-{7FEFBBAB-EA64-EF98-41EC-41E4DE1E3E7C}" dt="2021-08-20T07:33:50.467" v="533" actId="20577"/>
        <pc:sldMkLst>
          <pc:docMk/>
          <pc:sldMk cId="2898022395" sldId="260"/>
        </pc:sldMkLst>
        <pc:spChg chg="add del">
          <ac:chgData name="Vignesh Vallavan" userId="S::vigneshvallavan@virtusa.com::95dcde7f-0d3d-43b2-8ac2-0ffc19e831a3" providerId="AD" clId="Web-{7FEFBBAB-EA64-EF98-41EC-41E4DE1E3E7C}" dt="2021-08-20T07:32:52.154" v="518"/>
          <ac:spMkLst>
            <pc:docMk/>
            <pc:sldMk cId="2898022395" sldId="260"/>
            <ac:spMk id="4" creationId="{A6B7027A-255A-4C98-9A88-BA724F4F05C2}"/>
          </ac:spMkLst>
        </pc:spChg>
        <pc:spChg chg="mod">
          <ac:chgData name="Vignesh Vallavan" userId="S::vigneshvallavan@virtusa.com::95dcde7f-0d3d-43b2-8ac2-0ffc19e831a3" providerId="AD" clId="Web-{7FEFBBAB-EA64-EF98-41EC-41E4DE1E3E7C}" dt="2021-08-20T07:33:20.717" v="521" actId="1076"/>
          <ac:spMkLst>
            <pc:docMk/>
            <pc:sldMk cId="2898022395" sldId="260"/>
            <ac:spMk id="7" creationId="{48FBE3F7-EA67-4F77-818B-C44EF88B54B2}"/>
          </ac:spMkLst>
        </pc:spChg>
        <pc:graphicFrameChg chg="add del">
          <ac:chgData name="Vignesh Vallavan" userId="S::vigneshvallavan@virtusa.com::95dcde7f-0d3d-43b2-8ac2-0ffc19e831a3" providerId="AD" clId="Web-{7FEFBBAB-EA64-EF98-41EC-41E4DE1E3E7C}" dt="2021-08-20T07:32:47.576" v="515"/>
          <ac:graphicFrameMkLst>
            <pc:docMk/>
            <pc:sldMk cId="2898022395" sldId="260"/>
            <ac:graphicFrameMk id="9" creationId="{2FBD56AF-16DC-4250-A061-CBE788686DB1}"/>
          </ac:graphicFrameMkLst>
        </pc:graphicFrameChg>
        <pc:graphicFrameChg chg="add del">
          <ac:chgData name="Vignesh Vallavan" userId="S::vigneshvallavan@virtusa.com::95dcde7f-0d3d-43b2-8ac2-0ffc19e831a3" providerId="AD" clId="Web-{7FEFBBAB-EA64-EF98-41EC-41E4DE1E3E7C}" dt="2021-08-20T07:32:52.092" v="517"/>
          <ac:graphicFrameMkLst>
            <pc:docMk/>
            <pc:sldMk cId="2898022395" sldId="260"/>
            <ac:graphicFrameMk id="10" creationId="{8D22D3C1-67AC-4BB1-AB93-B0FF865ADAE8}"/>
          </ac:graphicFrameMkLst>
        </pc:graphicFrameChg>
        <pc:graphicFrameChg chg="add mod modGraphic">
          <ac:chgData name="Vignesh Vallavan" userId="S::vigneshvallavan@virtusa.com::95dcde7f-0d3d-43b2-8ac2-0ffc19e831a3" providerId="AD" clId="Web-{7FEFBBAB-EA64-EF98-41EC-41E4DE1E3E7C}" dt="2021-08-20T07:33:50.467" v="533" actId="20577"/>
          <ac:graphicFrameMkLst>
            <pc:docMk/>
            <pc:sldMk cId="2898022395" sldId="260"/>
            <ac:graphicFrameMk id="11" creationId="{ED028A00-53E6-493D-A791-A4179500E0C1}"/>
          </ac:graphicFrameMkLst>
        </pc:graphicFrameChg>
        <pc:picChg chg="mod">
          <ac:chgData name="Vignesh Vallavan" userId="S::vigneshvallavan@virtusa.com::95dcde7f-0d3d-43b2-8ac2-0ffc19e831a3" providerId="AD" clId="Web-{7FEFBBAB-EA64-EF98-41EC-41E4DE1E3E7C}" dt="2021-08-20T07:33:15.451" v="520" actId="1076"/>
          <ac:picMkLst>
            <pc:docMk/>
            <pc:sldMk cId="2898022395" sldId="260"/>
            <ac:picMk id="5" creationId="{678F2854-727C-4F29-BEFD-C39CE844CE71}"/>
          </ac:picMkLst>
        </pc:picChg>
      </pc:sldChg>
      <pc:sldChg chg="addSp modSp">
        <pc:chgData name="Vignesh Vallavan" userId="S::vigneshvallavan@virtusa.com::95dcde7f-0d3d-43b2-8ac2-0ffc19e831a3" providerId="AD" clId="Web-{7FEFBBAB-EA64-EF98-41EC-41E4DE1E3E7C}" dt="2021-08-20T07:02:52.826" v="164" actId="20577"/>
        <pc:sldMkLst>
          <pc:docMk/>
          <pc:sldMk cId="929389593" sldId="261"/>
        </pc:sldMkLst>
        <pc:spChg chg="add mod">
          <ac:chgData name="Vignesh Vallavan" userId="S::vigneshvallavan@virtusa.com::95dcde7f-0d3d-43b2-8ac2-0ffc19e831a3" providerId="AD" clId="Web-{7FEFBBAB-EA64-EF98-41EC-41E4DE1E3E7C}" dt="2021-08-20T07:00:35.748" v="140" actId="1076"/>
          <ac:spMkLst>
            <pc:docMk/>
            <pc:sldMk cId="929389593" sldId="261"/>
            <ac:spMk id="3" creationId="{BEFBB281-1E1E-4EDF-B65C-5F685328432C}"/>
          </ac:spMkLst>
        </pc:spChg>
        <pc:spChg chg="mod">
          <ac:chgData name="Vignesh Vallavan" userId="S::vigneshvallavan@virtusa.com::95dcde7f-0d3d-43b2-8ac2-0ffc19e831a3" providerId="AD" clId="Web-{7FEFBBAB-EA64-EF98-41EC-41E4DE1E3E7C}" dt="2021-08-20T07:02:52.826" v="164" actId="20577"/>
          <ac:spMkLst>
            <pc:docMk/>
            <pc:sldMk cId="929389593" sldId="261"/>
            <ac:spMk id="5" creationId="{7282E48D-B890-40A3-9954-31EACB891088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01:24.998" v="144" actId="1076"/>
          <ac:spMkLst>
            <pc:docMk/>
            <pc:sldMk cId="929389593" sldId="261"/>
            <ac:spMk id="6" creationId="{40A81C62-442F-42B1-AC7B-AD3FFDCE706C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02:09.748" v="162" actId="1076"/>
          <ac:spMkLst>
            <pc:docMk/>
            <pc:sldMk cId="929389593" sldId="261"/>
            <ac:spMk id="7" creationId="{82F1F062-2633-4256-AEDB-CB6B7E0CE8D4}"/>
          </ac:spMkLst>
        </pc:spChg>
        <pc:picChg chg="mod">
          <ac:chgData name="Vignesh Vallavan" userId="S::vigneshvallavan@virtusa.com::95dcde7f-0d3d-43b2-8ac2-0ffc19e831a3" providerId="AD" clId="Web-{7FEFBBAB-EA64-EF98-41EC-41E4DE1E3E7C}" dt="2021-08-20T06:58:30.186" v="96" actId="1076"/>
          <ac:picMkLst>
            <pc:docMk/>
            <pc:sldMk cId="929389593" sldId="261"/>
            <ac:picMk id="2" creationId="{82217B20-4268-437A-AB4C-0F39309968DF}"/>
          </ac:picMkLst>
        </pc:picChg>
      </pc:sldChg>
      <pc:sldChg chg="addSp delSp modSp new mod setBg">
        <pc:chgData name="Vignesh Vallavan" userId="S::vigneshvallavan@virtusa.com::95dcde7f-0d3d-43b2-8ac2-0ffc19e831a3" providerId="AD" clId="Web-{7FEFBBAB-EA64-EF98-41EC-41E4DE1E3E7C}" dt="2021-08-20T07:30:39.951" v="507" actId="20577"/>
        <pc:sldMkLst>
          <pc:docMk/>
          <pc:sldMk cId="3619681059" sldId="262"/>
        </pc:sldMkLst>
        <pc:spChg chg="del">
          <ac:chgData name="Vignesh Vallavan" userId="S::vigneshvallavan@virtusa.com::95dcde7f-0d3d-43b2-8ac2-0ffc19e831a3" providerId="AD" clId="Web-{7FEFBBAB-EA64-EF98-41EC-41E4DE1E3E7C}" dt="2021-08-20T07:14:32.219" v="324"/>
          <ac:spMkLst>
            <pc:docMk/>
            <pc:sldMk cId="3619681059" sldId="262"/>
            <ac:spMk id="2" creationId="{5D0FE0B5-EAA3-466A-A1C5-48A450A9D937}"/>
          </ac:spMkLst>
        </pc:spChg>
        <pc:spChg chg="del">
          <ac:chgData name="Vignesh Vallavan" userId="S::vigneshvallavan@virtusa.com::95dcde7f-0d3d-43b2-8ac2-0ffc19e831a3" providerId="AD" clId="Web-{7FEFBBAB-EA64-EF98-41EC-41E4DE1E3E7C}" dt="2021-08-20T07:14:30.187" v="323"/>
          <ac:spMkLst>
            <pc:docMk/>
            <pc:sldMk cId="3619681059" sldId="262"/>
            <ac:spMk id="3" creationId="{4C728D51-1E9D-40FC-B1A2-4D30281C3CF4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20:53.640" v="379"/>
          <ac:spMkLst>
            <pc:docMk/>
            <pc:sldMk cId="3619681059" sldId="262"/>
            <ac:spMk id="4" creationId="{F1EF21D5-9931-4628-A945-28C08B41D040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30:39.951" v="507" actId="20577"/>
          <ac:spMkLst>
            <pc:docMk/>
            <pc:sldMk cId="3619681059" sldId="262"/>
            <ac:spMk id="6" creationId="{C18AF6C1-BF23-4BFC-A379-4E21D79D2EDB}"/>
          </ac:spMkLst>
        </pc:spChg>
        <pc:spChg chg="add del">
          <ac:chgData name="Vignesh Vallavan" userId="S::vigneshvallavan@virtusa.com::95dcde7f-0d3d-43b2-8ac2-0ffc19e831a3" providerId="AD" clId="Web-{7FEFBBAB-EA64-EF98-41EC-41E4DE1E3E7C}" dt="2021-08-20T07:22:57.077" v="392"/>
          <ac:spMkLst>
            <pc:docMk/>
            <pc:sldMk cId="3619681059" sldId="262"/>
            <ac:spMk id="7" creationId="{779FC60B-E67A-4104-B09E-185E6E8E794E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22:40.296" v="391" actId="20577"/>
          <ac:spMkLst>
            <pc:docMk/>
            <pc:sldMk cId="3619681059" sldId="262"/>
            <ac:spMk id="8" creationId="{367F453F-FF16-46C8-A813-76D3AEF93083}"/>
          </ac:spMkLst>
        </pc:spChg>
        <pc:spChg chg="add del">
          <ac:chgData name="Vignesh Vallavan" userId="S::vigneshvallavan@virtusa.com::95dcde7f-0d3d-43b2-8ac2-0ffc19e831a3" providerId="AD" clId="Web-{7FEFBBAB-EA64-EF98-41EC-41E4DE1E3E7C}" dt="2021-08-20T07:22:11.171" v="386"/>
          <ac:spMkLst>
            <pc:docMk/>
            <pc:sldMk cId="3619681059" sldId="262"/>
            <ac:spMk id="9" creationId="{7AE00729-6480-4A34-B5B8-D9AAAAE893F3}"/>
          </ac:spMkLst>
        </pc:spChg>
        <pc:spChg chg="add del">
          <ac:chgData name="Vignesh Vallavan" userId="S::vigneshvallavan@virtusa.com::95dcde7f-0d3d-43b2-8ac2-0ffc19e831a3" providerId="AD" clId="Web-{7FEFBBAB-EA64-EF98-41EC-41E4DE1E3E7C}" dt="2021-08-20T07:20:53.640" v="379"/>
          <ac:spMkLst>
            <pc:docMk/>
            <pc:sldMk cId="3619681059" sldId="262"/>
            <ac:spMk id="11" creationId="{73DE2CFE-42F2-48F0-8706-5264E012B10C}"/>
          </ac:spMkLst>
        </pc:spChg>
        <pc:spChg chg="add mod">
          <ac:chgData name="Vignesh Vallavan" userId="S::vigneshvallavan@virtusa.com::95dcde7f-0d3d-43b2-8ac2-0ffc19e831a3" providerId="AD" clId="Web-{7FEFBBAB-EA64-EF98-41EC-41E4DE1E3E7C}" dt="2021-08-20T07:24:04.343" v="400" actId="20577"/>
          <ac:spMkLst>
            <pc:docMk/>
            <pc:sldMk cId="3619681059" sldId="262"/>
            <ac:spMk id="13" creationId="{8C95E985-1D33-4D94-98FA-8E91C694E763}"/>
          </ac:spMkLst>
        </pc:spChg>
        <pc:spChg chg="add">
          <ac:chgData name="Vignesh Vallavan" userId="S::vigneshvallavan@virtusa.com::95dcde7f-0d3d-43b2-8ac2-0ffc19e831a3" providerId="AD" clId="Web-{7FEFBBAB-EA64-EF98-41EC-41E4DE1E3E7C}" dt="2021-08-20T07:20:53.640" v="379"/>
          <ac:spMkLst>
            <pc:docMk/>
            <pc:sldMk cId="3619681059" sldId="262"/>
            <ac:spMk id="16" creationId="{CEB41C5C-0F34-4DDA-9D7C-5E717F35F60C}"/>
          </ac:spMkLst>
        </pc:spChg>
        <pc:picChg chg="add mod ord">
          <ac:chgData name="Vignesh Vallavan" userId="S::vigneshvallavan@virtusa.com::95dcde7f-0d3d-43b2-8ac2-0ffc19e831a3" providerId="AD" clId="Web-{7FEFBBAB-EA64-EF98-41EC-41E4DE1E3E7C}" dt="2021-08-20T07:21:49.421" v="381" actId="1076"/>
          <ac:picMkLst>
            <pc:docMk/>
            <pc:sldMk cId="3619681059" sldId="262"/>
            <ac:picMk id="5" creationId="{91B84ED0-0937-4116-891F-B0B0434C037F}"/>
          </ac:picMkLst>
        </pc:picChg>
        <pc:picChg chg="add mod">
          <ac:chgData name="Vignesh Vallavan" userId="S::vigneshvallavan@virtusa.com::95dcde7f-0d3d-43b2-8ac2-0ffc19e831a3" providerId="AD" clId="Web-{7FEFBBAB-EA64-EF98-41EC-41E4DE1E3E7C}" dt="2021-08-20T07:24:01.218" v="398" actId="1076"/>
          <ac:picMkLst>
            <pc:docMk/>
            <pc:sldMk cId="3619681059" sldId="262"/>
            <ac:picMk id="10" creationId="{C563BA90-E53E-49C9-81EB-4B5321B36CFD}"/>
          </ac:picMkLst>
        </pc:picChg>
        <pc:cxnChg chg="add">
          <ac:chgData name="Vignesh Vallavan" userId="S::vigneshvallavan@virtusa.com::95dcde7f-0d3d-43b2-8ac2-0ffc19e831a3" providerId="AD" clId="Web-{7FEFBBAB-EA64-EF98-41EC-41E4DE1E3E7C}" dt="2021-08-20T07:20:53.640" v="379"/>
          <ac:cxnSpMkLst>
            <pc:docMk/>
            <pc:sldMk cId="3619681059" sldId="262"/>
            <ac:cxnSpMk id="18" creationId="{57E1E5E6-F385-4E9C-B201-BA5BDE5CAD52}"/>
          </ac:cxnSpMkLst>
        </pc:cxnChg>
      </pc:sldChg>
      <pc:sldChg chg="addSp delSp modSp new ord">
        <pc:chgData name="Vignesh Vallavan" userId="S::vigneshvallavan@virtusa.com::95dcde7f-0d3d-43b2-8ac2-0ffc19e831a3" providerId="AD" clId="Web-{7FEFBBAB-EA64-EF98-41EC-41E4DE1E3E7C}" dt="2021-08-20T07:37:14.513" v="552"/>
        <pc:sldMkLst>
          <pc:docMk/>
          <pc:sldMk cId="1880699009" sldId="263"/>
        </pc:sldMkLst>
        <pc:spChg chg="del">
          <ac:chgData name="Vignesh Vallavan" userId="S::vigneshvallavan@virtusa.com::95dcde7f-0d3d-43b2-8ac2-0ffc19e831a3" providerId="AD" clId="Web-{7FEFBBAB-EA64-EF98-41EC-41E4DE1E3E7C}" dt="2021-08-20T07:37:11.951" v="549"/>
          <ac:spMkLst>
            <pc:docMk/>
            <pc:sldMk cId="1880699009" sldId="263"/>
            <ac:spMk id="2" creationId="{0C2AEEF8-C763-4BC4-859E-E815AEE58DD3}"/>
          </ac:spMkLst>
        </pc:spChg>
        <pc:spChg chg="del">
          <ac:chgData name="Vignesh Vallavan" userId="S::vigneshvallavan@virtusa.com::95dcde7f-0d3d-43b2-8ac2-0ffc19e831a3" providerId="AD" clId="Web-{7FEFBBAB-EA64-EF98-41EC-41E4DE1E3E7C}" dt="2021-08-20T07:37:04.794" v="548"/>
          <ac:spMkLst>
            <pc:docMk/>
            <pc:sldMk cId="1880699009" sldId="263"/>
            <ac:spMk id="3" creationId="{3E96CE21-6E88-43AA-A8B3-1DEB384423E0}"/>
          </ac:spMkLst>
        </pc:spChg>
        <pc:picChg chg="add del mod">
          <ac:chgData name="Vignesh Vallavan" userId="S::vigneshvallavan@virtusa.com::95dcde7f-0d3d-43b2-8ac2-0ffc19e831a3" providerId="AD" clId="Web-{7FEFBBAB-EA64-EF98-41EC-41E4DE1E3E7C}" dt="2021-08-20T07:37:14.513" v="552"/>
          <ac:picMkLst>
            <pc:docMk/>
            <pc:sldMk cId="1880699009" sldId="263"/>
            <ac:picMk id="4" creationId="{E646B329-C50A-4937-8EF0-678517EBB28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87542-4E3A-44A5-9E36-F4374413E9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0B5EC-A0AF-4FD0-BCC8-42FDE437CFC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1. Create</a:t>
          </a:r>
          <a:r>
            <a:rPr lang="en-US" dirty="0"/>
            <a:t> a dummy Lambda Function ##</a:t>
          </a:r>
          <a:r>
            <a:rPr lang="en-US" b="1" dirty="0"/>
            <a:t> Function Name:</a:t>
          </a:r>
          <a:r>
            <a:rPr lang="en-US" dirty="0"/>
            <a:t> host-web-for-get-data</a:t>
          </a:r>
        </a:p>
      </dgm:t>
    </dgm:pt>
    <dgm:pt modelId="{B61FAF51-D023-45C6-B908-F04D7F84680C}" type="parTrans" cxnId="{F8D808B7-A55A-426E-A2E3-682FE1FECD32}">
      <dgm:prSet/>
      <dgm:spPr/>
      <dgm:t>
        <a:bodyPr/>
        <a:lstStyle/>
        <a:p>
          <a:endParaRPr lang="en-US"/>
        </a:p>
      </dgm:t>
    </dgm:pt>
    <dgm:pt modelId="{D8075003-FD5C-4B87-8ABB-D174ACD35627}" type="sibTrans" cxnId="{F8D808B7-A55A-426E-A2E3-682FE1FECD32}">
      <dgm:prSet/>
      <dgm:spPr/>
      <dgm:t>
        <a:bodyPr/>
        <a:lstStyle/>
        <a:p>
          <a:endParaRPr lang="en-US"/>
        </a:p>
      </dgm:t>
    </dgm:pt>
    <dgm:pt modelId="{608CD690-E5A2-4F23-836E-53DBA042FE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2. Create</a:t>
          </a:r>
          <a:r>
            <a:rPr lang="en-US" dirty="0"/>
            <a:t> an API gateway (REST API) --&gt; Add Method (POST) --&gt; Integrate the Lambda function --&gt; Enable CORS --&gt; stages &lt; </a:t>
          </a:r>
          <a:r>
            <a:rPr lang="en-US" i="1" dirty="0"/>
            <a:t>Note the URL for future use</a:t>
          </a:r>
          <a:r>
            <a:rPr lang="en-US" dirty="0"/>
            <a:t> &gt; </a:t>
          </a:r>
        </a:p>
      </dgm:t>
    </dgm:pt>
    <dgm:pt modelId="{1CCEF53B-7014-4D88-BFC9-B34CC3D1B4C2}" type="parTrans" cxnId="{829D14D1-6881-4659-924C-F29413247BA2}">
      <dgm:prSet/>
      <dgm:spPr/>
      <dgm:t>
        <a:bodyPr/>
        <a:lstStyle/>
        <a:p>
          <a:endParaRPr lang="en-US"/>
        </a:p>
      </dgm:t>
    </dgm:pt>
    <dgm:pt modelId="{8EE743EB-A8B6-4E05-A665-D0698E7A5F6A}" type="sibTrans" cxnId="{829D14D1-6881-4659-924C-F29413247BA2}">
      <dgm:prSet/>
      <dgm:spPr/>
      <dgm:t>
        <a:bodyPr/>
        <a:lstStyle/>
        <a:p>
          <a:endParaRPr lang="en-US"/>
        </a:p>
      </dgm:t>
    </dgm:pt>
    <dgm:pt modelId="{CB196DA0-CB29-4CB1-AF27-AC24B677634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3. Create</a:t>
          </a:r>
          <a:r>
            <a:rPr lang="en-US" dirty="0"/>
            <a:t> a dynamo database ## </a:t>
          </a:r>
          <a:r>
            <a:rPr lang="en-US" b="1" dirty="0"/>
            <a:t>Table Name:</a:t>
          </a:r>
          <a:r>
            <a:rPr lang="en-US" dirty="0"/>
            <a:t> </a:t>
          </a:r>
          <a:r>
            <a:rPr lang="en-US" dirty="0" err="1"/>
            <a:t>Employee_Details</a:t>
          </a:r>
          <a:r>
            <a:rPr lang="en-US" dirty="0"/>
            <a:t>  &lt; </a:t>
          </a:r>
          <a:r>
            <a:rPr lang="en-US" i="1" dirty="0"/>
            <a:t>Copy the ARN for future use </a:t>
          </a:r>
          <a:r>
            <a:rPr lang="en-US" dirty="0"/>
            <a:t>&gt; </a:t>
          </a:r>
        </a:p>
      </dgm:t>
    </dgm:pt>
    <dgm:pt modelId="{B8BC9DC1-E845-4C7B-9C61-365C802F7983}" type="parTrans" cxnId="{D39CC091-F1DE-4022-B552-372E1021E743}">
      <dgm:prSet/>
      <dgm:spPr/>
      <dgm:t>
        <a:bodyPr/>
        <a:lstStyle/>
        <a:p>
          <a:endParaRPr lang="en-US"/>
        </a:p>
      </dgm:t>
    </dgm:pt>
    <dgm:pt modelId="{FB861CFF-9582-48F5-B120-A9BA6838D778}" type="sibTrans" cxnId="{D39CC091-F1DE-4022-B552-372E1021E743}">
      <dgm:prSet/>
      <dgm:spPr/>
      <dgm:t>
        <a:bodyPr/>
        <a:lstStyle/>
        <a:p>
          <a:endParaRPr lang="en-US"/>
        </a:p>
      </dgm:t>
    </dgm:pt>
    <dgm:pt modelId="{E9A2E1D1-26D6-49E4-BE86-BE288DC79EC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4. Attach</a:t>
          </a:r>
          <a:r>
            <a:rPr lang="en-US" dirty="0"/>
            <a:t> an inline policy to the lambda function (host-web-for-get-data) IAM role --&gt; </a:t>
          </a:r>
          <a:r>
            <a:rPr lang="en-US" dirty="0" err="1"/>
            <a:t>dynamodb</a:t>
          </a:r>
          <a:r>
            <a:rPr lang="en-US" dirty="0"/>
            <a:t>-access-lambda</a:t>
          </a:r>
        </a:p>
      </dgm:t>
    </dgm:pt>
    <dgm:pt modelId="{193F685E-CFDD-4C4B-8821-63AE18557147}" type="parTrans" cxnId="{5CDAC3F5-4829-440F-8C21-8AE466B0AC18}">
      <dgm:prSet/>
      <dgm:spPr/>
      <dgm:t>
        <a:bodyPr/>
        <a:lstStyle/>
        <a:p>
          <a:endParaRPr lang="en-US"/>
        </a:p>
      </dgm:t>
    </dgm:pt>
    <dgm:pt modelId="{AB082357-5B6E-4C53-B918-77420CA40C0A}" type="sibTrans" cxnId="{5CDAC3F5-4829-440F-8C21-8AE466B0AC18}">
      <dgm:prSet/>
      <dgm:spPr/>
      <dgm:t>
        <a:bodyPr/>
        <a:lstStyle/>
        <a:p>
          <a:endParaRPr lang="en-US"/>
        </a:p>
      </dgm:t>
    </dgm:pt>
    <dgm:pt modelId="{41DB11D7-DB8F-4BBD-A5D6-B164A57328D9}" type="pres">
      <dgm:prSet presAssocID="{DAF87542-4E3A-44A5-9E36-F4374413E9B9}" presName="root" presStyleCnt="0">
        <dgm:presLayoutVars>
          <dgm:dir/>
          <dgm:resizeHandles val="exact"/>
        </dgm:presLayoutVars>
      </dgm:prSet>
      <dgm:spPr/>
    </dgm:pt>
    <dgm:pt modelId="{4C344964-7FDC-46BA-8FFF-85E357D70A31}" type="pres">
      <dgm:prSet presAssocID="{92F0B5EC-A0AF-4FD0-BCC8-42FDE437CFCB}" presName="compNode" presStyleCnt="0"/>
      <dgm:spPr/>
    </dgm:pt>
    <dgm:pt modelId="{3FACBAA8-4A1F-4031-8CD3-B9B2E7EBC0C3}" type="pres">
      <dgm:prSet presAssocID="{92F0B5EC-A0AF-4FD0-BCC8-42FDE437CFCB}" presName="bgRect" presStyleLbl="bgShp" presStyleIdx="0" presStyleCnt="4"/>
      <dgm:spPr/>
    </dgm:pt>
    <dgm:pt modelId="{3A9FDB95-2DCE-4E85-9854-D28A237FA94D}" type="pres">
      <dgm:prSet presAssocID="{92F0B5EC-A0AF-4FD0-BCC8-42FDE437CF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6A5109-8FAC-4637-AC0B-B0A3459E15F8}" type="pres">
      <dgm:prSet presAssocID="{92F0B5EC-A0AF-4FD0-BCC8-42FDE437CFCB}" presName="spaceRect" presStyleCnt="0"/>
      <dgm:spPr/>
    </dgm:pt>
    <dgm:pt modelId="{8C4CAB35-A37F-49C7-9AA1-9CED17688735}" type="pres">
      <dgm:prSet presAssocID="{92F0B5EC-A0AF-4FD0-BCC8-42FDE437CFCB}" presName="parTx" presStyleLbl="revTx" presStyleIdx="0" presStyleCnt="4">
        <dgm:presLayoutVars>
          <dgm:chMax val="0"/>
          <dgm:chPref val="0"/>
        </dgm:presLayoutVars>
      </dgm:prSet>
      <dgm:spPr/>
    </dgm:pt>
    <dgm:pt modelId="{A9024031-A85B-4887-9250-C1C512A3C0C1}" type="pres">
      <dgm:prSet presAssocID="{D8075003-FD5C-4B87-8ABB-D174ACD35627}" presName="sibTrans" presStyleCnt="0"/>
      <dgm:spPr/>
    </dgm:pt>
    <dgm:pt modelId="{C4FB064C-242D-4AFE-B659-D292AE6FD8C5}" type="pres">
      <dgm:prSet presAssocID="{608CD690-E5A2-4F23-836E-53DBA042FE06}" presName="compNode" presStyleCnt="0"/>
      <dgm:spPr/>
    </dgm:pt>
    <dgm:pt modelId="{FE0D07B7-3B7E-4F75-AB25-993512B9240F}" type="pres">
      <dgm:prSet presAssocID="{608CD690-E5A2-4F23-836E-53DBA042FE06}" presName="bgRect" presStyleLbl="bgShp" presStyleIdx="1" presStyleCnt="4"/>
      <dgm:spPr/>
    </dgm:pt>
    <dgm:pt modelId="{660B50EA-7D47-42F4-A491-8BC453097228}" type="pres">
      <dgm:prSet presAssocID="{608CD690-E5A2-4F23-836E-53DBA042FE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3C8029-1EC7-48B2-A357-2BD69BEA68A0}" type="pres">
      <dgm:prSet presAssocID="{608CD690-E5A2-4F23-836E-53DBA042FE06}" presName="spaceRect" presStyleCnt="0"/>
      <dgm:spPr/>
    </dgm:pt>
    <dgm:pt modelId="{45927FCE-14E4-4335-B61D-9FE77DAEDAAC}" type="pres">
      <dgm:prSet presAssocID="{608CD690-E5A2-4F23-836E-53DBA042FE06}" presName="parTx" presStyleLbl="revTx" presStyleIdx="1" presStyleCnt="4">
        <dgm:presLayoutVars>
          <dgm:chMax val="0"/>
          <dgm:chPref val="0"/>
        </dgm:presLayoutVars>
      </dgm:prSet>
      <dgm:spPr/>
    </dgm:pt>
    <dgm:pt modelId="{88E1FF50-4B9D-46D7-BD33-90B4283A74D3}" type="pres">
      <dgm:prSet presAssocID="{8EE743EB-A8B6-4E05-A665-D0698E7A5F6A}" presName="sibTrans" presStyleCnt="0"/>
      <dgm:spPr/>
    </dgm:pt>
    <dgm:pt modelId="{8293FFDC-87C9-4174-9CE6-6BBCF82E7347}" type="pres">
      <dgm:prSet presAssocID="{CB196DA0-CB29-4CB1-AF27-AC24B677634F}" presName="compNode" presStyleCnt="0"/>
      <dgm:spPr/>
    </dgm:pt>
    <dgm:pt modelId="{1AA30957-6DC7-476D-B48D-1B3723551C1B}" type="pres">
      <dgm:prSet presAssocID="{CB196DA0-CB29-4CB1-AF27-AC24B677634F}" presName="bgRect" presStyleLbl="bgShp" presStyleIdx="2" presStyleCnt="4"/>
      <dgm:spPr/>
    </dgm:pt>
    <dgm:pt modelId="{70DC16ED-0B0A-4222-8300-E51366757B8F}" type="pres">
      <dgm:prSet presAssocID="{CB196DA0-CB29-4CB1-AF27-AC24B67763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07ED649-ECA8-4C46-9559-D895AFBA9C4F}" type="pres">
      <dgm:prSet presAssocID="{CB196DA0-CB29-4CB1-AF27-AC24B677634F}" presName="spaceRect" presStyleCnt="0"/>
      <dgm:spPr/>
    </dgm:pt>
    <dgm:pt modelId="{CF662D23-8A20-4F0F-8FB9-E26EEAB246EB}" type="pres">
      <dgm:prSet presAssocID="{CB196DA0-CB29-4CB1-AF27-AC24B677634F}" presName="parTx" presStyleLbl="revTx" presStyleIdx="2" presStyleCnt="4">
        <dgm:presLayoutVars>
          <dgm:chMax val="0"/>
          <dgm:chPref val="0"/>
        </dgm:presLayoutVars>
      </dgm:prSet>
      <dgm:spPr/>
    </dgm:pt>
    <dgm:pt modelId="{2D37632E-BA3A-4683-8570-5B19BD44A28F}" type="pres">
      <dgm:prSet presAssocID="{FB861CFF-9582-48F5-B120-A9BA6838D778}" presName="sibTrans" presStyleCnt="0"/>
      <dgm:spPr/>
    </dgm:pt>
    <dgm:pt modelId="{88A12035-8B6B-488E-94B2-F1659A4B6A92}" type="pres">
      <dgm:prSet presAssocID="{E9A2E1D1-26D6-49E4-BE86-BE288DC79EC5}" presName="compNode" presStyleCnt="0"/>
      <dgm:spPr/>
    </dgm:pt>
    <dgm:pt modelId="{8016EBC0-99B5-4BBD-8623-FBF371352685}" type="pres">
      <dgm:prSet presAssocID="{E9A2E1D1-26D6-49E4-BE86-BE288DC79EC5}" presName="bgRect" presStyleLbl="bgShp" presStyleIdx="3" presStyleCnt="4"/>
      <dgm:spPr/>
    </dgm:pt>
    <dgm:pt modelId="{5D83FA19-26E2-4A04-9226-9765BFE7F826}" type="pres">
      <dgm:prSet presAssocID="{E9A2E1D1-26D6-49E4-BE86-BE288DC79E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945F6E-A427-4C1E-B26A-1E5807F726B8}" type="pres">
      <dgm:prSet presAssocID="{E9A2E1D1-26D6-49E4-BE86-BE288DC79EC5}" presName="spaceRect" presStyleCnt="0"/>
      <dgm:spPr/>
    </dgm:pt>
    <dgm:pt modelId="{D7E6CB26-38CE-47C6-8B7F-EB1DBB764236}" type="pres">
      <dgm:prSet presAssocID="{E9A2E1D1-26D6-49E4-BE86-BE288DC79E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22BB02-8CEF-4F67-9E97-522488B37303}" type="presOf" srcId="{608CD690-E5A2-4F23-836E-53DBA042FE06}" destId="{45927FCE-14E4-4335-B61D-9FE77DAEDAAC}" srcOrd="0" destOrd="0" presId="urn:microsoft.com/office/officeart/2018/2/layout/IconVerticalSolidList"/>
    <dgm:cxn modelId="{DC155729-B496-40D4-BA17-DD27A7E332C3}" type="presOf" srcId="{DAF87542-4E3A-44A5-9E36-F4374413E9B9}" destId="{41DB11D7-DB8F-4BBD-A5D6-B164A57328D9}" srcOrd="0" destOrd="0" presId="urn:microsoft.com/office/officeart/2018/2/layout/IconVerticalSolidList"/>
    <dgm:cxn modelId="{868A7C61-7DCB-425F-AD7F-3BC6754E5811}" type="presOf" srcId="{92F0B5EC-A0AF-4FD0-BCC8-42FDE437CFCB}" destId="{8C4CAB35-A37F-49C7-9AA1-9CED17688735}" srcOrd="0" destOrd="0" presId="urn:microsoft.com/office/officeart/2018/2/layout/IconVerticalSolidList"/>
    <dgm:cxn modelId="{D39CC091-F1DE-4022-B552-372E1021E743}" srcId="{DAF87542-4E3A-44A5-9E36-F4374413E9B9}" destId="{CB196DA0-CB29-4CB1-AF27-AC24B677634F}" srcOrd="2" destOrd="0" parTransId="{B8BC9DC1-E845-4C7B-9C61-365C802F7983}" sibTransId="{FB861CFF-9582-48F5-B120-A9BA6838D778}"/>
    <dgm:cxn modelId="{C8DE8997-04E1-47C2-9ACC-08A2FEF6CE4B}" type="presOf" srcId="{E9A2E1D1-26D6-49E4-BE86-BE288DC79EC5}" destId="{D7E6CB26-38CE-47C6-8B7F-EB1DBB764236}" srcOrd="0" destOrd="0" presId="urn:microsoft.com/office/officeart/2018/2/layout/IconVerticalSolidList"/>
    <dgm:cxn modelId="{F1696A9B-D601-48D3-81FC-F3C51A69CDCE}" type="presOf" srcId="{CB196DA0-CB29-4CB1-AF27-AC24B677634F}" destId="{CF662D23-8A20-4F0F-8FB9-E26EEAB246EB}" srcOrd="0" destOrd="0" presId="urn:microsoft.com/office/officeart/2018/2/layout/IconVerticalSolidList"/>
    <dgm:cxn modelId="{F8D808B7-A55A-426E-A2E3-682FE1FECD32}" srcId="{DAF87542-4E3A-44A5-9E36-F4374413E9B9}" destId="{92F0B5EC-A0AF-4FD0-BCC8-42FDE437CFCB}" srcOrd="0" destOrd="0" parTransId="{B61FAF51-D023-45C6-B908-F04D7F84680C}" sibTransId="{D8075003-FD5C-4B87-8ABB-D174ACD35627}"/>
    <dgm:cxn modelId="{829D14D1-6881-4659-924C-F29413247BA2}" srcId="{DAF87542-4E3A-44A5-9E36-F4374413E9B9}" destId="{608CD690-E5A2-4F23-836E-53DBA042FE06}" srcOrd="1" destOrd="0" parTransId="{1CCEF53B-7014-4D88-BFC9-B34CC3D1B4C2}" sibTransId="{8EE743EB-A8B6-4E05-A665-D0698E7A5F6A}"/>
    <dgm:cxn modelId="{5CDAC3F5-4829-440F-8C21-8AE466B0AC18}" srcId="{DAF87542-4E3A-44A5-9E36-F4374413E9B9}" destId="{E9A2E1D1-26D6-49E4-BE86-BE288DC79EC5}" srcOrd="3" destOrd="0" parTransId="{193F685E-CFDD-4C4B-8821-63AE18557147}" sibTransId="{AB082357-5B6E-4C53-B918-77420CA40C0A}"/>
    <dgm:cxn modelId="{EDCAE2F7-122E-4D6B-974F-29942E646E71}" type="presParOf" srcId="{41DB11D7-DB8F-4BBD-A5D6-B164A57328D9}" destId="{4C344964-7FDC-46BA-8FFF-85E357D70A31}" srcOrd="0" destOrd="0" presId="urn:microsoft.com/office/officeart/2018/2/layout/IconVerticalSolidList"/>
    <dgm:cxn modelId="{9B7BDBA9-E0F2-4A31-80D9-D7C52B562857}" type="presParOf" srcId="{4C344964-7FDC-46BA-8FFF-85E357D70A31}" destId="{3FACBAA8-4A1F-4031-8CD3-B9B2E7EBC0C3}" srcOrd="0" destOrd="0" presId="urn:microsoft.com/office/officeart/2018/2/layout/IconVerticalSolidList"/>
    <dgm:cxn modelId="{58BFA2D1-4F3E-40A9-A76D-7083AAA39105}" type="presParOf" srcId="{4C344964-7FDC-46BA-8FFF-85E357D70A31}" destId="{3A9FDB95-2DCE-4E85-9854-D28A237FA94D}" srcOrd="1" destOrd="0" presId="urn:microsoft.com/office/officeart/2018/2/layout/IconVerticalSolidList"/>
    <dgm:cxn modelId="{BFE90DE1-4984-4788-92E6-660A75308C77}" type="presParOf" srcId="{4C344964-7FDC-46BA-8FFF-85E357D70A31}" destId="{756A5109-8FAC-4637-AC0B-B0A3459E15F8}" srcOrd="2" destOrd="0" presId="urn:microsoft.com/office/officeart/2018/2/layout/IconVerticalSolidList"/>
    <dgm:cxn modelId="{46E38683-FA3C-401E-A3D2-3C5F0BDD57C2}" type="presParOf" srcId="{4C344964-7FDC-46BA-8FFF-85E357D70A31}" destId="{8C4CAB35-A37F-49C7-9AA1-9CED17688735}" srcOrd="3" destOrd="0" presId="urn:microsoft.com/office/officeart/2018/2/layout/IconVerticalSolidList"/>
    <dgm:cxn modelId="{377B0395-57B0-40E5-AFDD-EB748ECAB598}" type="presParOf" srcId="{41DB11D7-DB8F-4BBD-A5D6-B164A57328D9}" destId="{A9024031-A85B-4887-9250-C1C512A3C0C1}" srcOrd="1" destOrd="0" presId="urn:microsoft.com/office/officeart/2018/2/layout/IconVerticalSolidList"/>
    <dgm:cxn modelId="{F2A912B2-1105-478D-9D44-F6840C3AEF11}" type="presParOf" srcId="{41DB11D7-DB8F-4BBD-A5D6-B164A57328D9}" destId="{C4FB064C-242D-4AFE-B659-D292AE6FD8C5}" srcOrd="2" destOrd="0" presId="urn:microsoft.com/office/officeart/2018/2/layout/IconVerticalSolidList"/>
    <dgm:cxn modelId="{AA81E181-6D76-40CA-B89F-D9E58E04A440}" type="presParOf" srcId="{C4FB064C-242D-4AFE-B659-D292AE6FD8C5}" destId="{FE0D07B7-3B7E-4F75-AB25-993512B9240F}" srcOrd="0" destOrd="0" presId="urn:microsoft.com/office/officeart/2018/2/layout/IconVerticalSolidList"/>
    <dgm:cxn modelId="{0251368A-7688-4DF6-9583-8F8D7A2F6CBB}" type="presParOf" srcId="{C4FB064C-242D-4AFE-B659-D292AE6FD8C5}" destId="{660B50EA-7D47-42F4-A491-8BC453097228}" srcOrd="1" destOrd="0" presId="urn:microsoft.com/office/officeart/2018/2/layout/IconVerticalSolidList"/>
    <dgm:cxn modelId="{C370D0FA-172F-4F7C-B076-5CB00C6B351A}" type="presParOf" srcId="{C4FB064C-242D-4AFE-B659-D292AE6FD8C5}" destId="{AC3C8029-1EC7-48B2-A357-2BD69BEA68A0}" srcOrd="2" destOrd="0" presId="urn:microsoft.com/office/officeart/2018/2/layout/IconVerticalSolidList"/>
    <dgm:cxn modelId="{7605012B-153C-41BE-AFC8-6B99CDA36A51}" type="presParOf" srcId="{C4FB064C-242D-4AFE-B659-D292AE6FD8C5}" destId="{45927FCE-14E4-4335-B61D-9FE77DAEDAAC}" srcOrd="3" destOrd="0" presId="urn:microsoft.com/office/officeart/2018/2/layout/IconVerticalSolidList"/>
    <dgm:cxn modelId="{37EE630B-CD77-40CB-AE9E-4E1AE5BBC928}" type="presParOf" srcId="{41DB11D7-DB8F-4BBD-A5D6-B164A57328D9}" destId="{88E1FF50-4B9D-46D7-BD33-90B4283A74D3}" srcOrd="3" destOrd="0" presId="urn:microsoft.com/office/officeart/2018/2/layout/IconVerticalSolidList"/>
    <dgm:cxn modelId="{E56E895D-9415-42EF-B23D-06A5CE0F0A51}" type="presParOf" srcId="{41DB11D7-DB8F-4BBD-A5D6-B164A57328D9}" destId="{8293FFDC-87C9-4174-9CE6-6BBCF82E7347}" srcOrd="4" destOrd="0" presId="urn:microsoft.com/office/officeart/2018/2/layout/IconVerticalSolidList"/>
    <dgm:cxn modelId="{4FFD0F00-67D4-40D8-86ED-CEA7260BB43E}" type="presParOf" srcId="{8293FFDC-87C9-4174-9CE6-6BBCF82E7347}" destId="{1AA30957-6DC7-476D-B48D-1B3723551C1B}" srcOrd="0" destOrd="0" presId="urn:microsoft.com/office/officeart/2018/2/layout/IconVerticalSolidList"/>
    <dgm:cxn modelId="{6ED9FA5C-D7C1-4D2A-A0C4-615F62EC38D3}" type="presParOf" srcId="{8293FFDC-87C9-4174-9CE6-6BBCF82E7347}" destId="{70DC16ED-0B0A-4222-8300-E51366757B8F}" srcOrd="1" destOrd="0" presId="urn:microsoft.com/office/officeart/2018/2/layout/IconVerticalSolidList"/>
    <dgm:cxn modelId="{A20D2FFE-BCC4-47A7-BE46-E2AEE9B18BC5}" type="presParOf" srcId="{8293FFDC-87C9-4174-9CE6-6BBCF82E7347}" destId="{C07ED649-ECA8-4C46-9559-D895AFBA9C4F}" srcOrd="2" destOrd="0" presId="urn:microsoft.com/office/officeart/2018/2/layout/IconVerticalSolidList"/>
    <dgm:cxn modelId="{88B94881-421C-4332-8619-DEC2428571AD}" type="presParOf" srcId="{8293FFDC-87C9-4174-9CE6-6BBCF82E7347}" destId="{CF662D23-8A20-4F0F-8FB9-E26EEAB246EB}" srcOrd="3" destOrd="0" presId="urn:microsoft.com/office/officeart/2018/2/layout/IconVerticalSolidList"/>
    <dgm:cxn modelId="{02571469-2F7A-498A-9C8D-DD43A384CE61}" type="presParOf" srcId="{41DB11D7-DB8F-4BBD-A5D6-B164A57328D9}" destId="{2D37632E-BA3A-4683-8570-5B19BD44A28F}" srcOrd="5" destOrd="0" presId="urn:microsoft.com/office/officeart/2018/2/layout/IconVerticalSolidList"/>
    <dgm:cxn modelId="{67C1A379-9ACB-4973-8528-727B4498729E}" type="presParOf" srcId="{41DB11D7-DB8F-4BBD-A5D6-B164A57328D9}" destId="{88A12035-8B6B-488E-94B2-F1659A4B6A92}" srcOrd="6" destOrd="0" presId="urn:microsoft.com/office/officeart/2018/2/layout/IconVerticalSolidList"/>
    <dgm:cxn modelId="{2A20619E-F3DA-461C-9621-10BF1A9CAA3F}" type="presParOf" srcId="{88A12035-8B6B-488E-94B2-F1659A4B6A92}" destId="{8016EBC0-99B5-4BBD-8623-FBF371352685}" srcOrd="0" destOrd="0" presId="urn:microsoft.com/office/officeart/2018/2/layout/IconVerticalSolidList"/>
    <dgm:cxn modelId="{FA20D54A-9287-4676-9E1F-0FAB65D114B5}" type="presParOf" srcId="{88A12035-8B6B-488E-94B2-F1659A4B6A92}" destId="{5D83FA19-26E2-4A04-9226-9765BFE7F826}" srcOrd="1" destOrd="0" presId="urn:microsoft.com/office/officeart/2018/2/layout/IconVerticalSolidList"/>
    <dgm:cxn modelId="{AB5FD6F5-12D4-40DC-B20E-FF04EE18D9E6}" type="presParOf" srcId="{88A12035-8B6B-488E-94B2-F1659A4B6A92}" destId="{E0945F6E-A427-4C1E-B26A-1E5807F726B8}" srcOrd="2" destOrd="0" presId="urn:microsoft.com/office/officeart/2018/2/layout/IconVerticalSolidList"/>
    <dgm:cxn modelId="{9986AE2B-7739-472B-9E41-B860C368AFEB}" type="presParOf" srcId="{88A12035-8B6B-488E-94B2-F1659A4B6A92}" destId="{D7E6CB26-38CE-47C6-8B7F-EB1DBB7642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BAA8-4A1F-4031-8CD3-B9B2E7EBC0C3}">
      <dsp:nvSpPr>
        <dsp:cNvPr id="0" name=""/>
        <dsp:cNvSpPr/>
      </dsp:nvSpPr>
      <dsp:spPr>
        <a:xfrm>
          <a:off x="0" y="996"/>
          <a:ext cx="11887200" cy="5049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FDB95-2DCE-4E85-9854-D28A237FA94D}">
      <dsp:nvSpPr>
        <dsp:cNvPr id="0" name=""/>
        <dsp:cNvSpPr/>
      </dsp:nvSpPr>
      <dsp:spPr>
        <a:xfrm>
          <a:off x="152757" y="114617"/>
          <a:ext cx="277740" cy="277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CAB35-A37F-49C7-9AA1-9CED17688735}">
      <dsp:nvSpPr>
        <dsp:cNvPr id="0" name=""/>
        <dsp:cNvSpPr/>
      </dsp:nvSpPr>
      <dsp:spPr>
        <a:xfrm>
          <a:off x="583254" y="996"/>
          <a:ext cx="11303945" cy="504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44" tIns="53444" rIns="53444" bIns="534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1. Create</a:t>
          </a:r>
          <a:r>
            <a:rPr lang="en-US" sz="1400" kern="1200" dirty="0"/>
            <a:t> a dummy Lambda Function ##</a:t>
          </a:r>
          <a:r>
            <a:rPr lang="en-US" sz="1400" b="1" kern="1200" dirty="0"/>
            <a:t> Function Name:</a:t>
          </a:r>
          <a:r>
            <a:rPr lang="en-US" sz="1400" kern="1200" dirty="0"/>
            <a:t> host-web-for-get-data</a:t>
          </a:r>
        </a:p>
      </dsp:txBody>
      <dsp:txXfrm>
        <a:off x="583254" y="996"/>
        <a:ext cx="11303945" cy="504981"/>
      </dsp:txXfrm>
    </dsp:sp>
    <dsp:sp modelId="{FE0D07B7-3B7E-4F75-AB25-993512B9240F}">
      <dsp:nvSpPr>
        <dsp:cNvPr id="0" name=""/>
        <dsp:cNvSpPr/>
      </dsp:nvSpPr>
      <dsp:spPr>
        <a:xfrm>
          <a:off x="0" y="632223"/>
          <a:ext cx="11887200" cy="5049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B50EA-7D47-42F4-A491-8BC453097228}">
      <dsp:nvSpPr>
        <dsp:cNvPr id="0" name=""/>
        <dsp:cNvSpPr/>
      </dsp:nvSpPr>
      <dsp:spPr>
        <a:xfrm>
          <a:off x="152757" y="745844"/>
          <a:ext cx="277740" cy="277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27FCE-14E4-4335-B61D-9FE77DAEDAAC}">
      <dsp:nvSpPr>
        <dsp:cNvPr id="0" name=""/>
        <dsp:cNvSpPr/>
      </dsp:nvSpPr>
      <dsp:spPr>
        <a:xfrm>
          <a:off x="583254" y="632223"/>
          <a:ext cx="11303945" cy="504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44" tIns="53444" rIns="53444" bIns="534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2. Create</a:t>
          </a:r>
          <a:r>
            <a:rPr lang="en-US" sz="1400" kern="1200" dirty="0"/>
            <a:t> an API gateway (REST API) --&gt; Add Method (POST) --&gt; Integrate the Lambda function --&gt; Enable CORS --&gt; stages &lt; </a:t>
          </a:r>
          <a:r>
            <a:rPr lang="en-US" sz="1400" i="1" kern="1200" dirty="0"/>
            <a:t>Note the URL for future use</a:t>
          </a:r>
          <a:r>
            <a:rPr lang="en-US" sz="1400" kern="1200" dirty="0"/>
            <a:t> &gt; </a:t>
          </a:r>
        </a:p>
      </dsp:txBody>
      <dsp:txXfrm>
        <a:off x="583254" y="632223"/>
        <a:ext cx="11303945" cy="504981"/>
      </dsp:txXfrm>
    </dsp:sp>
    <dsp:sp modelId="{1AA30957-6DC7-476D-B48D-1B3723551C1B}">
      <dsp:nvSpPr>
        <dsp:cNvPr id="0" name=""/>
        <dsp:cNvSpPr/>
      </dsp:nvSpPr>
      <dsp:spPr>
        <a:xfrm>
          <a:off x="0" y="1263451"/>
          <a:ext cx="11887200" cy="5049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16ED-0B0A-4222-8300-E51366757B8F}">
      <dsp:nvSpPr>
        <dsp:cNvPr id="0" name=""/>
        <dsp:cNvSpPr/>
      </dsp:nvSpPr>
      <dsp:spPr>
        <a:xfrm>
          <a:off x="152757" y="1377072"/>
          <a:ext cx="277740" cy="277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2D23-8A20-4F0F-8FB9-E26EEAB246EB}">
      <dsp:nvSpPr>
        <dsp:cNvPr id="0" name=""/>
        <dsp:cNvSpPr/>
      </dsp:nvSpPr>
      <dsp:spPr>
        <a:xfrm>
          <a:off x="583254" y="1263451"/>
          <a:ext cx="11303945" cy="504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44" tIns="53444" rIns="53444" bIns="534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3. Create</a:t>
          </a:r>
          <a:r>
            <a:rPr lang="en-US" sz="1400" kern="1200" dirty="0"/>
            <a:t> a dynamo database ## </a:t>
          </a:r>
          <a:r>
            <a:rPr lang="en-US" sz="1400" b="1" kern="1200" dirty="0"/>
            <a:t>Table Name:</a:t>
          </a:r>
          <a:r>
            <a:rPr lang="en-US" sz="1400" kern="1200" dirty="0"/>
            <a:t> </a:t>
          </a:r>
          <a:r>
            <a:rPr lang="en-US" sz="1400" kern="1200" dirty="0" err="1"/>
            <a:t>Employee_Details</a:t>
          </a:r>
          <a:r>
            <a:rPr lang="en-US" sz="1400" kern="1200" dirty="0"/>
            <a:t>  &lt; </a:t>
          </a:r>
          <a:r>
            <a:rPr lang="en-US" sz="1400" i="1" kern="1200" dirty="0"/>
            <a:t>Copy the ARN for future use </a:t>
          </a:r>
          <a:r>
            <a:rPr lang="en-US" sz="1400" kern="1200" dirty="0"/>
            <a:t>&gt; </a:t>
          </a:r>
        </a:p>
      </dsp:txBody>
      <dsp:txXfrm>
        <a:off x="583254" y="1263451"/>
        <a:ext cx="11303945" cy="504981"/>
      </dsp:txXfrm>
    </dsp:sp>
    <dsp:sp modelId="{8016EBC0-99B5-4BBD-8623-FBF371352685}">
      <dsp:nvSpPr>
        <dsp:cNvPr id="0" name=""/>
        <dsp:cNvSpPr/>
      </dsp:nvSpPr>
      <dsp:spPr>
        <a:xfrm>
          <a:off x="0" y="1894678"/>
          <a:ext cx="11887200" cy="5049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3FA19-26E2-4A04-9226-9765BFE7F826}">
      <dsp:nvSpPr>
        <dsp:cNvPr id="0" name=""/>
        <dsp:cNvSpPr/>
      </dsp:nvSpPr>
      <dsp:spPr>
        <a:xfrm>
          <a:off x="152757" y="2008299"/>
          <a:ext cx="277740" cy="277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6CB26-38CE-47C6-8B7F-EB1DBB764236}">
      <dsp:nvSpPr>
        <dsp:cNvPr id="0" name=""/>
        <dsp:cNvSpPr/>
      </dsp:nvSpPr>
      <dsp:spPr>
        <a:xfrm>
          <a:off x="583254" y="1894678"/>
          <a:ext cx="11303945" cy="504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44" tIns="53444" rIns="53444" bIns="534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4. Attach</a:t>
          </a:r>
          <a:r>
            <a:rPr lang="en-US" sz="1400" kern="1200" dirty="0"/>
            <a:t> an inline policy to the lambda function (host-web-for-get-data) IAM role --&gt; </a:t>
          </a:r>
          <a:r>
            <a:rPr lang="en-US" sz="1400" kern="1200" dirty="0" err="1"/>
            <a:t>dynamodb</a:t>
          </a:r>
          <a:r>
            <a:rPr lang="en-US" sz="1400" kern="1200" dirty="0"/>
            <a:t>-access-lambda</a:t>
          </a:r>
        </a:p>
      </dsp:txBody>
      <dsp:txXfrm>
        <a:off x="583254" y="1894678"/>
        <a:ext cx="11303945" cy="504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940285-486F-4391-834C-6AEA6BBA3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B9FF2E-00C4-47D5-8A73-16D63BAE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A72D7A-4FAA-4E11-AEDF-6B1F52902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C8EC923-BC09-48E2-9C97-9AB2285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5D5FAC-3D93-4CFC-A4EC-B3687658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81D9B7-BCCD-4B12-B975-0F885E4D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54CF688-5435-4B57-B48B-AF1628D95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4CC61-0D09-4E86-A8E7-D388C202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96" y="630936"/>
            <a:ext cx="6341652" cy="27608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Hosting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website</a:t>
            </a:r>
            <a:r>
              <a:rPr lang="en-US" sz="4800" dirty="0">
                <a:solidFill>
                  <a:schemeClr val="bg1"/>
                </a:solidFill>
              </a:rPr>
              <a:t> for getting data (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S3 || API || Lambda(Python) || DynamoDB</a:t>
            </a:r>
            <a:r>
              <a:rPr lang="en-US" sz="4800" dirty="0">
                <a:solidFill>
                  <a:schemeClr val="bg1"/>
                </a:solidFill>
              </a:rPr>
              <a:t> )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96375F6F-F297-444F-95C5-02D141ABB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99" y="1349462"/>
            <a:ext cx="4134103" cy="413410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66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C9F36B4-62D4-4488-A0BC-6827EAB1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8" y="1854223"/>
            <a:ext cx="949016" cy="1026843"/>
          </a:xfrm>
          <a:prstGeom prst="rect">
            <a:avLst/>
          </a:prstGeom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1C30C16-9FA7-41BC-9090-B3E39F83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13" y="2000317"/>
            <a:ext cx="762534" cy="735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C0F31-7339-4BFB-B294-FD4FD72E94B6}"/>
              </a:ext>
            </a:extLst>
          </p:cNvPr>
          <p:cNvSpPr txBox="1"/>
          <p:nvPr/>
        </p:nvSpPr>
        <p:spPr>
          <a:xfrm>
            <a:off x="3687160" y="2771167"/>
            <a:ext cx="1217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Amazon S3</a:t>
            </a:r>
          </a:p>
        </p:txBody>
      </p:sp>
      <p:pic>
        <p:nvPicPr>
          <p:cNvPr id="2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D980E7C-D835-4774-ABB7-A285222E2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02" y="3426207"/>
            <a:ext cx="2407037" cy="1989794"/>
          </a:xfrm>
          <a:prstGeom prst="rect">
            <a:avLst/>
          </a:prstGeom>
        </p:spPr>
      </p:pic>
      <p:pic>
        <p:nvPicPr>
          <p:cNvPr id="8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4E235A30-2770-4F95-AD9D-FFDCF4456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00" y="1995604"/>
            <a:ext cx="662336" cy="720183"/>
          </a:xfrm>
          <a:prstGeom prst="rect">
            <a:avLst/>
          </a:prstGeom>
        </p:spPr>
      </p:pic>
      <p:pic>
        <p:nvPicPr>
          <p:cNvPr id="9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D1F006D-5608-433B-8AC5-643ED58D0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532" y="3875630"/>
            <a:ext cx="1095375" cy="1095375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5FC10D-DD2C-4256-BEB0-7974BE063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540" y="3955198"/>
            <a:ext cx="722508" cy="722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054AF-AAF5-4EC7-8294-F49604FE9AC2}"/>
              </a:ext>
            </a:extLst>
          </p:cNvPr>
          <p:cNvSpPr txBox="1"/>
          <p:nvPr/>
        </p:nvSpPr>
        <p:spPr>
          <a:xfrm>
            <a:off x="6047501" y="4666874"/>
            <a:ext cx="1654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AWS Lambda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F770A6-3EE8-4E60-B2F0-01028001B6A1}"/>
              </a:ext>
            </a:extLst>
          </p:cNvPr>
          <p:cNvGrpSpPr/>
          <p:nvPr/>
        </p:nvGrpSpPr>
        <p:grpSpPr>
          <a:xfrm>
            <a:off x="3170499" y="871496"/>
            <a:ext cx="7094084" cy="4558817"/>
            <a:chOff x="2593689" y="1099218"/>
            <a:chExt cx="7094084" cy="4749867"/>
          </a:xfrm>
        </p:grpSpPr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DB74D26A-08EC-427D-B9A6-746FA41C9781}"/>
                </a:ext>
              </a:extLst>
            </p:cNvPr>
            <p:cNvSpPr/>
            <p:nvPr/>
          </p:nvSpPr>
          <p:spPr>
            <a:xfrm>
              <a:off x="2593689" y="1169498"/>
              <a:ext cx="7094084" cy="467958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A10535-FB25-4189-A64D-EBACFF33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181" y="1099218"/>
              <a:ext cx="399410" cy="399410"/>
            </a:xfrm>
            <a:prstGeom prst="rect">
              <a:avLst/>
            </a:prstGeom>
          </p:spPr>
        </p:pic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45CF4A-07A0-4E88-BBCD-C048C8752915}"/>
              </a:ext>
            </a:extLst>
          </p:cNvPr>
          <p:cNvCxnSpPr/>
          <p:nvPr/>
        </p:nvCxnSpPr>
        <p:spPr>
          <a:xfrm flipV="1">
            <a:off x="2485529" y="2458008"/>
            <a:ext cx="1295398" cy="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615BC-C1D5-44A6-9E58-B73B1876E813}"/>
              </a:ext>
            </a:extLst>
          </p:cNvPr>
          <p:cNvSpPr txBox="1"/>
          <p:nvPr/>
        </p:nvSpPr>
        <p:spPr>
          <a:xfrm>
            <a:off x="1437445" y="2816523"/>
            <a:ext cx="1317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User/Client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6722B0-C6DA-4B2B-A206-D03455B9F82C}"/>
              </a:ext>
            </a:extLst>
          </p:cNvPr>
          <p:cNvCxnSpPr>
            <a:cxnSpLocks/>
          </p:cNvCxnSpPr>
          <p:nvPr/>
        </p:nvCxnSpPr>
        <p:spPr>
          <a:xfrm>
            <a:off x="4818608" y="4422121"/>
            <a:ext cx="12953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5F018B-8A66-4C50-8B0E-9F8187278285}"/>
              </a:ext>
            </a:extLst>
          </p:cNvPr>
          <p:cNvCxnSpPr>
            <a:cxnSpLocks/>
          </p:cNvCxnSpPr>
          <p:nvPr/>
        </p:nvCxnSpPr>
        <p:spPr>
          <a:xfrm>
            <a:off x="4283388" y="3223937"/>
            <a:ext cx="16327" cy="551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8B4BB-0CA3-480A-8047-534229059E78}"/>
              </a:ext>
            </a:extLst>
          </p:cNvPr>
          <p:cNvCxnSpPr/>
          <p:nvPr/>
        </p:nvCxnSpPr>
        <p:spPr>
          <a:xfrm>
            <a:off x="6685055" y="2732569"/>
            <a:ext cx="18144" cy="122464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68FC57-C474-4192-AC7F-5430C48CAEEC}"/>
              </a:ext>
            </a:extLst>
          </p:cNvPr>
          <p:cNvCxnSpPr>
            <a:cxnSpLocks/>
          </p:cNvCxnSpPr>
          <p:nvPr/>
        </p:nvCxnSpPr>
        <p:spPr>
          <a:xfrm flipH="1" flipV="1">
            <a:off x="2088120" y="3262009"/>
            <a:ext cx="10888" cy="255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21DB2-BA58-4801-A873-E83A0AF29D45}"/>
              </a:ext>
            </a:extLst>
          </p:cNvPr>
          <p:cNvCxnSpPr>
            <a:cxnSpLocks/>
          </p:cNvCxnSpPr>
          <p:nvPr/>
        </p:nvCxnSpPr>
        <p:spPr>
          <a:xfrm>
            <a:off x="6694126" y="5018569"/>
            <a:ext cx="9073" cy="798286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922E4-F7E0-460C-9EEB-7317A1BAF64F}"/>
              </a:ext>
            </a:extLst>
          </p:cNvPr>
          <p:cNvCxnSpPr>
            <a:cxnSpLocks/>
          </p:cNvCxnSpPr>
          <p:nvPr/>
        </p:nvCxnSpPr>
        <p:spPr>
          <a:xfrm flipV="1">
            <a:off x="2094806" y="5817527"/>
            <a:ext cx="4599213" cy="9070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B67FD-D713-4542-9D8C-E001B7733BC5}"/>
              </a:ext>
            </a:extLst>
          </p:cNvPr>
          <p:cNvSpPr txBox="1"/>
          <p:nvPr/>
        </p:nvSpPr>
        <p:spPr>
          <a:xfrm>
            <a:off x="2346357" y="5555873"/>
            <a:ext cx="16544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65D69-3BEA-4752-8B7C-D24E6D43B03B}"/>
              </a:ext>
            </a:extLst>
          </p:cNvPr>
          <p:cNvSpPr txBox="1"/>
          <p:nvPr/>
        </p:nvSpPr>
        <p:spPr>
          <a:xfrm>
            <a:off x="124522" y="1059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u="sng" dirty="0"/>
              <a:t>Architecture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B33C2D-EC6C-44C9-B0DC-93FDF4DD52B8}"/>
              </a:ext>
            </a:extLst>
          </p:cNvPr>
          <p:cNvSpPr txBox="1"/>
          <p:nvPr/>
        </p:nvSpPr>
        <p:spPr>
          <a:xfrm>
            <a:off x="2758887" y="2218497"/>
            <a:ext cx="13174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28534A-BD6A-468E-9605-86517D329DD5}"/>
              </a:ext>
            </a:extLst>
          </p:cNvPr>
          <p:cNvSpPr txBox="1"/>
          <p:nvPr/>
        </p:nvSpPr>
        <p:spPr>
          <a:xfrm>
            <a:off x="7041519" y="3877535"/>
            <a:ext cx="17804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Get specific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98729-D3D6-43CC-930F-E8E8662BA7C5}"/>
              </a:ext>
            </a:extLst>
          </p:cNvPr>
          <p:cNvSpPr txBox="1"/>
          <p:nvPr/>
        </p:nvSpPr>
        <p:spPr>
          <a:xfrm>
            <a:off x="4159792" y="1632990"/>
            <a:ext cx="7353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Public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DCFB12-D805-406D-B8DB-5347BF1BB2AA}"/>
              </a:ext>
            </a:extLst>
          </p:cNvPr>
          <p:cNvCxnSpPr>
            <a:cxnSpLocks/>
          </p:cNvCxnSpPr>
          <p:nvPr/>
        </p:nvCxnSpPr>
        <p:spPr>
          <a:xfrm>
            <a:off x="7114254" y="4180982"/>
            <a:ext cx="12953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584EE7-170A-4D17-8AB4-88773676F1FC}"/>
              </a:ext>
            </a:extLst>
          </p:cNvPr>
          <p:cNvCxnSpPr>
            <a:cxnSpLocks/>
          </p:cNvCxnSpPr>
          <p:nvPr/>
        </p:nvCxnSpPr>
        <p:spPr>
          <a:xfrm flipH="1" flipV="1">
            <a:off x="7117145" y="4467960"/>
            <a:ext cx="1241386" cy="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42DF7F4F-CAA4-478F-9A94-41552A42D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5675" y="2220410"/>
            <a:ext cx="517485" cy="545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327F53-1508-4240-8587-C4C19CFE87F2}"/>
              </a:ext>
            </a:extLst>
          </p:cNvPr>
          <p:cNvSpPr/>
          <p:nvPr/>
        </p:nvSpPr>
        <p:spPr>
          <a:xfrm>
            <a:off x="3746459" y="1648547"/>
            <a:ext cx="1417899" cy="1118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CB7790-8E04-4BC3-9A01-63FE7055C8B5}"/>
              </a:ext>
            </a:extLst>
          </p:cNvPr>
          <p:cNvCxnSpPr>
            <a:cxnSpLocks/>
          </p:cNvCxnSpPr>
          <p:nvPr/>
        </p:nvCxnSpPr>
        <p:spPr>
          <a:xfrm flipH="1" flipV="1">
            <a:off x="5081930" y="2548492"/>
            <a:ext cx="1212449" cy="138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764460-9C78-4172-8D4F-5632DEF5F7F8}"/>
              </a:ext>
            </a:extLst>
          </p:cNvPr>
          <p:cNvSpPr txBox="1"/>
          <p:nvPr/>
        </p:nvSpPr>
        <p:spPr>
          <a:xfrm rot="2880000">
            <a:off x="5218506" y="3453129"/>
            <a:ext cx="17804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Resultant data 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FC9D1D-6CC5-411A-BE4B-4133714DBBD9}"/>
              </a:ext>
            </a:extLst>
          </p:cNvPr>
          <p:cNvCxnSpPr>
            <a:cxnSpLocks/>
          </p:cNvCxnSpPr>
          <p:nvPr/>
        </p:nvCxnSpPr>
        <p:spPr>
          <a:xfrm>
            <a:off x="4900704" y="1391279"/>
            <a:ext cx="16327" cy="83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53197-7BCA-4597-99CF-FF41D26D9E48}"/>
              </a:ext>
            </a:extLst>
          </p:cNvPr>
          <p:cNvCxnSpPr>
            <a:cxnSpLocks/>
          </p:cNvCxnSpPr>
          <p:nvPr/>
        </p:nvCxnSpPr>
        <p:spPr>
          <a:xfrm flipV="1">
            <a:off x="2036931" y="1380564"/>
            <a:ext cx="2863012" cy="9070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ECAE86-38A2-4B7A-87B9-1C8CFC54E4BE}"/>
              </a:ext>
            </a:extLst>
          </p:cNvPr>
          <p:cNvCxnSpPr>
            <a:cxnSpLocks/>
          </p:cNvCxnSpPr>
          <p:nvPr/>
        </p:nvCxnSpPr>
        <p:spPr>
          <a:xfrm>
            <a:off x="2025669" y="1382187"/>
            <a:ext cx="18719" cy="518566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CE3503-AEAF-4068-81B7-4F1CE6423764}"/>
              </a:ext>
            </a:extLst>
          </p:cNvPr>
          <p:cNvSpPr txBox="1"/>
          <p:nvPr/>
        </p:nvSpPr>
        <p:spPr>
          <a:xfrm>
            <a:off x="2102988" y="1128548"/>
            <a:ext cx="13174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2122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FF1C68-57DF-4315-A7FC-B39496CD7C9F}"/>
              </a:ext>
            </a:extLst>
          </p:cNvPr>
          <p:cNvSpPr txBox="1"/>
          <p:nvPr/>
        </p:nvSpPr>
        <p:spPr>
          <a:xfrm>
            <a:off x="3717" y="1988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Step by Step process :</a:t>
            </a:r>
          </a:p>
        </p:txBody>
      </p:sp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8F2854-727C-4F29-BEFD-C39CE844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62" y="3210250"/>
            <a:ext cx="7537047" cy="3581956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48FBE3F7-EA67-4F77-818B-C44EF88B54B2}"/>
              </a:ext>
            </a:extLst>
          </p:cNvPr>
          <p:cNvSpPr txBox="1"/>
          <p:nvPr/>
        </p:nvSpPr>
        <p:spPr>
          <a:xfrm>
            <a:off x="4692993" y="6372970"/>
            <a:ext cx="24248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&lt; </a:t>
            </a:r>
            <a:r>
              <a:rPr lang="en-US" sz="1600" b="1" i="1" dirty="0">
                <a:solidFill>
                  <a:srgbClr val="FF0000"/>
                </a:solidFill>
              </a:rPr>
              <a:t>use the copied ARN</a:t>
            </a:r>
            <a:r>
              <a:rPr lang="en-US" sz="1600" dirty="0">
                <a:solidFill>
                  <a:srgbClr val="FF0000"/>
                </a:solidFill>
              </a:rPr>
              <a:t> 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​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ED028A00-53E6-493D-A791-A4179500E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65189"/>
              </p:ext>
            </p:extLst>
          </p:nvPr>
        </p:nvGraphicFramePr>
        <p:xfrm>
          <a:off x="226742" y="543869"/>
          <a:ext cx="11887200" cy="240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02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BD7C6-3834-4DED-BFC2-B486A8D953D0}"/>
              </a:ext>
            </a:extLst>
          </p:cNvPr>
          <p:cNvSpPr txBox="1"/>
          <p:nvPr/>
        </p:nvSpPr>
        <p:spPr>
          <a:xfrm>
            <a:off x="189571" y="87351"/>
            <a:ext cx="93038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5.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In S3, Create a bucket (</a:t>
            </a:r>
            <a:r>
              <a:rPr lang="en-US" dirty="0">
                <a:ea typeface="+mn-lt"/>
                <a:cs typeface="+mn-lt"/>
              </a:rPr>
              <a:t>Bucket Name: host-web-for-get-data</a:t>
            </a:r>
            <a:r>
              <a:rPr lang="en-US" dirty="0">
                <a:cs typeface="Calibri"/>
              </a:rPr>
              <a:t>) -- enable versioning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Allow Public access:</a:t>
            </a:r>
            <a:endParaRPr lang="en-US" dirty="0">
              <a:cs typeface="Calibri"/>
            </a:endParaRPr>
          </a:p>
          <a:p>
            <a:pPr marL="800100" lvl="1" indent="-342900">
              <a:buAutoNum type="romanLcPeriod"/>
            </a:pPr>
            <a:r>
              <a:rPr lang="en-US" dirty="0">
                <a:ea typeface="+mn-lt"/>
                <a:cs typeface="+mn-lt"/>
              </a:rPr>
              <a:t>Uncheck the block public access</a:t>
            </a:r>
          </a:p>
          <a:p>
            <a:pPr marL="800100" lvl="1" indent="-342900">
              <a:buAutoNum type="romanLcPeriod"/>
            </a:pPr>
            <a:r>
              <a:rPr lang="en-US" dirty="0">
                <a:cs typeface="Calibri"/>
              </a:rPr>
              <a:t>Add a bucket Policy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731488-77D8-4CEF-8F55-0C739C2E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97" y="1534379"/>
            <a:ext cx="8176361" cy="4131543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F64494-35C7-43F4-9B3A-38D7997BF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" y="2027804"/>
            <a:ext cx="2743200" cy="2879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CA7A7-7359-4B49-A28E-9F1EA3A01BF8}"/>
              </a:ext>
            </a:extLst>
          </p:cNvPr>
          <p:cNvSpPr txBox="1"/>
          <p:nvPr/>
        </p:nvSpPr>
        <p:spPr>
          <a:xfrm>
            <a:off x="304922" y="5233807"/>
            <a:ext cx="3649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Now the bucket is Publicly accessible</a:t>
            </a:r>
          </a:p>
        </p:txBody>
      </p:sp>
    </p:spTree>
    <p:extLst>
      <p:ext uri="{BB962C8B-B14F-4D97-AF65-F5344CB8AC3E}">
        <p14:creationId xmlns:p14="http://schemas.microsoft.com/office/powerpoint/2010/main" val="233448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F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2E48D-B890-40A3-9954-31EACB891088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In lambda</a:t>
            </a:r>
            <a:endParaRPr lang="en-US" dirty="0">
              <a:solidFill>
                <a:srgbClr val="000000"/>
              </a:solidFill>
              <a:latin typeface="Calibri" panose="020F0502020204030204"/>
              <a:ea typeface="+mj-ea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 Name =</a:t>
            </a:r>
            <a:r>
              <a:rPr lang="en-US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Get-Data</a:t>
            </a:r>
            <a:r>
              <a:rPr lang="en-US" sz="1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2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u="sng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Code :</a:t>
            </a:r>
            <a:endParaRPr lang="en-US" sz="2700" dirty="0">
              <a:solidFill>
                <a:srgbClr val="FFFFFF"/>
              </a:solidFill>
              <a:latin typeface="+mj-lt"/>
              <a:ea typeface="+mj-ea"/>
              <a:cs typeface="Calibri Light" panose="020F0302020204030204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specific data From DynamoDB based on ID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700" dirty="0">
                <a:solidFill>
                  <a:srgbClr val="FFFFFF"/>
                </a:solidFill>
                <a:latin typeface="Calibri Light"/>
                <a:ea typeface="+mj-ea"/>
                <a:cs typeface="Calibri Light"/>
              </a:rPr>
              <a:t>Store resultant data in S3 (.txt &amp; .html file)</a:t>
            </a: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217B20-4268-437A-AB4C-0F393099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14" y="101104"/>
            <a:ext cx="5987387" cy="6610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FBB281-1E1E-4EDF-B65C-5F685328432C}"/>
              </a:ext>
            </a:extLst>
          </p:cNvPr>
          <p:cNvSpPr txBox="1"/>
          <p:nvPr/>
        </p:nvSpPr>
        <p:spPr>
          <a:xfrm>
            <a:off x="6610815" y="4259766"/>
            <a:ext cx="2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Store the result file in to 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81C62-442F-42B1-AC7B-AD3FFDCE706C}"/>
              </a:ext>
            </a:extLst>
          </p:cNvPr>
          <p:cNvSpPr txBox="1"/>
          <p:nvPr/>
        </p:nvSpPr>
        <p:spPr>
          <a:xfrm>
            <a:off x="6610815" y="5988205"/>
            <a:ext cx="2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Response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1F062-2633-4256-AEDB-CB6B7E0CE8D4}"/>
              </a:ext>
            </a:extLst>
          </p:cNvPr>
          <p:cNvSpPr txBox="1"/>
          <p:nvPr/>
        </p:nvSpPr>
        <p:spPr>
          <a:xfrm>
            <a:off x="7679474" y="1518425"/>
            <a:ext cx="2938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Get Specific data based on ID</a:t>
            </a:r>
          </a:p>
        </p:txBody>
      </p:sp>
    </p:spTree>
    <p:extLst>
      <p:ext uri="{BB962C8B-B14F-4D97-AF65-F5344CB8AC3E}">
        <p14:creationId xmlns:p14="http://schemas.microsoft.com/office/powerpoint/2010/main" val="92938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F21D5-9931-4628-A945-28C08B41D040}"/>
              </a:ext>
            </a:extLst>
          </p:cNvPr>
          <p:cNvSpPr txBox="1"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Create and upload index.html &amp; error.html files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8AF6C1-BF23-4BFC-A379-4E21D79D2EDB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 static website hosting       </a:t>
            </a:r>
            <a:r>
              <a:rPr lang="en-US" dirty="0">
                <a:solidFill>
                  <a:schemeClr val="bg1"/>
                </a:solidFill>
              </a:rPr>
              <a:t>( Note the URL for client access)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After Lambda Tested Successfully, It  created two files that holds the result data. 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B84ED0-0937-4116-891F-B0B0434C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61" y="640030"/>
            <a:ext cx="6596652" cy="2490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453F-FF16-46C8-A813-76D3AEF93083}"/>
              </a:ext>
            </a:extLst>
          </p:cNvPr>
          <p:cNvSpPr txBox="1"/>
          <p:nvPr/>
        </p:nvSpPr>
        <p:spPr>
          <a:xfrm>
            <a:off x="4857629" y="1602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Before Lambda works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5E985-1D33-4D94-98FA-8E91C694E763}"/>
              </a:ext>
            </a:extLst>
          </p:cNvPr>
          <p:cNvSpPr txBox="1"/>
          <p:nvPr/>
        </p:nvSpPr>
        <p:spPr>
          <a:xfrm>
            <a:off x="4857628" y="33915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Lambda works</a:t>
            </a:r>
            <a:endParaRPr lang="en-US" dirty="0"/>
          </a:p>
        </p:txBody>
      </p:sp>
      <p:pic>
        <p:nvPicPr>
          <p:cNvPr id="10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3BA90-E53E-49C9-81EB-4B5321B3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85" y="3810243"/>
            <a:ext cx="6640010" cy="28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161F-0DF2-4F83-85B4-7C3F8B7891B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 Page</a:t>
            </a:r>
            <a:endParaRPr lang="en-US" b="1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E520F5-A06F-4887-9254-AFD16CEC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410730"/>
            <a:ext cx="6780700" cy="203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4A726-6C9D-4553-A3D7-C8DBBE3395BE}"/>
              </a:ext>
            </a:extLst>
          </p:cNvPr>
          <p:cNvSpPr txBox="1"/>
          <p:nvPr/>
        </p:nvSpPr>
        <p:spPr>
          <a:xfrm>
            <a:off x="1348452" y="34318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Use Employee ID : 1 or 2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  <a:cs typeface="Calibri"/>
              </a:rPr>
              <a:t>Click Search button</a:t>
            </a:r>
          </a:p>
        </p:txBody>
      </p:sp>
    </p:spTree>
    <p:extLst>
      <p:ext uri="{BB962C8B-B14F-4D97-AF65-F5344CB8AC3E}">
        <p14:creationId xmlns:p14="http://schemas.microsoft.com/office/powerpoint/2010/main" val="118019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5C4FF-1967-4DF8-B373-A3AB286FCEAA}"/>
              </a:ext>
            </a:extLst>
          </p:cNvPr>
          <p:cNvSpPr txBox="1"/>
          <p:nvPr/>
        </p:nvSpPr>
        <p:spPr>
          <a:xfrm>
            <a:off x="933232" y="-771"/>
            <a:ext cx="4613919" cy="14996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latin typeface="+mj-lt"/>
                <a:ea typeface="+mj-ea"/>
                <a:cs typeface="+mj-cs"/>
              </a:rPr>
              <a:t>Employee ID :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6E36899-52F6-4555-995B-1B134450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4" y="2299172"/>
            <a:ext cx="5586942" cy="108945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85D4A7-2878-48CE-A191-C00F9CB9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13" y="1685753"/>
            <a:ext cx="3085730" cy="4931383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F68A9D5-FFFD-42C3-A358-E7576504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4436079"/>
            <a:ext cx="5586942" cy="121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4E958-EBD7-421F-A476-0FF5BD2FBCED}"/>
              </a:ext>
            </a:extLst>
          </p:cNvPr>
          <p:cNvSpPr txBox="1"/>
          <p:nvPr/>
        </p:nvSpPr>
        <p:spPr>
          <a:xfrm>
            <a:off x="8389716" y="16185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Downloaded File</a:t>
            </a:r>
          </a:p>
        </p:txBody>
      </p:sp>
    </p:spTree>
    <p:extLst>
      <p:ext uri="{BB962C8B-B14F-4D97-AF65-F5344CB8AC3E}">
        <p14:creationId xmlns:p14="http://schemas.microsoft.com/office/powerpoint/2010/main" val="249533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16ADC-E922-46C5-B65A-9CDBB2630394}"/>
              </a:ext>
            </a:extLst>
          </p:cNvPr>
          <p:cNvSpPr txBox="1"/>
          <p:nvPr/>
        </p:nvSpPr>
        <p:spPr>
          <a:xfrm>
            <a:off x="933232" y="-290138"/>
            <a:ext cx="4613919" cy="14996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Employee ID : 2</a:t>
            </a:r>
            <a:endParaRPr lang="en-US" sz="4200" b="1" dirty="0">
              <a:latin typeface="+mj-lt"/>
              <a:ea typeface="+mj-ea"/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5AA7B2F8-7B71-4136-A02D-8902970F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2280884"/>
            <a:ext cx="5586942" cy="114532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ED7EFC-9EA0-41B9-90F3-EB893845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97" y="1550715"/>
            <a:ext cx="2762059" cy="508571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C1B6544-7742-44B8-9689-CDF08896D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4450047"/>
            <a:ext cx="5586942" cy="118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3742B-F634-4902-8198-6D14B95593EA}"/>
              </a:ext>
            </a:extLst>
          </p:cNvPr>
          <p:cNvSpPr txBox="1"/>
          <p:nvPr/>
        </p:nvSpPr>
        <p:spPr>
          <a:xfrm>
            <a:off x="8389716" y="16185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Downloaded File</a:t>
            </a:r>
          </a:p>
        </p:txBody>
      </p:sp>
    </p:spTree>
    <p:extLst>
      <p:ext uri="{BB962C8B-B14F-4D97-AF65-F5344CB8AC3E}">
        <p14:creationId xmlns:p14="http://schemas.microsoft.com/office/powerpoint/2010/main" val="71799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Hosting a website for getting data ( S3 || API || Lambda(Python) || DynamoDB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427</cp:revision>
  <dcterms:created xsi:type="dcterms:W3CDTF">2021-08-20T06:15:14Z</dcterms:created>
  <dcterms:modified xsi:type="dcterms:W3CDTF">2021-08-20T08:47:33Z</dcterms:modified>
</cp:coreProperties>
</file>