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B9E9DE-223E-4E3A-DC6B-E9E09EBDED9C}" v="52" dt="2021-08-18T10:30:05.465"/>
    <p1510:client id="{5E5CF30C-4C62-5395-3941-EAB0506D447D}" v="4" dt="2021-08-18T11:45:59.425"/>
    <p1510:client id="{6CD98552-D207-4153-AC1F-9D96363C77DC}" v="436" dt="2021-08-18T10:24:09.6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gnesh Vallavan" userId="S::vigneshvallavan@virtusa.com::95dcde7f-0d3d-43b2-8ac2-0ffc19e831a3" providerId="AD" clId="Web-{48B9E9DE-223E-4E3A-DC6B-E9E09EBDED9C}"/>
    <pc:docChg chg="addSld delSld modSld">
      <pc:chgData name="Vignesh Vallavan" userId="S::vigneshvallavan@virtusa.com::95dcde7f-0d3d-43b2-8ac2-0ffc19e831a3" providerId="AD" clId="Web-{48B9E9DE-223E-4E3A-DC6B-E9E09EBDED9C}" dt="2021-08-18T10:30:05.465" v="37" actId="1076"/>
      <pc:docMkLst>
        <pc:docMk/>
      </pc:docMkLst>
      <pc:sldChg chg="addSp delSp modSp">
        <pc:chgData name="Vignesh Vallavan" userId="S::vigneshvallavan@virtusa.com::95dcde7f-0d3d-43b2-8ac2-0ffc19e831a3" providerId="AD" clId="Web-{48B9E9DE-223E-4E3A-DC6B-E9E09EBDED9C}" dt="2021-08-18T10:28:00.711" v="5"/>
        <pc:sldMkLst>
          <pc:docMk/>
          <pc:sldMk cId="230399037" sldId="260"/>
        </pc:sldMkLst>
        <pc:spChg chg="add del mod">
          <ac:chgData name="Vignesh Vallavan" userId="S::vigneshvallavan@virtusa.com::95dcde7f-0d3d-43b2-8ac2-0ffc19e831a3" providerId="AD" clId="Web-{48B9E9DE-223E-4E3A-DC6B-E9E09EBDED9C}" dt="2021-08-18T10:28:00.711" v="5"/>
          <ac:spMkLst>
            <pc:docMk/>
            <pc:sldMk cId="230399037" sldId="260"/>
            <ac:spMk id="2" creationId="{78A8E8A9-AD74-458B-AA52-7B64B848E8FE}"/>
          </ac:spMkLst>
        </pc:spChg>
      </pc:sldChg>
      <pc:sldChg chg="addSp delSp new del">
        <pc:chgData name="Vignesh Vallavan" userId="S::vigneshvallavan@virtusa.com::95dcde7f-0d3d-43b2-8ac2-0ffc19e831a3" providerId="AD" clId="Web-{48B9E9DE-223E-4E3A-DC6B-E9E09EBDED9C}" dt="2021-08-18T10:28:42.759" v="12"/>
        <pc:sldMkLst>
          <pc:docMk/>
          <pc:sldMk cId="2129585294" sldId="262"/>
        </pc:sldMkLst>
        <pc:spChg chg="del">
          <ac:chgData name="Vignesh Vallavan" userId="S::vigneshvallavan@virtusa.com::95dcde7f-0d3d-43b2-8ac2-0ffc19e831a3" providerId="AD" clId="Web-{48B9E9DE-223E-4E3A-DC6B-E9E09EBDED9C}" dt="2021-08-18T10:28:22.243" v="8"/>
          <ac:spMkLst>
            <pc:docMk/>
            <pc:sldMk cId="2129585294" sldId="262"/>
            <ac:spMk id="2" creationId="{42210D16-FB2D-4914-A9FD-02E14C2A5238}"/>
          </ac:spMkLst>
        </pc:spChg>
        <pc:spChg chg="del">
          <ac:chgData name="Vignesh Vallavan" userId="S::vigneshvallavan@virtusa.com::95dcde7f-0d3d-43b2-8ac2-0ffc19e831a3" providerId="AD" clId="Web-{48B9E9DE-223E-4E3A-DC6B-E9E09EBDED9C}" dt="2021-08-18T10:28:19.353" v="7"/>
          <ac:spMkLst>
            <pc:docMk/>
            <pc:sldMk cId="2129585294" sldId="262"/>
            <ac:spMk id="3" creationId="{733DA0F0-043F-47E2-B4BC-7D71C25B162F}"/>
          </ac:spMkLst>
        </pc:spChg>
        <pc:spChg chg="add">
          <ac:chgData name="Vignesh Vallavan" userId="S::vigneshvallavan@virtusa.com::95dcde7f-0d3d-43b2-8ac2-0ffc19e831a3" providerId="AD" clId="Web-{48B9E9DE-223E-4E3A-DC6B-E9E09EBDED9C}" dt="2021-08-18T10:28:22.290" v="9"/>
          <ac:spMkLst>
            <pc:docMk/>
            <pc:sldMk cId="2129585294" sldId="262"/>
            <ac:spMk id="4" creationId="{2FA84EE7-9EF9-4C3B-A99B-24426B6CC064}"/>
          </ac:spMkLst>
        </pc:spChg>
        <pc:spChg chg="add">
          <ac:chgData name="Vignesh Vallavan" userId="S::vigneshvallavan@virtusa.com::95dcde7f-0d3d-43b2-8ac2-0ffc19e831a3" providerId="AD" clId="Web-{48B9E9DE-223E-4E3A-DC6B-E9E09EBDED9C}" dt="2021-08-18T10:28:22.337" v="10"/>
          <ac:spMkLst>
            <pc:docMk/>
            <pc:sldMk cId="2129585294" sldId="262"/>
            <ac:spMk id="5" creationId="{2FA84EE7-9EF9-4C3B-A99B-24426B6CC064}"/>
          </ac:spMkLst>
        </pc:spChg>
        <pc:spChg chg="add">
          <ac:chgData name="Vignesh Vallavan" userId="S::vigneshvallavan@virtusa.com::95dcde7f-0d3d-43b2-8ac2-0ffc19e831a3" providerId="AD" clId="Web-{48B9E9DE-223E-4E3A-DC6B-E9E09EBDED9C}" dt="2021-08-18T10:28:22.384" v="11"/>
          <ac:spMkLst>
            <pc:docMk/>
            <pc:sldMk cId="2129585294" sldId="262"/>
            <ac:spMk id="6" creationId="{2FA84EE7-9EF9-4C3B-A99B-24426B6CC064}"/>
          </ac:spMkLst>
        </pc:spChg>
      </pc:sldChg>
      <pc:sldChg chg="addSp delSp modSp new">
        <pc:chgData name="Vignesh Vallavan" userId="S::vigneshvallavan@virtusa.com::95dcde7f-0d3d-43b2-8ac2-0ffc19e831a3" providerId="AD" clId="Web-{48B9E9DE-223E-4E3A-DC6B-E9E09EBDED9C}" dt="2021-08-18T10:30:05.465" v="37" actId="1076"/>
        <pc:sldMkLst>
          <pc:docMk/>
          <pc:sldMk cId="3163274941" sldId="262"/>
        </pc:sldMkLst>
        <pc:spChg chg="del">
          <ac:chgData name="Vignesh Vallavan" userId="S::vigneshvallavan@virtusa.com::95dcde7f-0d3d-43b2-8ac2-0ffc19e831a3" providerId="AD" clId="Web-{48B9E9DE-223E-4E3A-DC6B-E9E09EBDED9C}" dt="2021-08-18T10:28:42.791" v="15"/>
          <ac:spMkLst>
            <pc:docMk/>
            <pc:sldMk cId="3163274941" sldId="262"/>
            <ac:spMk id="2" creationId="{B74B9B9B-0E9B-4A79-9EE1-89B10EB120F0}"/>
          </ac:spMkLst>
        </pc:spChg>
        <pc:spChg chg="del">
          <ac:chgData name="Vignesh Vallavan" userId="S::vigneshvallavan@virtusa.com::95dcde7f-0d3d-43b2-8ac2-0ffc19e831a3" providerId="AD" clId="Web-{48B9E9DE-223E-4E3A-DC6B-E9E09EBDED9C}" dt="2021-08-18T10:28:42.791" v="14"/>
          <ac:spMkLst>
            <pc:docMk/>
            <pc:sldMk cId="3163274941" sldId="262"/>
            <ac:spMk id="3" creationId="{0B837A28-DA7F-4906-9CF5-078BA3DDE07E}"/>
          </ac:spMkLst>
        </pc:spChg>
        <pc:spChg chg="add mod">
          <ac:chgData name="Vignesh Vallavan" userId="S::vigneshvallavan@virtusa.com::95dcde7f-0d3d-43b2-8ac2-0ffc19e831a3" providerId="AD" clId="Web-{48B9E9DE-223E-4E3A-DC6B-E9E09EBDED9C}" dt="2021-08-18T10:30:05.465" v="37" actId="1076"/>
          <ac:spMkLst>
            <pc:docMk/>
            <pc:sldMk cId="3163274941" sldId="262"/>
            <ac:spMk id="4" creationId="{80BE978D-2CC4-4C00-BB4C-063ACDA7E51A}"/>
          </ac:spMkLst>
        </pc:spChg>
        <pc:spChg chg="add mod">
          <ac:chgData name="Vignesh Vallavan" userId="S::vigneshvallavan@virtusa.com::95dcde7f-0d3d-43b2-8ac2-0ffc19e831a3" providerId="AD" clId="Web-{48B9E9DE-223E-4E3A-DC6B-E9E09EBDED9C}" dt="2021-08-18T10:30:02.137" v="36" actId="20577"/>
          <ac:spMkLst>
            <pc:docMk/>
            <pc:sldMk cId="3163274941" sldId="262"/>
            <ac:spMk id="5" creationId="{3686A2EB-D8C3-4A4A-8B69-91F652F991CE}"/>
          </ac:spMkLst>
        </pc:spChg>
      </pc:sldChg>
    </pc:docChg>
  </pc:docChgLst>
  <pc:docChgLst>
    <pc:chgData name="Vignesh Vallavan" userId="S::vigneshvallavan@virtusa.com::95dcde7f-0d3d-43b2-8ac2-0ffc19e831a3" providerId="AD" clId="Web-{5E5CF30C-4C62-5395-3941-EAB0506D447D}"/>
    <pc:docChg chg="modSld">
      <pc:chgData name="Vignesh Vallavan" userId="S::vigneshvallavan@virtusa.com::95dcde7f-0d3d-43b2-8ac2-0ffc19e831a3" providerId="AD" clId="Web-{5E5CF30C-4C62-5395-3941-EAB0506D447D}" dt="2021-08-18T11:45:58.737" v="0" actId="20577"/>
      <pc:docMkLst>
        <pc:docMk/>
      </pc:docMkLst>
      <pc:sldChg chg="modSp">
        <pc:chgData name="Vignesh Vallavan" userId="S::vigneshvallavan@virtusa.com::95dcde7f-0d3d-43b2-8ac2-0ffc19e831a3" providerId="AD" clId="Web-{5E5CF30C-4C62-5395-3941-EAB0506D447D}" dt="2021-08-18T11:45:58.737" v="0" actId="20577"/>
        <pc:sldMkLst>
          <pc:docMk/>
          <pc:sldMk cId="924585189" sldId="261"/>
        </pc:sldMkLst>
        <pc:spChg chg="mod">
          <ac:chgData name="Vignesh Vallavan" userId="S::vigneshvallavan@virtusa.com::95dcde7f-0d3d-43b2-8ac2-0ffc19e831a3" providerId="AD" clId="Web-{5E5CF30C-4C62-5395-3941-EAB0506D447D}" dt="2021-08-18T11:45:58.737" v="0" actId="20577"/>
          <ac:spMkLst>
            <pc:docMk/>
            <pc:sldMk cId="924585189" sldId="261"/>
            <ac:spMk id="5" creationId="{4F17ED5A-BDA6-4AE6-B543-DB8AC50894B1}"/>
          </ac:spMkLst>
        </pc:spChg>
      </pc:sldChg>
    </pc:docChg>
  </pc:docChgLst>
  <pc:docChgLst>
    <pc:chgData name="Vignesh Vallavan" userId="S::vigneshvallavan@virtusa.com::95dcde7f-0d3d-43b2-8ac2-0ffc19e831a3" providerId="AD" clId="Web-{6CD98552-D207-4153-AC1F-9D96363C77DC}"/>
    <pc:docChg chg="addSld delSld modSld sldOrd">
      <pc:chgData name="Vignesh Vallavan" userId="S::vigneshvallavan@virtusa.com::95dcde7f-0d3d-43b2-8ac2-0ffc19e831a3" providerId="AD" clId="Web-{6CD98552-D207-4153-AC1F-9D96363C77DC}" dt="2021-08-18T10:24:09.635" v="288"/>
      <pc:docMkLst>
        <pc:docMk/>
      </pc:docMkLst>
      <pc:sldChg chg="addSp delSp modSp del mod setBg">
        <pc:chgData name="Vignesh Vallavan" userId="S::vigneshvallavan@virtusa.com::95dcde7f-0d3d-43b2-8ac2-0ffc19e831a3" providerId="AD" clId="Web-{6CD98552-D207-4153-AC1F-9D96363C77DC}" dt="2021-08-18T10:20:16.520" v="229"/>
        <pc:sldMkLst>
          <pc:docMk/>
          <pc:sldMk cId="109857222" sldId="256"/>
        </pc:sldMkLst>
        <pc:spChg chg="del">
          <ac:chgData name="Vignesh Vallavan" userId="S::vigneshvallavan@virtusa.com::95dcde7f-0d3d-43b2-8ac2-0ffc19e831a3" providerId="AD" clId="Web-{6CD98552-D207-4153-AC1F-9D96363C77DC}" dt="2021-08-18T10:02:49.445" v="1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Vignesh Vallavan" userId="S::vigneshvallavan@virtusa.com::95dcde7f-0d3d-43b2-8ac2-0ffc19e831a3" providerId="AD" clId="Web-{6CD98552-D207-4153-AC1F-9D96363C77DC}" dt="2021-08-18T10:02:46.555" v="0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Vignesh Vallavan" userId="S::vigneshvallavan@virtusa.com::95dcde7f-0d3d-43b2-8ac2-0ffc19e831a3" providerId="AD" clId="Web-{6CD98552-D207-4153-AC1F-9D96363C77DC}" dt="2021-08-18T10:19:37.269" v="220" actId="1076"/>
          <ac:spMkLst>
            <pc:docMk/>
            <pc:sldMk cId="109857222" sldId="256"/>
            <ac:spMk id="6" creationId="{AAF7C7B8-15C2-498E-BF7C-45E74493986D}"/>
          </ac:spMkLst>
        </pc:spChg>
        <pc:spChg chg="add del">
          <ac:chgData name="Vignesh Vallavan" userId="S::vigneshvallavan@virtusa.com::95dcde7f-0d3d-43b2-8ac2-0ffc19e831a3" providerId="AD" clId="Web-{6CD98552-D207-4153-AC1F-9D96363C77DC}" dt="2021-08-18T10:06:12.466" v="26"/>
          <ac:spMkLst>
            <pc:docMk/>
            <pc:sldMk cId="109857222" sldId="256"/>
            <ac:spMk id="7" creationId="{69D184B2-2226-4E31-BCCB-444330767440}"/>
          </ac:spMkLst>
        </pc:spChg>
        <pc:spChg chg="add del">
          <ac:chgData name="Vignesh Vallavan" userId="S::vigneshvallavan@virtusa.com::95dcde7f-0d3d-43b2-8ac2-0ffc19e831a3" providerId="AD" clId="Web-{6CD98552-D207-4153-AC1F-9D96363C77DC}" dt="2021-08-18T10:06:12.466" v="26"/>
          <ac:spMkLst>
            <pc:docMk/>
            <pc:sldMk cId="109857222" sldId="256"/>
            <ac:spMk id="8" creationId="{1AC4D4E3-486A-464A-8EC8-D44881097267}"/>
          </ac:spMkLst>
        </pc:spChg>
        <pc:spChg chg="add del">
          <ac:chgData name="Vignesh Vallavan" userId="S::vigneshvallavan@virtusa.com::95dcde7f-0d3d-43b2-8ac2-0ffc19e831a3" providerId="AD" clId="Web-{6CD98552-D207-4153-AC1F-9D96363C77DC}" dt="2021-08-18T10:06:12.466" v="26"/>
          <ac:spMkLst>
            <pc:docMk/>
            <pc:sldMk cId="109857222" sldId="256"/>
            <ac:spMk id="9" creationId="{864DE13E-58EB-4475-B79C-0D4FC651239B}"/>
          </ac:spMkLst>
        </pc:spChg>
        <pc:spChg chg="add del">
          <ac:chgData name="Vignesh Vallavan" userId="S::vigneshvallavan@virtusa.com::95dcde7f-0d3d-43b2-8ac2-0ffc19e831a3" providerId="AD" clId="Web-{6CD98552-D207-4153-AC1F-9D96363C77DC}" dt="2021-08-18T10:06:00.732" v="24"/>
          <ac:spMkLst>
            <pc:docMk/>
            <pc:sldMk cId="109857222" sldId="256"/>
            <ac:spMk id="10" creationId="{8950AD4C-6AF3-49F8-94E1-DBCAFB39478B}"/>
          </ac:spMkLst>
        </pc:spChg>
        <pc:spChg chg="add del">
          <ac:chgData name="Vignesh Vallavan" userId="S::vigneshvallavan@virtusa.com::95dcde7f-0d3d-43b2-8ac2-0ffc19e831a3" providerId="AD" clId="Web-{6CD98552-D207-4153-AC1F-9D96363C77DC}" dt="2021-08-18T10:06:00.732" v="24"/>
          <ac:spMkLst>
            <pc:docMk/>
            <pc:sldMk cId="109857222" sldId="256"/>
            <ac:spMk id="12" creationId="{0ACBD85E-A404-45CB-B532-1039E479D4C6}"/>
          </ac:spMkLst>
        </pc:spChg>
        <pc:spChg chg="add del">
          <ac:chgData name="Vignesh Vallavan" userId="S::vigneshvallavan@virtusa.com::95dcde7f-0d3d-43b2-8ac2-0ffc19e831a3" providerId="AD" clId="Web-{6CD98552-D207-4153-AC1F-9D96363C77DC}" dt="2021-08-18T10:06:30.701" v="28"/>
          <ac:spMkLst>
            <pc:docMk/>
            <pc:sldMk cId="109857222" sldId="256"/>
            <ac:spMk id="13" creationId="{7AA67C3D-6D28-4C64-81F8-295FC9396EB6}"/>
          </ac:spMkLst>
        </pc:spChg>
        <pc:spChg chg="add del">
          <ac:chgData name="Vignesh Vallavan" userId="S::vigneshvallavan@virtusa.com::95dcde7f-0d3d-43b2-8ac2-0ffc19e831a3" providerId="AD" clId="Web-{6CD98552-D207-4153-AC1F-9D96363C77DC}" dt="2021-08-18T10:06:00.732" v="24"/>
          <ac:spMkLst>
            <pc:docMk/>
            <pc:sldMk cId="109857222" sldId="256"/>
            <ac:spMk id="14" creationId="{DB1626B1-BAC7-4893-A5AC-620597685187}"/>
          </ac:spMkLst>
        </pc:spChg>
        <pc:spChg chg="add del">
          <ac:chgData name="Vignesh Vallavan" userId="S::vigneshvallavan@virtusa.com::95dcde7f-0d3d-43b2-8ac2-0ffc19e831a3" providerId="AD" clId="Web-{6CD98552-D207-4153-AC1F-9D96363C77DC}" dt="2021-08-18T10:06:30.701" v="28"/>
          <ac:spMkLst>
            <pc:docMk/>
            <pc:sldMk cId="109857222" sldId="256"/>
            <ac:spMk id="15" creationId="{8DBEAE55-3EA1-41D7-A212-5F7D8986C1F2}"/>
          </ac:spMkLst>
        </pc:spChg>
        <pc:spChg chg="add del">
          <ac:chgData name="Vignesh Vallavan" userId="S::vigneshvallavan@virtusa.com::95dcde7f-0d3d-43b2-8ac2-0ffc19e831a3" providerId="AD" clId="Web-{6CD98552-D207-4153-AC1F-9D96363C77DC}" dt="2021-08-18T10:06:00.732" v="24"/>
          <ac:spMkLst>
            <pc:docMk/>
            <pc:sldMk cId="109857222" sldId="256"/>
            <ac:spMk id="16" creationId="{D64E9910-51FE-45BF-973D-9D2401FD3C63}"/>
          </ac:spMkLst>
        </pc:spChg>
        <pc:spChg chg="add del">
          <ac:chgData name="Vignesh Vallavan" userId="S::vigneshvallavan@virtusa.com::95dcde7f-0d3d-43b2-8ac2-0ffc19e831a3" providerId="AD" clId="Web-{6CD98552-D207-4153-AC1F-9D96363C77DC}" dt="2021-08-18T10:06:30.701" v="28"/>
          <ac:spMkLst>
            <pc:docMk/>
            <pc:sldMk cId="109857222" sldId="256"/>
            <ac:spMk id="17" creationId="{CFC5F0E7-644F-4101-BE72-12825CF537E7}"/>
          </ac:spMkLst>
        </pc:spChg>
        <pc:spChg chg="add del">
          <ac:chgData name="Vignesh Vallavan" userId="S::vigneshvallavan@virtusa.com::95dcde7f-0d3d-43b2-8ac2-0ffc19e831a3" providerId="AD" clId="Web-{6CD98552-D207-4153-AC1F-9D96363C77DC}" dt="2021-08-18T10:06:30.701" v="28"/>
          <ac:spMkLst>
            <pc:docMk/>
            <pc:sldMk cId="109857222" sldId="256"/>
            <ac:spMk id="18" creationId="{2217FF4A-5EDF-43B7-90EE-BDD9F1E9EAC2}"/>
          </ac:spMkLst>
        </pc:spChg>
        <pc:spChg chg="add del">
          <ac:chgData name="Vignesh Vallavan" userId="S::vigneshvallavan@virtusa.com::95dcde7f-0d3d-43b2-8ac2-0ffc19e831a3" providerId="AD" clId="Web-{6CD98552-D207-4153-AC1F-9D96363C77DC}" dt="2021-08-18T10:06:30.701" v="28"/>
          <ac:spMkLst>
            <pc:docMk/>
            <pc:sldMk cId="109857222" sldId="256"/>
            <ac:spMk id="19" creationId="{74283919-7E00-4FC2-BFC9-3F56E58808F7}"/>
          </ac:spMkLst>
        </pc:spChg>
        <pc:spChg chg="add">
          <ac:chgData name="Vignesh Vallavan" userId="S::vigneshvallavan@virtusa.com::95dcde7f-0d3d-43b2-8ac2-0ffc19e831a3" providerId="AD" clId="Web-{6CD98552-D207-4153-AC1F-9D96363C77DC}" dt="2021-08-18T10:06:30.701" v="29"/>
          <ac:spMkLst>
            <pc:docMk/>
            <pc:sldMk cId="109857222" sldId="256"/>
            <ac:spMk id="20" creationId="{8950AD4C-6AF3-49F8-94E1-DBCAFB39478B}"/>
          </ac:spMkLst>
        </pc:spChg>
        <pc:spChg chg="add">
          <ac:chgData name="Vignesh Vallavan" userId="S::vigneshvallavan@virtusa.com::95dcde7f-0d3d-43b2-8ac2-0ffc19e831a3" providerId="AD" clId="Web-{6CD98552-D207-4153-AC1F-9D96363C77DC}" dt="2021-08-18T10:06:30.701" v="29"/>
          <ac:spMkLst>
            <pc:docMk/>
            <pc:sldMk cId="109857222" sldId="256"/>
            <ac:spMk id="21" creationId="{0ACBD85E-A404-45CB-B532-1039E479D4C6}"/>
          </ac:spMkLst>
        </pc:spChg>
        <pc:spChg chg="add">
          <ac:chgData name="Vignesh Vallavan" userId="S::vigneshvallavan@virtusa.com::95dcde7f-0d3d-43b2-8ac2-0ffc19e831a3" providerId="AD" clId="Web-{6CD98552-D207-4153-AC1F-9D96363C77DC}" dt="2021-08-18T10:06:30.701" v="29"/>
          <ac:spMkLst>
            <pc:docMk/>
            <pc:sldMk cId="109857222" sldId="256"/>
            <ac:spMk id="22" creationId="{DB1626B1-BAC7-4893-A5AC-620597685187}"/>
          </ac:spMkLst>
        </pc:spChg>
        <pc:spChg chg="add">
          <ac:chgData name="Vignesh Vallavan" userId="S::vigneshvallavan@virtusa.com::95dcde7f-0d3d-43b2-8ac2-0ffc19e831a3" providerId="AD" clId="Web-{6CD98552-D207-4153-AC1F-9D96363C77DC}" dt="2021-08-18T10:06:30.701" v="29"/>
          <ac:spMkLst>
            <pc:docMk/>
            <pc:sldMk cId="109857222" sldId="256"/>
            <ac:spMk id="23" creationId="{D64E9910-51FE-45BF-973D-9D2401FD3C63}"/>
          </ac:spMkLst>
        </pc:spChg>
        <pc:spChg chg="add mod">
          <ac:chgData name="Vignesh Vallavan" userId="S::vigneshvallavan@virtusa.com::95dcde7f-0d3d-43b2-8ac2-0ffc19e831a3" providerId="AD" clId="Web-{6CD98552-D207-4153-AC1F-9D96363C77DC}" dt="2021-08-18T10:19:39.722" v="221" actId="1076"/>
          <ac:spMkLst>
            <pc:docMk/>
            <pc:sldMk cId="109857222" sldId="256"/>
            <ac:spMk id="24" creationId="{E007F1DA-2CA4-49CC-88B2-B7F2FB25149F}"/>
          </ac:spMkLst>
        </pc:spChg>
        <pc:picChg chg="add del mod ord">
          <ac:chgData name="Vignesh Vallavan" userId="S::vigneshvallavan@virtusa.com::95dcde7f-0d3d-43b2-8ac2-0ffc19e831a3" providerId="AD" clId="Web-{6CD98552-D207-4153-AC1F-9D96363C77DC}" dt="2021-08-18T10:17:16.593" v="132" actId="1076"/>
          <ac:picMkLst>
            <pc:docMk/>
            <pc:sldMk cId="109857222" sldId="256"/>
            <ac:picMk id="4" creationId="{5590BCEB-982F-4214-87BD-DF03BB729F98}"/>
          </ac:picMkLst>
        </pc:picChg>
        <pc:picChg chg="add mod">
          <ac:chgData name="Vignesh Vallavan" userId="S::vigneshvallavan@virtusa.com::95dcde7f-0d3d-43b2-8ac2-0ffc19e831a3" providerId="AD" clId="Web-{6CD98552-D207-4153-AC1F-9D96363C77DC}" dt="2021-08-18T10:17:19.765" v="133" actId="1076"/>
          <ac:picMkLst>
            <pc:docMk/>
            <pc:sldMk cId="109857222" sldId="256"/>
            <ac:picMk id="5" creationId="{626EB7AE-927A-43EA-9843-E95608EE6E41}"/>
          </ac:picMkLst>
        </pc:picChg>
        <pc:cxnChg chg="add del">
          <ac:chgData name="Vignesh Vallavan" userId="S::vigneshvallavan@virtusa.com::95dcde7f-0d3d-43b2-8ac2-0ffc19e831a3" providerId="AD" clId="Web-{6CD98552-D207-4153-AC1F-9D96363C77DC}" dt="2021-08-18T10:06:12.466" v="26"/>
          <ac:cxnSpMkLst>
            <pc:docMk/>
            <pc:sldMk cId="109857222" sldId="256"/>
            <ac:cxnSpMk id="11" creationId="{02E9B2EE-76CA-47F3-9977-3F2FCB7FD252}"/>
          </ac:cxnSpMkLst>
        </pc:cxnChg>
      </pc:sldChg>
      <pc:sldChg chg="addSp delSp modSp new mod ord setBg">
        <pc:chgData name="Vignesh Vallavan" userId="S::vigneshvallavan@virtusa.com::95dcde7f-0d3d-43b2-8ac2-0ffc19e831a3" providerId="AD" clId="Web-{6CD98552-D207-4153-AC1F-9D96363C77DC}" dt="2021-08-18T10:22:07.897" v="252" actId="14100"/>
        <pc:sldMkLst>
          <pc:docMk/>
          <pc:sldMk cId="1566307259" sldId="257"/>
        </pc:sldMkLst>
        <pc:spChg chg="del">
          <ac:chgData name="Vignesh Vallavan" userId="S::vigneshvallavan@virtusa.com::95dcde7f-0d3d-43b2-8ac2-0ffc19e831a3" providerId="AD" clId="Web-{6CD98552-D207-4153-AC1F-9D96363C77DC}" dt="2021-08-18T10:04:27.135" v="10"/>
          <ac:spMkLst>
            <pc:docMk/>
            <pc:sldMk cId="1566307259" sldId="257"/>
            <ac:spMk id="2" creationId="{77EEF2F9-C63F-41BB-9750-FB39BAF4B1D6}"/>
          </ac:spMkLst>
        </pc:spChg>
        <pc:spChg chg="del">
          <ac:chgData name="Vignesh Vallavan" userId="S::vigneshvallavan@virtusa.com::95dcde7f-0d3d-43b2-8ac2-0ffc19e831a3" providerId="AD" clId="Web-{6CD98552-D207-4153-AC1F-9D96363C77DC}" dt="2021-08-18T10:04:25.229" v="9"/>
          <ac:spMkLst>
            <pc:docMk/>
            <pc:sldMk cId="1566307259" sldId="257"/>
            <ac:spMk id="3" creationId="{DB701D79-30D7-44D9-839B-2D8471C40095}"/>
          </ac:spMkLst>
        </pc:spChg>
        <pc:spChg chg="add del mod">
          <ac:chgData name="Vignesh Vallavan" userId="S::vigneshvallavan@virtusa.com::95dcde7f-0d3d-43b2-8ac2-0ffc19e831a3" providerId="AD" clId="Web-{6CD98552-D207-4153-AC1F-9D96363C77DC}" dt="2021-08-18T10:21:36.053" v="241"/>
          <ac:spMkLst>
            <pc:docMk/>
            <pc:sldMk cId="1566307259" sldId="257"/>
            <ac:spMk id="8" creationId="{36DEE60F-A348-414D-B683-D9118FCE66CC}"/>
          </ac:spMkLst>
        </pc:spChg>
        <pc:spChg chg="add mod">
          <ac:chgData name="Vignesh Vallavan" userId="S::vigneshvallavan@virtusa.com::95dcde7f-0d3d-43b2-8ac2-0ffc19e831a3" providerId="AD" clId="Web-{6CD98552-D207-4153-AC1F-9D96363C77DC}" dt="2021-08-18T10:21:50.678" v="246" actId="1076"/>
          <ac:spMkLst>
            <pc:docMk/>
            <pc:sldMk cId="1566307259" sldId="257"/>
            <ac:spMk id="10" creationId="{AAD6D924-6C1A-467C-847C-DA5AA0826377}"/>
          </ac:spMkLst>
        </pc:spChg>
        <pc:spChg chg="add">
          <ac:chgData name="Vignesh Vallavan" userId="S::vigneshvallavan@virtusa.com::95dcde7f-0d3d-43b2-8ac2-0ffc19e831a3" providerId="AD" clId="Web-{6CD98552-D207-4153-AC1F-9D96363C77DC}" dt="2021-08-18T10:12:50.195" v="69"/>
          <ac:spMkLst>
            <pc:docMk/>
            <pc:sldMk cId="1566307259" sldId="257"/>
            <ac:spMk id="12" creationId="{A9F529C3-C941-49FD-8C67-82F134F64BDB}"/>
          </ac:spMkLst>
        </pc:spChg>
        <pc:spChg chg="add del mod">
          <ac:chgData name="Vignesh Vallavan" userId="S::vigneshvallavan@virtusa.com::95dcde7f-0d3d-43b2-8ac2-0ffc19e831a3" providerId="AD" clId="Web-{6CD98552-D207-4153-AC1F-9D96363C77DC}" dt="2021-08-18T10:21:36.897" v="242"/>
          <ac:spMkLst>
            <pc:docMk/>
            <pc:sldMk cId="1566307259" sldId="257"/>
            <ac:spMk id="13" creationId="{C12582A1-CD07-47E1-9923-47341F097FBC}"/>
          </ac:spMkLst>
        </pc:spChg>
        <pc:spChg chg="add">
          <ac:chgData name="Vignesh Vallavan" userId="S::vigneshvallavan@virtusa.com::95dcde7f-0d3d-43b2-8ac2-0ffc19e831a3" providerId="AD" clId="Web-{6CD98552-D207-4153-AC1F-9D96363C77DC}" dt="2021-08-18T10:12:50.195" v="69"/>
          <ac:spMkLst>
            <pc:docMk/>
            <pc:sldMk cId="1566307259" sldId="257"/>
            <ac:spMk id="14" creationId="{20586029-32A0-47E5-9AEC-AE3ABA6B94D0}"/>
          </ac:spMkLst>
        </pc:spChg>
        <pc:picChg chg="add del mod">
          <ac:chgData name="Vignesh Vallavan" userId="S::vigneshvallavan@virtusa.com::95dcde7f-0d3d-43b2-8ac2-0ffc19e831a3" providerId="AD" clId="Web-{6CD98552-D207-4153-AC1F-9D96363C77DC}" dt="2021-08-18T10:08:59.908" v="49"/>
          <ac:picMkLst>
            <pc:docMk/>
            <pc:sldMk cId="1566307259" sldId="257"/>
            <ac:picMk id="4" creationId="{CD99C265-1CFE-4C45-9DFE-397FBB5A8663}"/>
          </ac:picMkLst>
        </pc:picChg>
        <pc:picChg chg="add del mod">
          <ac:chgData name="Vignesh Vallavan" userId="S::vigneshvallavan@virtusa.com::95dcde7f-0d3d-43b2-8ac2-0ffc19e831a3" providerId="AD" clId="Web-{6CD98552-D207-4153-AC1F-9D96363C77DC}" dt="2021-08-18T10:09:43.394" v="53"/>
          <ac:picMkLst>
            <pc:docMk/>
            <pc:sldMk cId="1566307259" sldId="257"/>
            <ac:picMk id="5" creationId="{A8D81B76-F67F-4C1D-A137-43CB936974D3}"/>
          </ac:picMkLst>
        </pc:picChg>
        <pc:picChg chg="add del mod">
          <ac:chgData name="Vignesh Vallavan" userId="S::vigneshvallavan@virtusa.com::95dcde7f-0d3d-43b2-8ac2-0ffc19e831a3" providerId="AD" clId="Web-{6CD98552-D207-4153-AC1F-9D96363C77DC}" dt="2021-08-18T10:21:32.225" v="240"/>
          <ac:picMkLst>
            <pc:docMk/>
            <pc:sldMk cId="1566307259" sldId="257"/>
            <ac:picMk id="6" creationId="{3B621216-89AF-47E2-8BF7-D24FA0F2F312}"/>
          </ac:picMkLst>
        </pc:picChg>
        <pc:picChg chg="add del mod">
          <ac:chgData name="Vignesh Vallavan" userId="S::vigneshvallavan@virtusa.com::95dcde7f-0d3d-43b2-8ac2-0ffc19e831a3" providerId="AD" clId="Web-{6CD98552-D207-4153-AC1F-9D96363C77DC}" dt="2021-08-18T10:21:37.194" v="243"/>
          <ac:picMkLst>
            <pc:docMk/>
            <pc:sldMk cId="1566307259" sldId="257"/>
            <ac:picMk id="7" creationId="{D44C3A48-9AF3-4880-BCD5-DEABBCD7CCF6}"/>
          </ac:picMkLst>
        </pc:picChg>
        <pc:picChg chg="add mod">
          <ac:chgData name="Vignesh Vallavan" userId="S::vigneshvallavan@virtusa.com::95dcde7f-0d3d-43b2-8ac2-0ffc19e831a3" providerId="AD" clId="Web-{6CD98552-D207-4153-AC1F-9D96363C77DC}" dt="2021-08-18T10:22:07.897" v="252" actId="14100"/>
          <ac:picMkLst>
            <pc:docMk/>
            <pc:sldMk cId="1566307259" sldId="257"/>
            <ac:picMk id="9" creationId="{25EB73AF-9403-4A33-84B2-71B61A10FD2E}"/>
          </ac:picMkLst>
        </pc:picChg>
        <pc:cxnChg chg="add">
          <ac:chgData name="Vignesh Vallavan" userId="S::vigneshvallavan@virtusa.com::95dcde7f-0d3d-43b2-8ac2-0ffc19e831a3" providerId="AD" clId="Web-{6CD98552-D207-4153-AC1F-9D96363C77DC}" dt="2021-08-18T10:12:50.195" v="69"/>
          <ac:cxnSpMkLst>
            <pc:docMk/>
            <pc:sldMk cId="1566307259" sldId="257"/>
            <ac:cxnSpMk id="16" creationId="{8C730EAB-A532-4295-A302-FB4B90DB9F5E}"/>
          </ac:cxnSpMkLst>
        </pc:cxnChg>
      </pc:sldChg>
      <pc:sldChg chg="addSp delSp modSp new del ord">
        <pc:chgData name="Vignesh Vallavan" userId="S::vigneshvallavan@virtusa.com::95dcde7f-0d3d-43b2-8ac2-0ffc19e831a3" providerId="AD" clId="Web-{6CD98552-D207-4153-AC1F-9D96363C77DC}" dt="2021-08-18T10:22:14.554" v="253"/>
        <pc:sldMkLst>
          <pc:docMk/>
          <pc:sldMk cId="2937482777" sldId="258"/>
        </pc:sldMkLst>
        <pc:spChg chg="del">
          <ac:chgData name="Vignesh Vallavan" userId="S::vigneshvallavan@virtusa.com::95dcde7f-0d3d-43b2-8ac2-0ffc19e831a3" providerId="AD" clId="Web-{6CD98552-D207-4153-AC1F-9D96363C77DC}" dt="2021-08-18T10:08:41.345" v="44"/>
          <ac:spMkLst>
            <pc:docMk/>
            <pc:sldMk cId="2937482777" sldId="258"/>
            <ac:spMk id="2" creationId="{BEAF7861-E4EC-478F-A5C6-E1C41417242A}"/>
          </ac:spMkLst>
        </pc:spChg>
        <pc:spChg chg="del">
          <ac:chgData name="Vignesh Vallavan" userId="S::vigneshvallavan@virtusa.com::95dcde7f-0d3d-43b2-8ac2-0ffc19e831a3" providerId="AD" clId="Web-{6CD98552-D207-4153-AC1F-9D96363C77DC}" dt="2021-08-18T10:08:40.923" v="43"/>
          <ac:spMkLst>
            <pc:docMk/>
            <pc:sldMk cId="2937482777" sldId="258"/>
            <ac:spMk id="3" creationId="{B5AE3D86-A806-47C3-B89A-B9E523CDB797}"/>
          </ac:spMkLst>
        </pc:spChg>
        <pc:spChg chg="add mod">
          <ac:chgData name="Vignesh Vallavan" userId="S::vigneshvallavan@virtusa.com::95dcde7f-0d3d-43b2-8ac2-0ffc19e831a3" providerId="AD" clId="Web-{6CD98552-D207-4153-AC1F-9D96363C77DC}" dt="2021-08-18T10:21:02.005" v="238" actId="20577"/>
          <ac:spMkLst>
            <pc:docMk/>
            <pc:sldMk cId="2937482777" sldId="258"/>
            <ac:spMk id="5" creationId="{50F336E3-4519-4FA9-9B10-2B639EE71200}"/>
          </ac:spMkLst>
        </pc:spChg>
        <pc:picChg chg="add mod">
          <ac:chgData name="Vignesh Vallavan" userId="S::vigneshvallavan@virtusa.com::95dcde7f-0d3d-43b2-8ac2-0ffc19e831a3" providerId="AD" clId="Web-{6CD98552-D207-4153-AC1F-9D96363C77DC}" dt="2021-08-18T10:08:46.830" v="48" actId="1076"/>
          <ac:picMkLst>
            <pc:docMk/>
            <pc:sldMk cId="2937482777" sldId="258"/>
            <ac:picMk id="4" creationId="{36D8E69F-5978-48BF-B037-6DF68A6FEF4D}"/>
          </ac:picMkLst>
        </pc:picChg>
      </pc:sldChg>
      <pc:sldChg chg="addSp delSp modSp new del">
        <pc:chgData name="Vignesh Vallavan" userId="S::vigneshvallavan@virtusa.com::95dcde7f-0d3d-43b2-8ac2-0ffc19e831a3" providerId="AD" clId="Web-{6CD98552-D207-4153-AC1F-9D96363C77DC}" dt="2021-08-18T10:24:09.635" v="288"/>
        <pc:sldMkLst>
          <pc:docMk/>
          <pc:sldMk cId="1268895134" sldId="259"/>
        </pc:sldMkLst>
        <pc:spChg chg="del">
          <ac:chgData name="Vignesh Vallavan" userId="S::vigneshvallavan@virtusa.com::95dcde7f-0d3d-43b2-8ac2-0ffc19e831a3" providerId="AD" clId="Web-{6CD98552-D207-4153-AC1F-9D96363C77DC}" dt="2021-08-18T10:19:54.019" v="224"/>
          <ac:spMkLst>
            <pc:docMk/>
            <pc:sldMk cId="1268895134" sldId="259"/>
            <ac:spMk id="2" creationId="{AF27BD96-E4FA-4831-B9E3-28A9F71F146B}"/>
          </ac:spMkLst>
        </pc:spChg>
        <pc:spChg chg="del">
          <ac:chgData name="Vignesh Vallavan" userId="S::vigneshvallavan@virtusa.com::95dcde7f-0d3d-43b2-8ac2-0ffc19e831a3" providerId="AD" clId="Web-{6CD98552-D207-4153-AC1F-9D96363C77DC}" dt="2021-08-18T10:19:50.675" v="223"/>
          <ac:spMkLst>
            <pc:docMk/>
            <pc:sldMk cId="1268895134" sldId="259"/>
            <ac:spMk id="3" creationId="{3F40E474-BF34-48F8-885F-F0CEDA7AE2D8}"/>
          </ac:spMkLst>
        </pc:spChg>
        <pc:spChg chg="add">
          <ac:chgData name="Vignesh Vallavan" userId="S::vigneshvallavan@virtusa.com::95dcde7f-0d3d-43b2-8ac2-0ffc19e831a3" providerId="AD" clId="Web-{6CD98552-D207-4153-AC1F-9D96363C77DC}" dt="2021-08-18T10:20:13.832" v="227"/>
          <ac:spMkLst>
            <pc:docMk/>
            <pc:sldMk cId="1268895134" sldId="259"/>
            <ac:spMk id="9" creationId="{BA0910F3-1D63-4246-BC28-0AB53C7C6C52}"/>
          </ac:spMkLst>
        </pc:spChg>
        <pc:spChg chg="add mod">
          <ac:chgData name="Vignesh Vallavan" userId="S::vigneshvallavan@virtusa.com::95dcde7f-0d3d-43b2-8ac2-0ffc19e831a3" providerId="AD" clId="Web-{6CD98552-D207-4153-AC1F-9D96363C77DC}" dt="2021-08-18T10:20:40.020" v="237" actId="20577"/>
          <ac:spMkLst>
            <pc:docMk/>
            <pc:sldMk cId="1268895134" sldId="259"/>
            <ac:spMk id="11" creationId="{8C37AEE9-8F1B-4D42-A1D1-B72C85650535}"/>
          </ac:spMkLst>
        </pc:spChg>
        <pc:picChg chg="add">
          <ac:chgData name="Vignesh Vallavan" userId="S::vigneshvallavan@virtusa.com::95dcde7f-0d3d-43b2-8ac2-0ffc19e831a3" providerId="AD" clId="Web-{6CD98552-D207-4153-AC1F-9D96363C77DC}" dt="2021-08-18T10:20:13.816" v="225"/>
          <ac:picMkLst>
            <pc:docMk/>
            <pc:sldMk cId="1268895134" sldId="259"/>
            <ac:picMk id="5" creationId="{7D248D4F-2CC9-40CE-BEA5-DEDDD62FD0FD}"/>
          </ac:picMkLst>
        </pc:picChg>
        <pc:picChg chg="add">
          <ac:chgData name="Vignesh Vallavan" userId="S::vigneshvallavan@virtusa.com::95dcde7f-0d3d-43b2-8ac2-0ffc19e831a3" providerId="AD" clId="Web-{6CD98552-D207-4153-AC1F-9D96363C77DC}" dt="2021-08-18T10:20:13.816" v="226"/>
          <ac:picMkLst>
            <pc:docMk/>
            <pc:sldMk cId="1268895134" sldId="259"/>
            <ac:picMk id="7" creationId="{FE64A41E-FCD5-4F03-B8F2-7D1F0A818DA1}"/>
          </ac:picMkLst>
        </pc:picChg>
      </pc:sldChg>
      <pc:sldChg chg="add replId">
        <pc:chgData name="Vignesh Vallavan" userId="S::vigneshvallavan@virtusa.com::95dcde7f-0d3d-43b2-8ac2-0ffc19e831a3" providerId="AD" clId="Web-{6CD98552-D207-4153-AC1F-9D96363C77DC}" dt="2021-08-18T10:21:20.349" v="239"/>
        <pc:sldMkLst>
          <pc:docMk/>
          <pc:sldMk cId="230399037" sldId="260"/>
        </pc:sldMkLst>
      </pc:sldChg>
      <pc:sldChg chg="addSp delSp modSp add replId">
        <pc:chgData name="Vignesh Vallavan" userId="S::vigneshvallavan@virtusa.com::95dcde7f-0d3d-43b2-8ac2-0ffc19e831a3" providerId="AD" clId="Web-{6CD98552-D207-4153-AC1F-9D96363C77DC}" dt="2021-08-18T10:24:07.151" v="287" actId="1076"/>
        <pc:sldMkLst>
          <pc:docMk/>
          <pc:sldMk cId="924585189" sldId="261"/>
        </pc:sldMkLst>
        <pc:spChg chg="add mod">
          <ac:chgData name="Vignesh Vallavan" userId="S::vigneshvallavan@virtusa.com::95dcde7f-0d3d-43b2-8ac2-0ffc19e831a3" providerId="AD" clId="Web-{6CD98552-D207-4153-AC1F-9D96363C77DC}" dt="2021-08-18T10:24:07.151" v="287" actId="1076"/>
          <ac:spMkLst>
            <pc:docMk/>
            <pc:sldMk cId="924585189" sldId="261"/>
            <ac:spMk id="4" creationId="{4EBF34E6-4E3D-498A-ACF2-421AC4FAAEF1}"/>
          </ac:spMkLst>
        </pc:spChg>
        <pc:spChg chg="add mod">
          <ac:chgData name="Vignesh Vallavan" userId="S::vigneshvallavan@virtusa.com::95dcde7f-0d3d-43b2-8ac2-0ffc19e831a3" providerId="AD" clId="Web-{6CD98552-D207-4153-AC1F-9D96363C77DC}" dt="2021-08-18T10:24:03.588" v="286" actId="14100"/>
          <ac:spMkLst>
            <pc:docMk/>
            <pc:sldMk cId="924585189" sldId="261"/>
            <ac:spMk id="5" creationId="{4F17ED5A-BDA6-4AE6-B543-DB8AC50894B1}"/>
          </ac:spMkLst>
        </pc:spChg>
        <pc:spChg chg="del">
          <ac:chgData name="Vignesh Vallavan" userId="S::vigneshvallavan@virtusa.com::95dcde7f-0d3d-43b2-8ac2-0ffc19e831a3" providerId="AD" clId="Web-{6CD98552-D207-4153-AC1F-9D96363C77DC}" dt="2021-08-18T10:22:42.289" v="255"/>
          <ac:spMkLst>
            <pc:docMk/>
            <pc:sldMk cId="924585189" sldId="261"/>
            <ac:spMk id="8" creationId="{36DEE60F-A348-414D-B683-D9118FCE66CC}"/>
          </ac:spMkLst>
        </pc:spChg>
        <pc:spChg chg="del">
          <ac:chgData name="Vignesh Vallavan" userId="S::vigneshvallavan@virtusa.com::95dcde7f-0d3d-43b2-8ac2-0ffc19e831a3" providerId="AD" clId="Web-{6CD98552-D207-4153-AC1F-9D96363C77DC}" dt="2021-08-18T10:22:42.320" v="257"/>
          <ac:spMkLst>
            <pc:docMk/>
            <pc:sldMk cId="924585189" sldId="261"/>
            <ac:spMk id="13" creationId="{C12582A1-CD07-47E1-9923-47341F097FBC}"/>
          </ac:spMkLst>
        </pc:spChg>
        <pc:picChg chg="add mod">
          <ac:chgData name="Vignesh Vallavan" userId="S::vigneshvallavan@virtusa.com::95dcde7f-0d3d-43b2-8ac2-0ffc19e831a3" providerId="AD" clId="Web-{6CD98552-D207-4153-AC1F-9D96363C77DC}" dt="2021-08-18T10:23:54.056" v="283" actId="1076"/>
          <ac:picMkLst>
            <pc:docMk/>
            <pc:sldMk cId="924585189" sldId="261"/>
            <ac:picMk id="2" creationId="{2342088B-DCA4-4E93-BAAC-5FA97144BD25}"/>
          </ac:picMkLst>
        </pc:picChg>
        <pc:picChg chg="add mod">
          <ac:chgData name="Vignesh Vallavan" userId="S::vigneshvallavan@virtusa.com::95dcde7f-0d3d-43b2-8ac2-0ffc19e831a3" providerId="AD" clId="Web-{6CD98552-D207-4153-AC1F-9D96363C77DC}" dt="2021-08-18T10:23:56.182" v="284" actId="1076"/>
          <ac:picMkLst>
            <pc:docMk/>
            <pc:sldMk cId="924585189" sldId="261"/>
            <ac:picMk id="3" creationId="{C12C13A5-D200-4608-80B4-4FFB5063017A}"/>
          </ac:picMkLst>
        </pc:picChg>
        <pc:picChg chg="del">
          <ac:chgData name="Vignesh Vallavan" userId="S::vigneshvallavan@virtusa.com::95dcde7f-0d3d-43b2-8ac2-0ffc19e831a3" providerId="AD" clId="Web-{6CD98552-D207-4153-AC1F-9D96363C77DC}" dt="2021-08-18T10:22:42.305" v="256"/>
          <ac:picMkLst>
            <pc:docMk/>
            <pc:sldMk cId="924585189" sldId="261"/>
            <ac:picMk id="6" creationId="{3B621216-89AF-47E2-8BF7-D24FA0F2F312}"/>
          </ac:picMkLst>
        </pc:picChg>
        <pc:picChg chg="del">
          <ac:chgData name="Vignesh Vallavan" userId="S::vigneshvallavan@virtusa.com::95dcde7f-0d3d-43b2-8ac2-0ffc19e831a3" providerId="AD" clId="Web-{6CD98552-D207-4153-AC1F-9D96363C77DC}" dt="2021-08-18T10:22:42.320" v="258"/>
          <ac:picMkLst>
            <pc:docMk/>
            <pc:sldMk cId="924585189" sldId="261"/>
            <ac:picMk id="7" creationId="{D44C3A48-9AF3-4880-BCD5-DEABBCD7CCF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5EB73AF-9403-4A33-84B2-71B61A10F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34" y="1140534"/>
            <a:ext cx="11013688" cy="46048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D6D924-6C1A-467C-847C-DA5AA0826377}"/>
              </a:ext>
            </a:extLst>
          </p:cNvPr>
          <p:cNvSpPr txBox="1"/>
          <p:nvPr/>
        </p:nvSpPr>
        <p:spPr>
          <a:xfrm>
            <a:off x="477644" y="55198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Created An Empty Bucket</a:t>
            </a:r>
          </a:p>
        </p:txBody>
      </p:sp>
    </p:spTree>
    <p:extLst>
      <p:ext uri="{BB962C8B-B14F-4D97-AF65-F5344CB8AC3E}">
        <p14:creationId xmlns:p14="http://schemas.microsoft.com/office/powerpoint/2010/main" val="1566307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B621216-89AF-47E2-8BF7-D24FA0F2F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694980"/>
            <a:ext cx="5294716" cy="346803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44C3A48-9AF3-4880-BCD5-DEABBCD7C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555995"/>
            <a:ext cx="5294715" cy="37460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DEE60F-A348-414D-B683-D9118FCE66CC}"/>
              </a:ext>
            </a:extLst>
          </p:cNvPr>
          <p:cNvSpPr txBox="1"/>
          <p:nvPr/>
        </p:nvSpPr>
        <p:spPr>
          <a:xfrm>
            <a:off x="644912" y="63562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Python Code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2582A1-CD07-47E1-9923-47341F097FBC}"/>
              </a:ext>
            </a:extLst>
          </p:cNvPr>
          <p:cNvSpPr txBox="1"/>
          <p:nvPr/>
        </p:nvSpPr>
        <p:spPr>
          <a:xfrm>
            <a:off x="6127594" y="63562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230399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342088B-DCA4-4E93-BAAC-5FA97144B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38" y="1171612"/>
            <a:ext cx="5005643" cy="2774507"/>
          </a:xfrm>
          <a:prstGeom prst="rect">
            <a:avLst/>
          </a:prstGeom>
        </p:spPr>
      </p:pic>
      <p:pic>
        <p:nvPicPr>
          <p:cNvPr id="3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12C13A5-D200-4608-80B4-4FFB50630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622" y="4118798"/>
            <a:ext cx="4094960" cy="14707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BF34E6-4E3D-498A-ACF2-421AC4FAAEF1}"/>
              </a:ext>
            </a:extLst>
          </p:cNvPr>
          <p:cNvSpPr txBox="1"/>
          <p:nvPr/>
        </p:nvSpPr>
        <p:spPr>
          <a:xfrm>
            <a:off x="561278" y="635619"/>
            <a:ext cx="43229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Result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17ED5A-BDA6-4AE6-B543-DB8AC50894B1}"/>
              </a:ext>
            </a:extLst>
          </p:cNvPr>
          <p:cNvSpPr txBox="1"/>
          <p:nvPr/>
        </p:nvSpPr>
        <p:spPr>
          <a:xfrm>
            <a:off x="1187373" y="1447567"/>
            <a:ext cx="397912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Once code runs successfully, the new.txt file was added into the S3 bucket</a:t>
            </a:r>
          </a:p>
        </p:txBody>
      </p:sp>
    </p:spTree>
    <p:extLst>
      <p:ext uri="{BB962C8B-B14F-4D97-AF65-F5344CB8AC3E}">
        <p14:creationId xmlns:p14="http://schemas.microsoft.com/office/powerpoint/2010/main" val="924585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BE978D-2CC4-4C00-BB4C-063ACDA7E51A}"/>
              </a:ext>
            </a:extLst>
          </p:cNvPr>
          <p:cNvSpPr txBox="1"/>
          <p:nvPr/>
        </p:nvSpPr>
        <p:spPr>
          <a:xfrm>
            <a:off x="696685" y="841828"/>
            <a:ext cx="9383485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import json</a:t>
            </a:r>
          </a:p>
          <a:p>
            <a:r>
              <a:rPr lang="en-US"/>
              <a:t>import boto3</a:t>
            </a:r>
          </a:p>
          <a:p>
            <a:endParaRPr lang="en-US"/>
          </a:p>
          <a:p>
            <a:r>
              <a:rPr lang="en-US"/>
              <a:t>s3 = boto3.client('s3')</a:t>
            </a:r>
          </a:p>
          <a:p>
            <a:endParaRPr lang="en-US"/>
          </a:p>
          <a:p>
            <a:r>
              <a:rPr lang="en-US"/>
              <a:t>def lambda_handler(event, context):</a:t>
            </a:r>
          </a:p>
          <a:p>
            <a:r>
              <a:rPr lang="en-US"/>
              <a:t>    </a:t>
            </a:r>
          </a:p>
          <a:p>
            <a:r>
              <a:rPr lang="en-US"/>
              <a:t>    bucket = 'put-file-from-lambda'</a:t>
            </a:r>
          </a:p>
          <a:p>
            <a:r>
              <a:rPr lang="en-US"/>
              <a:t>    </a:t>
            </a:r>
          </a:p>
          <a:p>
            <a:r>
              <a:rPr lang="en-US"/>
              <a:t>    filename = 'new' + '.txt'</a:t>
            </a:r>
          </a:p>
          <a:p>
            <a:r>
              <a:rPr lang="en-US"/>
              <a:t>    </a:t>
            </a:r>
          </a:p>
          <a:p>
            <a:r>
              <a:rPr lang="en-US"/>
              <a:t>    content = 'Hi, You Put this new.txt file in to S3 bucket'</a:t>
            </a:r>
          </a:p>
          <a:p>
            <a:r>
              <a:rPr lang="en-US"/>
              <a:t>    </a:t>
            </a:r>
          </a:p>
          <a:p>
            <a:r>
              <a:rPr lang="en-US"/>
              <a:t>    s3.put_object(Bucket = bucket, Key = filename, Body = content)</a:t>
            </a:r>
          </a:p>
          <a:p>
            <a:r>
              <a:rPr lang="en-US"/>
              <a:t>    </a:t>
            </a:r>
          </a:p>
          <a:p>
            <a:r>
              <a:rPr lang="en-US"/>
              <a:t>    print('Put Function Completed')</a:t>
            </a:r>
          </a:p>
          <a:p>
            <a:r>
              <a:rPr lang="en-US"/>
              <a:t>   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86A2EB-D8C3-4A4A-8B69-91F652F991CE}"/>
              </a:ext>
            </a:extLst>
          </p:cNvPr>
          <p:cNvSpPr txBox="1"/>
          <p:nvPr/>
        </p:nvSpPr>
        <p:spPr>
          <a:xfrm>
            <a:off x="161472" y="19775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Lambda Python Snippet</a:t>
            </a:r>
          </a:p>
        </p:txBody>
      </p:sp>
    </p:spTree>
    <p:extLst>
      <p:ext uri="{BB962C8B-B14F-4D97-AF65-F5344CB8AC3E}">
        <p14:creationId xmlns:p14="http://schemas.microsoft.com/office/powerpoint/2010/main" val="3163274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119</cp:revision>
  <dcterms:created xsi:type="dcterms:W3CDTF">2021-08-18T10:02:40Z</dcterms:created>
  <dcterms:modified xsi:type="dcterms:W3CDTF">2021-08-18T11:46:06Z</dcterms:modified>
</cp:coreProperties>
</file>