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67" r:id="rId6"/>
    <p:sldId id="258" r:id="rId7"/>
    <p:sldId id="268" r:id="rId8"/>
    <p:sldId id="269" r:id="rId9"/>
    <p:sldId id="265" r:id="rId10"/>
    <p:sldId id="263" r:id="rId11"/>
    <p:sldId id="264" r:id="rId12"/>
    <p:sldId id="262" r:id="rId13"/>
    <p:sldId id="261" r:id="rId14"/>
    <p:sldId id="260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250A2-BF47-505E-9753-535616084031}" v="2" dt="2021-07-22T11:01:37.894"/>
    <p1510:client id="{C980CCE2-BB18-1111-4EDC-CA8E2497B86B}" v="352" dt="2021-07-23T11:24:13.817"/>
    <p1510:client id="{D1B36F8E-DD7B-925E-811C-5AD8CC2BCCEE}" v="14" dt="2021-07-23T11:29:15.833"/>
    <p1510:client id="{D2784983-056A-B5D6-9521-2816703DBD1B}" v="1367" dt="2021-07-22T09:14:27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96E250A2-BF47-505E-9753-535616084031}"/>
    <pc:docChg chg="modSld">
      <pc:chgData name="Vignesh Vallavan" userId="S::vigneshvallavan@virtusa.com::95dcde7f-0d3d-43b2-8ac2-0ffc19e831a3" providerId="AD" clId="Web-{96E250A2-BF47-505E-9753-535616084031}" dt="2021-07-22T11:01:37.894" v="1" actId="1076"/>
      <pc:docMkLst>
        <pc:docMk/>
      </pc:docMkLst>
      <pc:sldChg chg="modSp">
        <pc:chgData name="Vignesh Vallavan" userId="S::vigneshvallavan@virtusa.com::95dcde7f-0d3d-43b2-8ac2-0ffc19e831a3" providerId="AD" clId="Web-{96E250A2-BF47-505E-9753-535616084031}" dt="2021-07-22T11:01:37.894" v="1" actId="1076"/>
        <pc:sldMkLst>
          <pc:docMk/>
          <pc:sldMk cId="132049645" sldId="267"/>
        </pc:sldMkLst>
        <pc:grpChg chg="mod">
          <ac:chgData name="Vignesh Vallavan" userId="S::vigneshvallavan@virtusa.com::95dcde7f-0d3d-43b2-8ac2-0ffc19e831a3" providerId="AD" clId="Web-{96E250A2-BF47-505E-9753-535616084031}" dt="2021-07-22T11:01:37.894" v="1" actId="1076"/>
          <ac:grpSpMkLst>
            <pc:docMk/>
            <pc:sldMk cId="132049645" sldId="267"/>
            <ac:grpSpMk id="13" creationId="{E6015FF3-8277-4146-B7C9-71E86A9C7B55}"/>
          </ac:grpSpMkLst>
        </pc:grpChg>
      </pc:sldChg>
    </pc:docChg>
  </pc:docChgLst>
  <pc:docChgLst>
    <pc:chgData name="Vignesh Vallavan" userId="S::vigneshvallavan@virtusa.com::95dcde7f-0d3d-43b2-8ac2-0ffc19e831a3" providerId="AD" clId="Web-{C980CCE2-BB18-1111-4EDC-CA8E2497B86B}"/>
    <pc:docChg chg="addSld modSld sldOrd">
      <pc:chgData name="Vignesh Vallavan" userId="S::vigneshvallavan@virtusa.com::95dcde7f-0d3d-43b2-8ac2-0ffc19e831a3" providerId="AD" clId="Web-{C980CCE2-BB18-1111-4EDC-CA8E2497B86B}" dt="2021-07-23T11:24:13.817" v="275"/>
      <pc:docMkLst>
        <pc:docMk/>
      </pc:docMkLst>
      <pc:sldChg chg="addSp delSp modSp ord">
        <pc:chgData name="Vignesh Vallavan" userId="S::vigneshvallavan@virtusa.com::95dcde7f-0d3d-43b2-8ac2-0ffc19e831a3" providerId="AD" clId="Web-{C980CCE2-BB18-1111-4EDC-CA8E2497B86B}" dt="2021-07-23T11:02:57.610" v="108"/>
        <pc:sldMkLst>
          <pc:docMk/>
          <pc:sldMk cId="0" sldId="256"/>
        </pc:sldMkLst>
        <pc:spChg chg="add del">
          <ac:chgData name="Vignesh Vallavan" userId="S::vigneshvallavan@virtusa.com::95dcde7f-0d3d-43b2-8ac2-0ffc19e831a3" providerId="AD" clId="Web-{C980CCE2-BB18-1111-4EDC-CA8E2497B86B}" dt="2021-07-23T11:00:08.154" v="70"/>
          <ac:spMkLst>
            <pc:docMk/>
            <pc:sldMk cId="0" sldId="256"/>
            <ac:spMk id="2" creationId="{C8443E48-C37B-43F8-A29D-6E833C8F3DAE}"/>
          </ac:spMkLst>
        </pc:spChg>
        <pc:spChg chg="add mod">
          <ac:chgData name="Vignesh Vallavan" userId="S::vigneshvallavan@virtusa.com::95dcde7f-0d3d-43b2-8ac2-0ffc19e831a3" providerId="AD" clId="Web-{C980CCE2-BB18-1111-4EDC-CA8E2497B86B}" dt="2021-07-23T11:02:41.609" v="105" actId="20577"/>
          <ac:spMkLst>
            <pc:docMk/>
            <pc:sldMk cId="0" sldId="256"/>
            <ac:spMk id="4" creationId="{6F20E4BD-DD50-445F-AC03-0438A2ABC771}"/>
          </ac:spMkLst>
        </pc:spChg>
        <pc:grpChg chg="mod">
          <ac:chgData name="Vignesh Vallavan" userId="S::vigneshvallavan@virtusa.com::95dcde7f-0d3d-43b2-8ac2-0ffc19e831a3" providerId="AD" clId="Web-{C980CCE2-BB18-1111-4EDC-CA8E2497B86B}" dt="2021-07-23T11:02:20.094" v="102" actId="1076"/>
          <ac:grpSpMkLst>
            <pc:docMk/>
            <pc:sldMk cId="0" sldId="256"/>
            <ac:grpSpMk id="17" creationId="{00000000-0000-0000-0000-000000000000}"/>
          </ac:grpSpMkLst>
        </pc:grpChg>
        <pc:cxnChg chg="add mod">
          <ac:chgData name="Vignesh Vallavan" userId="S::vigneshvallavan@virtusa.com::95dcde7f-0d3d-43b2-8ac2-0ffc19e831a3" providerId="AD" clId="Web-{C980CCE2-BB18-1111-4EDC-CA8E2497B86B}" dt="2021-07-23T11:01:10.077" v="78" actId="1076"/>
          <ac:cxnSpMkLst>
            <pc:docMk/>
            <pc:sldMk cId="0" sldId="256"/>
            <ac:cxnSpMk id="3" creationId="{61C605BB-82E4-42FE-BCBF-D063ECB1845F}"/>
          </ac:cxnSpMkLst>
        </pc:cxnChg>
        <pc:cxnChg chg="mod">
          <ac:chgData name="Vignesh Vallavan" userId="S::vigneshvallavan@virtusa.com::95dcde7f-0d3d-43b2-8ac2-0ffc19e831a3" providerId="AD" clId="Web-{C980CCE2-BB18-1111-4EDC-CA8E2497B86B}" dt="2021-07-23T11:01:00.280" v="76" actId="14100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Vignesh Vallavan" userId="S::vigneshvallavan@virtusa.com::95dcde7f-0d3d-43b2-8ac2-0ffc19e831a3" providerId="AD" clId="Web-{C980CCE2-BB18-1111-4EDC-CA8E2497B86B}" dt="2021-07-23T11:00:52.014" v="74" actId="14100"/>
          <ac:cxnSpMkLst>
            <pc:docMk/>
            <pc:sldMk cId="0" sldId="256"/>
            <ac:cxnSpMk id="70" creationId="{00000000-0000-0000-0000-000000000000}"/>
          </ac:cxnSpMkLst>
        </pc:cxnChg>
      </pc:sldChg>
      <pc:sldChg chg="addSp delSp modSp ord">
        <pc:chgData name="Vignesh Vallavan" userId="S::vigneshvallavan@virtusa.com::95dcde7f-0d3d-43b2-8ac2-0ffc19e831a3" providerId="AD" clId="Web-{C980CCE2-BB18-1111-4EDC-CA8E2497B86B}" dt="2021-07-23T11:24:13.817" v="275"/>
        <pc:sldMkLst>
          <pc:docMk/>
          <pc:sldMk cId="0" sldId="257"/>
        </pc:sldMkLst>
        <pc:spChg chg="add mod">
          <ac:chgData name="Vignesh Vallavan" userId="S::vigneshvallavan@virtusa.com::95dcde7f-0d3d-43b2-8ac2-0ffc19e831a3" providerId="AD" clId="Web-{C980CCE2-BB18-1111-4EDC-CA8E2497B86B}" dt="2021-07-23T10:50:58.458" v="41" actId="20577"/>
          <ac:spMkLst>
            <pc:docMk/>
            <pc:sldMk cId="0" sldId="257"/>
            <ac:spMk id="3" creationId="{385F1E9C-9914-4D9F-A0D1-3AE31B2657B9}"/>
          </ac:spMkLst>
        </pc:spChg>
        <pc:spChg chg="mod">
          <ac:chgData name="Vignesh Vallavan" userId="S::vigneshvallavan@virtusa.com::95dcde7f-0d3d-43b2-8ac2-0ffc19e831a3" providerId="AD" clId="Web-{C980CCE2-BB18-1111-4EDC-CA8E2497B86B}" dt="2021-07-23T10:52:37.663" v="47" actId="1076"/>
          <ac:spMkLst>
            <pc:docMk/>
            <pc:sldMk cId="0" sldId="257"/>
            <ac:spMk id="53" creationId="{00000000-0000-0000-0000-000000000000}"/>
          </ac:spMkLst>
        </pc:spChg>
        <pc:grpChg chg="mod">
          <ac:chgData name="Vignesh Vallavan" userId="S::vigneshvallavan@virtusa.com::95dcde7f-0d3d-43b2-8ac2-0ffc19e831a3" providerId="AD" clId="Web-{C980CCE2-BB18-1111-4EDC-CA8E2497B86B}" dt="2021-07-23T10:47:35.611" v="22" actId="1076"/>
          <ac:grpSpMkLst>
            <pc:docMk/>
            <pc:sldMk cId="0" sldId="257"/>
            <ac:grpSpMk id="36" creationId="{00000000-0000-0000-0000-000000000000}"/>
          </ac:grpSpMkLst>
        </pc:grpChg>
        <pc:picChg chg="mod">
          <ac:chgData name="Vignesh Vallavan" userId="S::vigneshvallavan@virtusa.com::95dcde7f-0d3d-43b2-8ac2-0ffc19e831a3" providerId="AD" clId="Web-{C980CCE2-BB18-1111-4EDC-CA8E2497B86B}" dt="2021-07-23T10:57:35.011" v="58" actId="1076"/>
          <ac:picMkLst>
            <pc:docMk/>
            <pc:sldMk cId="0" sldId="257"/>
            <ac:picMk id="60" creationId="{00000000-0000-0000-0000-000000000000}"/>
          </ac:picMkLst>
        </pc:picChg>
        <pc:cxnChg chg="add del mod">
          <ac:chgData name="Vignesh Vallavan" userId="S::vigneshvallavan@virtusa.com::95dcde7f-0d3d-43b2-8ac2-0ffc19e831a3" providerId="AD" clId="Web-{C980CCE2-BB18-1111-4EDC-CA8E2497B86B}" dt="2021-07-23T10:47:32.299" v="21"/>
          <ac:cxnSpMkLst>
            <pc:docMk/>
            <pc:sldMk cId="0" sldId="257"/>
            <ac:cxnSpMk id="2" creationId="{AEECE4D4-1EA6-402C-8304-EA28C96C22BA}"/>
          </ac:cxnSpMkLst>
        </pc:cxnChg>
        <pc:cxnChg chg="add">
          <ac:chgData name="Vignesh Vallavan" userId="S::vigneshvallavan@virtusa.com::95dcde7f-0d3d-43b2-8ac2-0ffc19e831a3" providerId="AD" clId="Web-{C980CCE2-BB18-1111-4EDC-CA8E2497B86B}" dt="2021-07-23T11:24:07.286" v="273"/>
          <ac:cxnSpMkLst>
            <pc:docMk/>
            <pc:sldMk cId="0" sldId="257"/>
            <ac:cxnSpMk id="4" creationId="{09A3BC8B-2E50-453C-B5B6-5F75A57C02E6}"/>
          </ac:cxnSpMkLst>
        </pc:cxnChg>
        <pc:cxnChg chg="mod">
          <ac:chgData name="Vignesh Vallavan" userId="S::vigneshvallavan@virtusa.com::95dcde7f-0d3d-43b2-8ac2-0ffc19e831a3" providerId="AD" clId="Web-{C980CCE2-BB18-1111-4EDC-CA8E2497B86B}" dt="2021-07-23T10:57:35.011" v="58" actId="1076"/>
          <ac:cxnSpMkLst>
            <pc:docMk/>
            <pc:sldMk cId="0" sldId="257"/>
            <ac:cxnSpMk id="151" creationId="{00000000-0000-0000-0000-000000000000}"/>
          </ac:cxnSpMkLst>
        </pc:cxnChg>
        <pc:cxnChg chg="mod">
          <ac:chgData name="Vignesh Vallavan" userId="S::vigneshvallavan@virtusa.com::95dcde7f-0d3d-43b2-8ac2-0ffc19e831a3" providerId="AD" clId="Web-{C980CCE2-BB18-1111-4EDC-CA8E2497B86B}" dt="2021-07-23T10:57:45.417" v="61" actId="14100"/>
          <ac:cxnSpMkLst>
            <pc:docMk/>
            <pc:sldMk cId="0" sldId="257"/>
            <ac:cxnSpMk id="168" creationId="{00000000-0000-0000-0000-000000000000}"/>
          </ac:cxnSpMkLst>
        </pc:cxnChg>
        <pc:cxnChg chg="del">
          <ac:chgData name="Vignesh Vallavan" userId="S::vigneshvallavan@virtusa.com::95dcde7f-0d3d-43b2-8ac2-0ffc19e831a3" providerId="AD" clId="Web-{C980CCE2-BB18-1111-4EDC-CA8E2497B86B}" dt="2021-07-23T11:24:06.239" v="272"/>
          <ac:cxnSpMkLst>
            <pc:docMk/>
            <pc:sldMk cId="0" sldId="257"/>
            <ac:cxnSpMk id="171" creationId="{00000000-0000-0000-0000-000000000000}"/>
          </ac:cxnSpMkLst>
        </pc:cxnChg>
        <pc:cxnChg chg="del mod">
          <ac:chgData name="Vignesh Vallavan" userId="S::vigneshvallavan@virtusa.com::95dcde7f-0d3d-43b2-8ac2-0ffc19e831a3" providerId="AD" clId="Web-{C980CCE2-BB18-1111-4EDC-CA8E2497B86B}" dt="2021-07-23T11:24:10.926" v="274"/>
          <ac:cxnSpMkLst>
            <pc:docMk/>
            <pc:sldMk cId="0" sldId="257"/>
            <ac:cxnSpMk id="175" creationId="{00000000-0000-0000-0000-000000000000}"/>
          </ac:cxnSpMkLst>
        </pc:cxnChg>
        <pc:cxnChg chg="mod">
          <ac:chgData name="Vignesh Vallavan" userId="S::vigneshvallavan@virtusa.com::95dcde7f-0d3d-43b2-8ac2-0ffc19e831a3" providerId="AD" clId="Web-{C980CCE2-BB18-1111-4EDC-CA8E2497B86B}" dt="2021-07-23T10:51:50.724" v="43" actId="14100"/>
          <ac:cxnSpMkLst>
            <pc:docMk/>
            <pc:sldMk cId="0" sldId="257"/>
            <ac:cxnSpMk id="199" creationId="{00000000-0000-0000-0000-000000000000}"/>
          </ac:cxnSpMkLst>
        </pc:cxnChg>
        <pc:cxnChg chg="del mod">
          <ac:chgData name="Vignesh Vallavan" userId="S::vigneshvallavan@virtusa.com::95dcde7f-0d3d-43b2-8ac2-0ffc19e831a3" providerId="AD" clId="Web-{C980CCE2-BB18-1111-4EDC-CA8E2497B86B}" dt="2021-07-23T11:24:13.817" v="275"/>
          <ac:cxnSpMkLst>
            <pc:docMk/>
            <pc:sldMk cId="0" sldId="257"/>
            <ac:cxnSpMk id="201" creationId="{00000000-0000-0000-0000-000000000000}"/>
          </ac:cxnSpMkLst>
        </pc:cxnChg>
        <pc:cxnChg chg="mod">
          <ac:chgData name="Vignesh Vallavan" userId="S::vigneshvallavan@virtusa.com::95dcde7f-0d3d-43b2-8ac2-0ffc19e831a3" providerId="AD" clId="Web-{C980CCE2-BB18-1111-4EDC-CA8E2497B86B}" dt="2021-07-23T10:57:35.011" v="58" actId="1076"/>
          <ac:cxnSpMkLst>
            <pc:docMk/>
            <pc:sldMk cId="0" sldId="257"/>
            <ac:cxnSpMk id="203" creationId="{00000000-0000-0000-0000-000000000000}"/>
          </ac:cxnSpMkLst>
        </pc:cxnChg>
      </pc:sldChg>
      <pc:sldChg chg="ord">
        <pc:chgData name="Vignesh Vallavan" userId="S::vigneshvallavan@virtusa.com::95dcde7f-0d3d-43b2-8ac2-0ffc19e831a3" providerId="AD" clId="Web-{C980CCE2-BB18-1111-4EDC-CA8E2497B86B}" dt="2021-07-23T09:30:20.275" v="1"/>
        <pc:sldMkLst>
          <pc:docMk/>
          <pc:sldMk cId="3138742045" sldId="258"/>
        </pc:sldMkLst>
      </pc:sldChg>
      <pc:sldChg chg="addSp delSp modSp">
        <pc:chgData name="Vignesh Vallavan" userId="S::vigneshvallavan@virtusa.com::95dcde7f-0d3d-43b2-8ac2-0ffc19e831a3" providerId="AD" clId="Web-{C980CCE2-BB18-1111-4EDC-CA8E2497B86B}" dt="2021-07-23T11:23:19.254" v="271" actId="14100"/>
        <pc:sldMkLst>
          <pc:docMk/>
          <pc:sldMk cId="3218292722" sldId="259"/>
        </pc:sldMkLst>
        <pc:spChg chg="mod">
          <ac:chgData name="Vignesh Vallavan" userId="S::vigneshvallavan@virtusa.com::95dcde7f-0d3d-43b2-8ac2-0ffc19e831a3" providerId="AD" clId="Web-{C980CCE2-BB18-1111-4EDC-CA8E2497B86B}" dt="2021-07-23T11:21:38.611" v="256" actId="1076"/>
          <ac:spMkLst>
            <pc:docMk/>
            <pc:sldMk cId="3218292722" sldId="259"/>
            <ac:spMk id="197" creationId="{FCB120B0-CAA9-4D22-8BA7-AAF06E1810DA}"/>
          </ac:spMkLst>
        </pc:spChg>
        <pc:spChg chg="mod">
          <ac:chgData name="Vignesh Vallavan" userId="S::vigneshvallavan@virtusa.com::95dcde7f-0d3d-43b2-8ac2-0ffc19e831a3" providerId="AD" clId="Web-{C980CCE2-BB18-1111-4EDC-CA8E2497B86B}" dt="2021-07-23T11:22:12.393" v="263" actId="1076"/>
          <ac:spMkLst>
            <pc:docMk/>
            <pc:sldMk cId="3218292722" sldId="259"/>
            <ac:spMk id="261" creationId="{06EF09E4-B311-4F06-A756-82F9A0D78ECC}"/>
          </ac:spMkLst>
        </pc:spChg>
        <pc:cxnChg chg="add">
          <ac:chgData name="Vignesh Vallavan" userId="S::vigneshvallavan@virtusa.com::95dcde7f-0d3d-43b2-8ac2-0ffc19e831a3" providerId="AD" clId="Web-{C980CCE2-BB18-1111-4EDC-CA8E2497B86B}" dt="2021-07-23T11:21:53.049" v="259"/>
          <ac:cxnSpMkLst>
            <pc:docMk/>
            <pc:sldMk cId="3218292722" sldId="259"/>
            <ac:cxnSpMk id="3" creationId="{DC27FC79-A96B-4F76-B94C-BED3DC55F1F8}"/>
          </ac:cxnSpMkLst>
        </pc:cxnChg>
        <pc:cxnChg chg="add mod">
          <ac:chgData name="Vignesh Vallavan" userId="S::vigneshvallavan@virtusa.com::95dcde7f-0d3d-43b2-8ac2-0ffc19e831a3" providerId="AD" clId="Web-{C980CCE2-BB18-1111-4EDC-CA8E2497B86B}" dt="2021-07-23T11:22:58.503" v="268" actId="14100"/>
          <ac:cxnSpMkLst>
            <pc:docMk/>
            <pc:sldMk cId="3218292722" sldId="259"/>
            <ac:cxnSpMk id="4" creationId="{38677D71-AED7-490E-B088-2C804496F434}"/>
          </ac:cxnSpMkLst>
        </pc:cxnChg>
        <pc:cxnChg chg="del">
          <ac:chgData name="Vignesh Vallavan" userId="S::vigneshvallavan@virtusa.com::95dcde7f-0d3d-43b2-8ac2-0ffc19e831a3" providerId="AD" clId="Web-{C980CCE2-BB18-1111-4EDC-CA8E2497B86B}" dt="2021-07-23T11:21:51.283" v="258"/>
          <ac:cxnSpMkLst>
            <pc:docMk/>
            <pc:sldMk cId="3218292722" sldId="259"/>
            <ac:cxnSpMk id="319" creationId="{55C64E27-E7BA-474A-A78D-BFC304D77E58}"/>
          </ac:cxnSpMkLst>
        </pc:cxnChg>
        <pc:cxnChg chg="del">
          <ac:chgData name="Vignesh Vallavan" userId="S::vigneshvallavan@virtusa.com::95dcde7f-0d3d-43b2-8ac2-0ffc19e831a3" providerId="AD" clId="Web-{C980CCE2-BB18-1111-4EDC-CA8E2497B86B}" dt="2021-07-23T11:21:58.940" v="260"/>
          <ac:cxnSpMkLst>
            <pc:docMk/>
            <pc:sldMk cId="3218292722" sldId="259"/>
            <ac:cxnSpMk id="321" creationId="{3D972F39-314F-40B7-BBC2-4D151DD42E9C}"/>
          </ac:cxnSpMkLst>
        </pc:cxnChg>
        <pc:cxnChg chg="mod">
          <ac:chgData name="Vignesh Vallavan" userId="S::vigneshvallavan@virtusa.com::95dcde7f-0d3d-43b2-8ac2-0ffc19e831a3" providerId="AD" clId="Web-{C980CCE2-BB18-1111-4EDC-CA8E2497B86B}" dt="2021-07-23T11:23:04.206" v="269" actId="14100"/>
          <ac:cxnSpMkLst>
            <pc:docMk/>
            <pc:sldMk cId="3218292722" sldId="259"/>
            <ac:cxnSpMk id="331" creationId="{EDBC355D-73FD-45C2-9913-B8B27642B604}"/>
          </ac:cxnSpMkLst>
        </pc:cxnChg>
        <pc:cxnChg chg="mod">
          <ac:chgData name="Vignesh Vallavan" userId="S::vigneshvallavan@virtusa.com::95dcde7f-0d3d-43b2-8ac2-0ffc19e831a3" providerId="AD" clId="Web-{C980CCE2-BB18-1111-4EDC-CA8E2497B86B}" dt="2021-07-23T11:23:19.254" v="271" actId="14100"/>
          <ac:cxnSpMkLst>
            <pc:docMk/>
            <pc:sldMk cId="3218292722" sldId="259"/>
            <ac:cxnSpMk id="333" creationId="{655A7B82-1B7E-4366-A248-F09A20873EEA}"/>
          </ac:cxnSpMkLst>
        </pc:cxnChg>
      </pc:sldChg>
      <pc:sldChg chg="addSp delSp modSp ord">
        <pc:chgData name="Vignesh Vallavan" userId="S::vigneshvallavan@virtusa.com::95dcde7f-0d3d-43b2-8ac2-0ffc19e831a3" providerId="AD" clId="Web-{C980CCE2-BB18-1111-4EDC-CA8E2497B86B}" dt="2021-07-23T11:21:48.205" v="257" actId="1076"/>
        <pc:sldMkLst>
          <pc:docMk/>
          <pc:sldMk cId="1864425776" sldId="260"/>
        </pc:sldMkLst>
        <pc:spChg chg="mod">
          <ac:chgData name="Vignesh Vallavan" userId="S::vigneshvallavan@virtusa.com::95dcde7f-0d3d-43b2-8ac2-0ffc19e831a3" providerId="AD" clId="Web-{C980CCE2-BB18-1111-4EDC-CA8E2497B86B}" dt="2021-07-23T11:21:18.642" v="255" actId="1076"/>
          <ac:spMkLst>
            <pc:docMk/>
            <pc:sldMk cId="1864425776" sldId="260"/>
            <ac:spMk id="30" creationId="{F0777577-17B6-4BD4-A1F0-F0D4D623A53D}"/>
          </ac:spMkLst>
        </pc:spChg>
        <pc:cxnChg chg="add mod">
          <ac:chgData name="Vignesh Vallavan" userId="S::vigneshvallavan@virtusa.com::95dcde7f-0d3d-43b2-8ac2-0ffc19e831a3" providerId="AD" clId="Web-{C980CCE2-BB18-1111-4EDC-CA8E2497B86B}" dt="2021-07-23T11:21:48.205" v="257" actId="1076"/>
          <ac:cxnSpMkLst>
            <pc:docMk/>
            <pc:sldMk cId="1864425776" sldId="260"/>
            <ac:cxnSpMk id="3" creationId="{B66BE4F1-EF97-4BCB-A81F-B87E2F13C041}"/>
          </ac:cxnSpMkLst>
        </pc:cxnChg>
        <pc:cxnChg chg="del mod">
          <ac:chgData name="Vignesh Vallavan" userId="S::vigneshvallavan@virtusa.com::95dcde7f-0d3d-43b2-8ac2-0ffc19e831a3" providerId="AD" clId="Web-{C980CCE2-BB18-1111-4EDC-CA8E2497B86B}" dt="2021-07-23T11:20:57.236" v="253"/>
          <ac:cxnSpMkLst>
            <pc:docMk/>
            <pc:sldMk cId="1864425776" sldId="260"/>
            <ac:cxnSpMk id="152" creationId="{27625CEE-ECC7-4263-A311-4F6A85496F1B}"/>
          </ac:cxnSpMkLst>
        </pc:cxnChg>
      </pc:sldChg>
      <pc:sldChg chg="addSp delSp modSp ord">
        <pc:chgData name="Vignesh Vallavan" userId="S::vigneshvallavan@virtusa.com::95dcde7f-0d3d-43b2-8ac2-0ffc19e831a3" providerId="AD" clId="Web-{C980CCE2-BB18-1111-4EDC-CA8E2497B86B}" dt="2021-07-23T11:20:26.642" v="249" actId="14100"/>
        <pc:sldMkLst>
          <pc:docMk/>
          <pc:sldMk cId="3966667435" sldId="261"/>
        </pc:sldMkLst>
        <pc:spChg chg="mod">
          <ac:chgData name="Vignesh Vallavan" userId="S::vigneshvallavan@virtusa.com::95dcde7f-0d3d-43b2-8ac2-0ffc19e831a3" providerId="AD" clId="Web-{C980CCE2-BB18-1111-4EDC-CA8E2497B86B}" dt="2021-07-23T11:12:09.587" v="201" actId="1076"/>
          <ac:spMkLst>
            <pc:docMk/>
            <pc:sldMk cId="3966667435" sldId="261"/>
            <ac:spMk id="27" creationId="{B12F4BE3-0619-4CCE-9B3B-FD6647577AF3}"/>
          </ac:spMkLst>
        </pc:spChg>
        <pc:spChg chg="mod">
          <ac:chgData name="Vignesh Vallavan" userId="S::vigneshvallavan@virtusa.com::95dcde7f-0d3d-43b2-8ac2-0ffc19e831a3" providerId="AD" clId="Web-{C980CCE2-BB18-1111-4EDC-CA8E2497B86B}" dt="2021-07-23T10:47:37.595" v="23" actId="1076"/>
          <ac:spMkLst>
            <pc:docMk/>
            <pc:sldMk cId="3966667435" sldId="261"/>
            <ac:spMk id="29" creationId="{B648E3DA-D4C3-40E5-93C6-43D35E2CF784}"/>
          </ac:spMkLst>
        </pc:spChg>
        <pc:spChg chg="mod">
          <ac:chgData name="Vignesh Vallavan" userId="S::vigneshvallavan@virtusa.com::95dcde7f-0d3d-43b2-8ac2-0ffc19e831a3" providerId="AD" clId="Web-{C980CCE2-BB18-1111-4EDC-CA8E2497B86B}" dt="2021-07-23T11:17:59.342" v="229" actId="1076"/>
          <ac:spMkLst>
            <pc:docMk/>
            <pc:sldMk cId="3966667435" sldId="261"/>
            <ac:spMk id="91" creationId="{FF480335-D221-4F56-ADCF-FAF42DA09594}"/>
          </ac:spMkLst>
        </pc:spChg>
        <pc:picChg chg="mod">
          <ac:chgData name="Vignesh Vallavan" userId="S::vigneshvallavan@virtusa.com::95dcde7f-0d3d-43b2-8ac2-0ffc19e831a3" providerId="AD" clId="Web-{C980CCE2-BB18-1111-4EDC-CA8E2497B86B}" dt="2021-07-23T11:10:37.023" v="186" actId="1076"/>
          <ac:picMkLst>
            <pc:docMk/>
            <pc:sldMk cId="3966667435" sldId="261"/>
            <ac:picMk id="89" creationId="{EF5922E9-E022-4008-AAC5-6F5FDFAE9CA8}"/>
          </ac:picMkLst>
        </pc:picChg>
        <pc:cxnChg chg="add del mod">
          <ac:chgData name="Vignesh Vallavan" userId="S::vigneshvallavan@virtusa.com::95dcde7f-0d3d-43b2-8ac2-0ffc19e831a3" providerId="AD" clId="Web-{C980CCE2-BB18-1111-4EDC-CA8E2497B86B}" dt="2021-07-23T11:13:12.557" v="211"/>
          <ac:cxnSpMkLst>
            <pc:docMk/>
            <pc:sldMk cId="3966667435" sldId="261"/>
            <ac:cxnSpMk id="2" creationId="{B23018F9-4F28-40FD-BDA9-2BD0E3A664A8}"/>
          </ac:cxnSpMkLst>
        </pc:cxnChg>
        <pc:cxnChg chg="add">
          <ac:chgData name="Vignesh Vallavan" userId="S::vigneshvallavan@virtusa.com::95dcde7f-0d3d-43b2-8ac2-0ffc19e831a3" providerId="AD" clId="Web-{C980CCE2-BB18-1111-4EDC-CA8E2497B86B}" dt="2021-07-23T11:08:30.146" v="168"/>
          <ac:cxnSpMkLst>
            <pc:docMk/>
            <pc:sldMk cId="3966667435" sldId="261"/>
            <ac:cxnSpMk id="3" creationId="{143EB201-1CB0-4E28-B531-44ACBDAEC4FC}"/>
          </ac:cxnSpMkLst>
        </pc:cxnChg>
        <pc:cxnChg chg="add del mod">
          <ac:chgData name="Vignesh Vallavan" userId="S::vigneshvallavan@virtusa.com::95dcde7f-0d3d-43b2-8ac2-0ffc19e831a3" providerId="AD" clId="Web-{C980CCE2-BB18-1111-4EDC-CA8E2497B86B}" dt="2021-07-23T11:11:25.711" v="191"/>
          <ac:cxnSpMkLst>
            <pc:docMk/>
            <pc:sldMk cId="3966667435" sldId="261"/>
            <ac:cxnSpMk id="4" creationId="{C74B2F23-319F-469E-BBD2-2115A9B1E88E}"/>
          </ac:cxnSpMkLst>
        </pc:cxnChg>
        <pc:cxnChg chg="add del mod">
          <ac:chgData name="Vignesh Vallavan" userId="S::vigneshvallavan@virtusa.com::95dcde7f-0d3d-43b2-8ac2-0ffc19e831a3" providerId="AD" clId="Web-{C980CCE2-BB18-1111-4EDC-CA8E2497B86B}" dt="2021-07-23T11:19:00.922" v="236"/>
          <ac:cxnSpMkLst>
            <pc:docMk/>
            <pc:sldMk cId="3966667435" sldId="261"/>
            <ac:cxnSpMk id="6" creationId="{50770BC5-7749-4E6E-BB21-8B9DA3B6BDD6}"/>
          </ac:cxnSpMkLst>
        </pc:cxnChg>
        <pc:cxnChg chg="add mod">
          <ac:chgData name="Vignesh Vallavan" userId="S::vigneshvallavan@virtusa.com::95dcde7f-0d3d-43b2-8ac2-0ffc19e831a3" providerId="AD" clId="Web-{C980CCE2-BB18-1111-4EDC-CA8E2497B86B}" dt="2021-07-23T11:20:26.642" v="249" actId="14100"/>
          <ac:cxnSpMkLst>
            <pc:docMk/>
            <pc:sldMk cId="3966667435" sldId="261"/>
            <ac:cxnSpMk id="11" creationId="{55C105C1-4327-4F1D-88FE-D446F63C230C}"/>
          </ac:cxnSpMkLst>
        </pc:cxnChg>
        <pc:cxnChg chg="add mod">
          <ac:chgData name="Vignesh Vallavan" userId="S::vigneshvallavan@virtusa.com::95dcde7f-0d3d-43b2-8ac2-0ffc19e831a3" providerId="AD" clId="Web-{C980CCE2-BB18-1111-4EDC-CA8E2497B86B}" dt="2021-07-23T11:13:36.979" v="214" actId="1076"/>
          <ac:cxnSpMkLst>
            <pc:docMk/>
            <pc:sldMk cId="3966667435" sldId="261"/>
            <ac:cxnSpMk id="84" creationId="{8601BBEC-3598-457F-830A-4E02EFA6A0BA}"/>
          </ac:cxnSpMkLst>
        </pc:cxnChg>
        <pc:cxnChg chg="add del mod">
          <ac:chgData name="Vignesh Vallavan" userId="S::vigneshvallavan@virtusa.com::95dcde7f-0d3d-43b2-8ac2-0ffc19e831a3" providerId="AD" clId="Web-{C980CCE2-BB18-1111-4EDC-CA8E2497B86B}" dt="2021-07-23T11:16:38.357" v="221"/>
          <ac:cxnSpMkLst>
            <pc:docMk/>
            <pc:sldMk cId="3966667435" sldId="261"/>
            <ac:cxnSpMk id="86" creationId="{FFFA0C52-8AFC-414C-8463-16EFA91E35C4}"/>
          </ac:cxnSpMkLst>
        </pc:cxnChg>
        <pc:cxnChg chg="add del mod">
          <ac:chgData name="Vignesh Vallavan" userId="S::vigneshvallavan@virtusa.com::95dcde7f-0d3d-43b2-8ac2-0ffc19e831a3" providerId="AD" clId="Web-{C980CCE2-BB18-1111-4EDC-CA8E2497B86B}" dt="2021-07-23T11:18:32.405" v="232"/>
          <ac:cxnSpMkLst>
            <pc:docMk/>
            <pc:sldMk cId="3966667435" sldId="261"/>
            <ac:cxnSpMk id="88" creationId="{95B378D2-C792-4B92-9B4A-68BD1268E8A3}"/>
          </ac:cxnSpMkLst>
        </pc:cxnChg>
        <pc:cxnChg chg="del mod">
          <ac:chgData name="Vignesh Vallavan" userId="S::vigneshvallavan@virtusa.com::95dcde7f-0d3d-43b2-8ac2-0ffc19e831a3" providerId="AD" clId="Web-{C980CCE2-BB18-1111-4EDC-CA8E2497B86B}" dt="2021-07-23T11:08:05.161" v="165"/>
          <ac:cxnSpMkLst>
            <pc:docMk/>
            <pc:sldMk cId="3966667435" sldId="261"/>
            <ac:cxnSpMk id="129" creationId="{142549A5-4050-4E78-BE92-AA5055A48446}"/>
          </ac:cxnSpMkLst>
        </pc:cxnChg>
        <pc:cxnChg chg="del">
          <ac:chgData name="Vignesh Vallavan" userId="S::vigneshvallavan@virtusa.com::95dcde7f-0d3d-43b2-8ac2-0ffc19e831a3" providerId="AD" clId="Web-{C980CCE2-BB18-1111-4EDC-CA8E2497B86B}" dt="2021-07-23T11:08:06.364" v="166"/>
          <ac:cxnSpMkLst>
            <pc:docMk/>
            <pc:sldMk cId="3966667435" sldId="261"/>
            <ac:cxnSpMk id="135" creationId="{EE7F7FE4-EF63-4CB8-8E21-7C18946E4FAA}"/>
          </ac:cxnSpMkLst>
        </pc:cxnChg>
        <pc:cxnChg chg="del mod">
          <ac:chgData name="Vignesh Vallavan" userId="S::vigneshvallavan@virtusa.com::95dcde7f-0d3d-43b2-8ac2-0ffc19e831a3" providerId="AD" clId="Web-{C980CCE2-BB18-1111-4EDC-CA8E2497B86B}" dt="2021-07-23T11:08:58.068" v="171"/>
          <ac:cxnSpMkLst>
            <pc:docMk/>
            <pc:sldMk cId="3966667435" sldId="261"/>
            <ac:cxnSpMk id="137" creationId="{55102542-40F0-492E-A241-C5FB04796F43}"/>
          </ac:cxnSpMkLst>
        </pc:cxnChg>
      </pc:sldChg>
      <pc:sldChg chg="addSp delSp modSp ord">
        <pc:chgData name="Vignesh Vallavan" userId="S::vigneshvallavan@virtusa.com::95dcde7f-0d3d-43b2-8ac2-0ffc19e831a3" providerId="AD" clId="Web-{C980CCE2-BB18-1111-4EDC-CA8E2497B86B}" dt="2021-07-23T11:07:37.614" v="162"/>
        <pc:sldMkLst>
          <pc:docMk/>
          <pc:sldMk cId="26283498" sldId="262"/>
        </pc:sldMkLst>
        <pc:spChg chg="mod">
          <ac:chgData name="Vignesh Vallavan" userId="S::vigneshvallavan@virtusa.com::95dcde7f-0d3d-43b2-8ac2-0ffc19e831a3" providerId="AD" clId="Web-{C980CCE2-BB18-1111-4EDC-CA8E2497B86B}" dt="2021-07-23T11:06:38.816" v="153" actId="14100"/>
          <ac:spMkLst>
            <pc:docMk/>
            <pc:sldMk cId="26283498" sldId="262"/>
            <ac:spMk id="27" creationId="{15815F5A-C6A5-4011-9917-CD7BCC4EDB1C}"/>
          </ac:spMkLst>
        </pc:spChg>
        <pc:cxnChg chg="add">
          <ac:chgData name="Vignesh Vallavan" userId="S::vigneshvallavan@virtusa.com::95dcde7f-0d3d-43b2-8ac2-0ffc19e831a3" providerId="AD" clId="Web-{C980CCE2-BB18-1111-4EDC-CA8E2497B86B}" dt="2021-07-23T11:07:37.614" v="162"/>
          <ac:cxnSpMkLst>
            <pc:docMk/>
            <pc:sldMk cId="26283498" sldId="262"/>
            <ac:cxnSpMk id="2" creationId="{F47D54EC-6431-4030-9177-378D024C473C}"/>
          </ac:cxnSpMkLst>
        </pc:cxnChg>
        <pc:cxnChg chg="mod">
          <ac:chgData name="Vignesh Vallavan" userId="S::vigneshvallavan@virtusa.com::95dcde7f-0d3d-43b2-8ac2-0ffc19e831a3" providerId="AD" clId="Web-{C980CCE2-BB18-1111-4EDC-CA8E2497B86B}" dt="2021-07-23T11:07:01.817" v="156" actId="14100"/>
          <ac:cxnSpMkLst>
            <pc:docMk/>
            <pc:sldMk cId="26283498" sldId="262"/>
            <ac:cxnSpMk id="127" creationId="{4EE554FD-4E0A-4534-B365-45EECC6B98B2}"/>
          </ac:cxnSpMkLst>
        </pc:cxnChg>
        <pc:cxnChg chg="del mod">
          <ac:chgData name="Vignesh Vallavan" userId="S::vigneshvallavan@virtusa.com::95dcde7f-0d3d-43b2-8ac2-0ffc19e831a3" providerId="AD" clId="Web-{C980CCE2-BB18-1111-4EDC-CA8E2497B86B}" dt="2021-07-23T11:07:29.489" v="161"/>
          <ac:cxnSpMkLst>
            <pc:docMk/>
            <pc:sldMk cId="26283498" sldId="262"/>
            <ac:cxnSpMk id="133" creationId="{5E1676D5-1A66-4883-9490-9438C981389B}"/>
          </ac:cxnSpMkLst>
        </pc:cxnChg>
      </pc:sldChg>
      <pc:sldChg chg="modSp ord">
        <pc:chgData name="Vignesh Vallavan" userId="S::vigneshvallavan@virtusa.com::95dcde7f-0d3d-43b2-8ac2-0ffc19e831a3" providerId="AD" clId="Web-{C980CCE2-BB18-1111-4EDC-CA8E2497B86B}" dt="2021-07-23T11:05:10.674" v="140" actId="1076"/>
        <pc:sldMkLst>
          <pc:docMk/>
          <pc:sldMk cId="1495820825" sldId="263"/>
        </pc:sldMkLst>
        <pc:spChg chg="mod">
          <ac:chgData name="Vignesh Vallavan" userId="S::vigneshvallavan@virtusa.com::95dcde7f-0d3d-43b2-8ac2-0ffc19e831a3" providerId="AD" clId="Web-{C980CCE2-BB18-1111-4EDC-CA8E2497B86B}" dt="2021-07-23T11:04:51.909" v="138" actId="14100"/>
          <ac:spMkLst>
            <pc:docMk/>
            <pc:sldMk cId="1495820825" sldId="263"/>
            <ac:spMk id="19" creationId="{2C264ACC-2CBF-4C71-9F32-4AD401161F40}"/>
          </ac:spMkLst>
        </pc:spChg>
        <pc:cxnChg chg="mod">
          <ac:chgData name="Vignesh Vallavan" userId="S::vigneshvallavan@virtusa.com::95dcde7f-0d3d-43b2-8ac2-0ffc19e831a3" providerId="AD" clId="Web-{C980CCE2-BB18-1111-4EDC-CA8E2497B86B}" dt="2021-07-23T11:04:58.283" v="139" actId="1076"/>
          <ac:cxnSpMkLst>
            <pc:docMk/>
            <pc:sldMk cId="1495820825" sldId="263"/>
            <ac:cxnSpMk id="97" creationId="{5DB2EABA-F30D-4BA1-9042-F0AC06BEA3FC}"/>
          </ac:cxnSpMkLst>
        </pc:cxnChg>
        <pc:cxnChg chg="mod">
          <ac:chgData name="Vignesh Vallavan" userId="S::vigneshvallavan@virtusa.com::95dcde7f-0d3d-43b2-8ac2-0ffc19e831a3" providerId="AD" clId="Web-{C980CCE2-BB18-1111-4EDC-CA8E2497B86B}" dt="2021-07-23T11:05:10.674" v="140" actId="1076"/>
          <ac:cxnSpMkLst>
            <pc:docMk/>
            <pc:sldMk cId="1495820825" sldId="263"/>
            <ac:cxnSpMk id="101" creationId="{4B1263BE-5E6E-476E-AC14-B5BD879E5BD1}"/>
          </ac:cxnSpMkLst>
        </pc:cxnChg>
      </pc:sldChg>
      <pc:sldChg chg="modSp ord">
        <pc:chgData name="Vignesh Vallavan" userId="S::vigneshvallavan@virtusa.com::95dcde7f-0d3d-43b2-8ac2-0ffc19e831a3" providerId="AD" clId="Web-{C980CCE2-BB18-1111-4EDC-CA8E2497B86B}" dt="2021-07-23T11:06:18.628" v="152" actId="1076"/>
        <pc:sldMkLst>
          <pc:docMk/>
          <pc:sldMk cId="2518510349" sldId="264"/>
        </pc:sldMkLst>
        <pc:spChg chg="mod">
          <ac:chgData name="Vignesh Vallavan" userId="S::vigneshvallavan@virtusa.com::95dcde7f-0d3d-43b2-8ac2-0ffc19e831a3" providerId="AD" clId="Web-{C980CCE2-BB18-1111-4EDC-CA8E2497B86B}" dt="2021-07-23T11:05:46.909" v="143" actId="14100"/>
          <ac:spMkLst>
            <pc:docMk/>
            <pc:sldMk cId="2518510349" sldId="264"/>
            <ac:spMk id="27" creationId="{502DAD6A-B604-4DF9-97F6-F4CC0E460FB2}"/>
          </ac:spMkLst>
        </pc:spChg>
        <pc:cxnChg chg="mod">
          <ac:chgData name="Vignesh Vallavan" userId="S::vigneshvallavan@virtusa.com::95dcde7f-0d3d-43b2-8ac2-0ffc19e831a3" providerId="AD" clId="Web-{C980CCE2-BB18-1111-4EDC-CA8E2497B86B}" dt="2021-07-23T11:05:59.956" v="146" actId="1076"/>
          <ac:cxnSpMkLst>
            <pc:docMk/>
            <pc:sldMk cId="2518510349" sldId="264"/>
            <ac:cxnSpMk id="109" creationId="{CF702582-DDB1-4047-963D-97E4EF30ABE4}"/>
          </ac:cxnSpMkLst>
        </pc:cxnChg>
        <pc:cxnChg chg="mod">
          <ac:chgData name="Vignesh Vallavan" userId="S::vigneshvallavan@virtusa.com::95dcde7f-0d3d-43b2-8ac2-0ffc19e831a3" providerId="AD" clId="Web-{C980CCE2-BB18-1111-4EDC-CA8E2497B86B}" dt="2021-07-23T11:06:18.628" v="152" actId="1076"/>
          <ac:cxnSpMkLst>
            <pc:docMk/>
            <pc:sldMk cId="2518510349" sldId="264"/>
            <ac:cxnSpMk id="113" creationId="{85FB25E9-B21C-4D1F-A415-EEDE0F4E2DC9}"/>
          </ac:cxnSpMkLst>
        </pc:cxnChg>
      </pc:sldChg>
      <pc:sldChg chg="modSp ord">
        <pc:chgData name="Vignesh Vallavan" userId="S::vigneshvallavan@virtusa.com::95dcde7f-0d3d-43b2-8ac2-0ffc19e831a3" providerId="AD" clId="Web-{C980CCE2-BB18-1111-4EDC-CA8E2497B86B}" dt="2021-07-23T11:05:29.284" v="142" actId="1076"/>
        <pc:sldMkLst>
          <pc:docMk/>
          <pc:sldMk cId="2583145892" sldId="265"/>
        </pc:sldMkLst>
        <pc:spChg chg="mod">
          <ac:chgData name="Vignesh Vallavan" userId="S::vigneshvallavan@virtusa.com::95dcde7f-0d3d-43b2-8ac2-0ffc19e831a3" providerId="AD" clId="Web-{C980CCE2-BB18-1111-4EDC-CA8E2497B86B}" dt="2021-07-23T11:05:23.799" v="141" actId="14100"/>
          <ac:spMkLst>
            <pc:docMk/>
            <pc:sldMk cId="2583145892" sldId="265"/>
            <ac:spMk id="19" creationId="{F39B6531-2C92-4D60-A101-ADE9A34C12AA}"/>
          </ac:spMkLst>
        </pc:spChg>
        <pc:cxnChg chg="mod">
          <ac:chgData name="Vignesh Vallavan" userId="S::vigneshvallavan@virtusa.com::95dcde7f-0d3d-43b2-8ac2-0ffc19e831a3" providerId="AD" clId="Web-{C980CCE2-BB18-1111-4EDC-CA8E2497B86B}" dt="2021-07-23T11:05:29.284" v="142" actId="1076"/>
          <ac:cxnSpMkLst>
            <pc:docMk/>
            <pc:sldMk cId="2583145892" sldId="265"/>
            <ac:cxnSpMk id="81" creationId="{FE5DAAC5-9E18-4FBA-A9EA-03C584C0999C}"/>
          </ac:cxnSpMkLst>
        </pc:cxnChg>
      </pc:sldChg>
      <pc:sldChg chg="ord">
        <pc:chgData name="Vignesh Vallavan" userId="S::vigneshvallavan@virtusa.com::95dcde7f-0d3d-43b2-8ac2-0ffc19e831a3" providerId="AD" clId="Web-{C980CCE2-BB18-1111-4EDC-CA8E2497B86B}" dt="2021-07-23T09:30:12.994" v="0"/>
        <pc:sldMkLst>
          <pc:docMk/>
          <pc:sldMk cId="132049645" sldId="267"/>
        </pc:sldMkLst>
      </pc:sldChg>
      <pc:sldChg chg="ord">
        <pc:chgData name="Vignesh Vallavan" userId="S::vigneshvallavan@virtusa.com::95dcde7f-0d3d-43b2-8ac2-0ffc19e831a3" providerId="AD" clId="Web-{C980CCE2-BB18-1111-4EDC-CA8E2497B86B}" dt="2021-07-23T09:30:27.666" v="2"/>
        <pc:sldMkLst>
          <pc:docMk/>
          <pc:sldMk cId="94710668" sldId="268"/>
        </pc:sldMkLst>
      </pc:sldChg>
      <pc:sldChg chg="ord">
        <pc:chgData name="Vignesh Vallavan" userId="S::vigneshvallavan@virtusa.com::95dcde7f-0d3d-43b2-8ac2-0ffc19e831a3" providerId="AD" clId="Web-{C980CCE2-BB18-1111-4EDC-CA8E2497B86B}" dt="2021-07-23T09:30:34.729" v="3"/>
        <pc:sldMkLst>
          <pc:docMk/>
          <pc:sldMk cId="106550523" sldId="269"/>
        </pc:sldMkLst>
      </pc:sldChg>
      <pc:sldChg chg="delSp modSp new ord">
        <pc:chgData name="Vignesh Vallavan" userId="S::vigneshvallavan@virtusa.com::95dcde7f-0d3d-43b2-8ac2-0ffc19e831a3" providerId="AD" clId="Web-{C980CCE2-BB18-1111-4EDC-CA8E2497B86B}" dt="2021-07-23T11:02:47.344" v="106"/>
        <pc:sldMkLst>
          <pc:docMk/>
          <pc:sldMk cId="2869774344" sldId="270"/>
        </pc:sldMkLst>
        <pc:spChg chg="mod">
          <ac:chgData name="Vignesh Vallavan" userId="S::vigneshvallavan@virtusa.com::95dcde7f-0d3d-43b2-8ac2-0ffc19e831a3" providerId="AD" clId="Web-{C980CCE2-BB18-1111-4EDC-CA8E2497B86B}" dt="2021-07-23T10:59:19.153" v="67" actId="20577"/>
          <ac:spMkLst>
            <pc:docMk/>
            <pc:sldMk cId="2869774344" sldId="270"/>
            <ac:spMk id="2" creationId="{6AAAEC23-5AF1-428B-94C8-87BE343A46EF}"/>
          </ac:spMkLst>
        </pc:spChg>
        <pc:spChg chg="del">
          <ac:chgData name="Vignesh Vallavan" userId="S::vigneshvallavan@virtusa.com::95dcde7f-0d3d-43b2-8ac2-0ffc19e831a3" providerId="AD" clId="Web-{C980CCE2-BB18-1111-4EDC-CA8E2497B86B}" dt="2021-07-23T10:58:21.824" v="63"/>
          <ac:spMkLst>
            <pc:docMk/>
            <pc:sldMk cId="2869774344" sldId="270"/>
            <ac:spMk id="3" creationId="{E87706B9-8BF5-4D20-A4E3-B305536517C8}"/>
          </ac:spMkLst>
        </pc:spChg>
      </pc:sldChg>
      <pc:sldChg chg="delSp modSp new">
        <pc:chgData name="Vignesh Vallavan" userId="S::vigneshvallavan@virtusa.com::95dcde7f-0d3d-43b2-8ac2-0ffc19e831a3" providerId="AD" clId="Web-{C980CCE2-BB18-1111-4EDC-CA8E2497B86B}" dt="2021-07-23T11:03:52.845" v="137" actId="20577"/>
        <pc:sldMkLst>
          <pc:docMk/>
          <pc:sldMk cId="2549124446" sldId="271"/>
        </pc:sldMkLst>
        <pc:spChg chg="mod">
          <ac:chgData name="Vignesh Vallavan" userId="S::vigneshvallavan@virtusa.com::95dcde7f-0d3d-43b2-8ac2-0ffc19e831a3" providerId="AD" clId="Web-{C980CCE2-BB18-1111-4EDC-CA8E2497B86B}" dt="2021-07-23T11:03:52.845" v="137" actId="20577"/>
          <ac:spMkLst>
            <pc:docMk/>
            <pc:sldMk cId="2549124446" sldId="271"/>
            <ac:spMk id="2" creationId="{CAB3C8CC-DC74-475B-8F26-901902FE3B60}"/>
          </ac:spMkLst>
        </pc:spChg>
        <pc:spChg chg="del">
          <ac:chgData name="Vignesh Vallavan" userId="S::vigneshvallavan@virtusa.com::95dcde7f-0d3d-43b2-8ac2-0ffc19e831a3" providerId="AD" clId="Web-{C980CCE2-BB18-1111-4EDC-CA8E2497B86B}" dt="2021-07-23T11:03:21.485" v="110"/>
          <ac:spMkLst>
            <pc:docMk/>
            <pc:sldMk cId="2549124446" sldId="271"/>
            <ac:spMk id="3" creationId="{0C0B4A9F-F18D-4BF5-90CF-71CFD74E67A3}"/>
          </ac:spMkLst>
        </pc:spChg>
      </pc:sldChg>
    </pc:docChg>
  </pc:docChgLst>
  <pc:docChgLst>
    <pc:chgData name="Vignesh Vallavan" userId="S::vigneshvallavan@virtusa.com::95dcde7f-0d3d-43b2-8ac2-0ffc19e831a3" providerId="AD" clId="Web-{D2784983-056A-B5D6-9521-2816703DBD1B}"/>
    <pc:docChg chg="addSld delSld modSld sldOrd">
      <pc:chgData name="Vignesh Vallavan" userId="S::vigneshvallavan@virtusa.com::95dcde7f-0d3d-43b2-8ac2-0ffc19e831a3" providerId="AD" clId="Web-{D2784983-056A-B5D6-9521-2816703DBD1B}" dt="2021-07-22T09:14:27.310" v="1242" actId="14100"/>
      <pc:docMkLst>
        <pc:docMk/>
      </pc:docMkLst>
      <pc:sldChg chg="addSp delSp modSp">
        <pc:chgData name="Vignesh Vallavan" userId="S::vigneshvallavan@virtusa.com::95dcde7f-0d3d-43b2-8ac2-0ffc19e831a3" providerId="AD" clId="Web-{D2784983-056A-B5D6-9521-2816703DBD1B}" dt="2021-07-22T08:57:49.963" v="1228" actId="1076"/>
        <pc:sldMkLst>
          <pc:docMk/>
          <pc:sldMk cId="0" sldId="257"/>
        </pc:sldMkLst>
        <pc:spChg chg="add mod">
          <ac:chgData name="Vignesh Vallavan" userId="S::vigneshvallavan@virtusa.com::95dcde7f-0d3d-43b2-8ac2-0ffc19e831a3" providerId="AD" clId="Web-{D2784983-056A-B5D6-9521-2816703DBD1B}" dt="2021-07-22T08:18:22.796" v="16" actId="20577"/>
          <ac:spMkLst>
            <pc:docMk/>
            <pc:sldMk cId="0" sldId="257"/>
            <ac:spMk id="93" creationId="{CF3A9BC4-92FF-4CFC-A888-E2C50F26BFCD}"/>
          </ac:spMkLst>
        </pc:spChg>
        <pc:spChg chg="mod">
          <ac:chgData name="Vignesh Vallavan" userId="S::vigneshvallavan@virtusa.com::95dcde7f-0d3d-43b2-8ac2-0ffc19e831a3" providerId="AD" clId="Web-{D2784983-056A-B5D6-9521-2816703DBD1B}" dt="2021-07-22T08:57:49.963" v="1228" actId="1076"/>
          <ac:spMkLst>
            <pc:docMk/>
            <pc:sldMk cId="0" sldId="257"/>
            <ac:spMk id="107" creationId="{00000000-0000-0000-0000-000000000000}"/>
          </ac:spMkLst>
        </pc:spChg>
        <pc:picChg chg="add del mod">
          <ac:chgData name="Vignesh Vallavan" userId="S::vigneshvallavan@virtusa.com::95dcde7f-0d3d-43b2-8ac2-0ffc19e831a3" providerId="AD" clId="Web-{D2784983-056A-B5D6-9521-2816703DBD1B}" dt="2021-07-22T08:18:02.967" v="3"/>
          <ac:picMkLst>
            <pc:docMk/>
            <pc:sldMk cId="0" sldId="257"/>
            <ac:picMk id="2" creationId="{ED8425F2-4DE0-415F-ACA1-1FF7B1A5BEFD}"/>
          </ac:picMkLst>
        </pc:picChg>
      </pc:sldChg>
      <pc:sldChg chg="addSp delSp modSp new ord">
        <pc:chgData name="Vignesh Vallavan" userId="S::vigneshvallavan@virtusa.com::95dcde7f-0d3d-43b2-8ac2-0ffc19e831a3" providerId="AD" clId="Web-{D2784983-056A-B5D6-9521-2816703DBD1B}" dt="2021-07-22T09:14:27.310" v="1242" actId="14100"/>
        <pc:sldMkLst>
          <pc:docMk/>
          <pc:sldMk cId="3138742045" sldId="258"/>
        </pc:sldMkLst>
        <pc:spChg chg="add del mod">
          <ac:chgData name="Vignesh Vallavan" userId="S::vigneshvallavan@virtusa.com::95dcde7f-0d3d-43b2-8ac2-0ffc19e831a3" providerId="AD" clId="Web-{D2784983-056A-B5D6-9521-2816703DBD1B}" dt="2021-07-22T08:27:26.292" v="180"/>
          <ac:spMkLst>
            <pc:docMk/>
            <pc:sldMk cId="3138742045" sldId="258"/>
            <ac:spMk id="2" creationId="{8FFF05AF-1FAA-419A-89C8-A8F4A2EA73EF}"/>
          </ac:spMkLst>
        </pc:spChg>
        <pc:spChg chg="del mod">
          <ac:chgData name="Vignesh Vallavan" userId="S::vigneshvallavan@virtusa.com::95dcde7f-0d3d-43b2-8ac2-0ffc19e831a3" providerId="AD" clId="Web-{D2784983-056A-B5D6-9521-2816703DBD1B}" dt="2021-07-22T08:27:16.167" v="179"/>
          <ac:spMkLst>
            <pc:docMk/>
            <pc:sldMk cId="3138742045" sldId="258"/>
            <ac:spMk id="3" creationId="{B63DCA1D-AE62-4410-8347-5E85D67EBC66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26:50.009" v="175"/>
          <ac:spMkLst>
            <pc:docMk/>
            <pc:sldMk cId="3138742045" sldId="258"/>
            <ac:spMk id="24" creationId="{EBA11434-AAC9-4CD2-BF85-15E9C16B3D98}"/>
          </ac:spMkLst>
        </pc:spChg>
        <pc:spChg chg="add del mod">
          <ac:chgData name="Vignesh Vallavan" userId="S::vigneshvallavan@virtusa.com::95dcde7f-0d3d-43b2-8ac2-0ffc19e831a3" providerId="AD" clId="Web-{D2784983-056A-B5D6-9521-2816703DBD1B}" dt="2021-07-22T08:29:49.675" v="239" actId="14100"/>
          <ac:spMkLst>
            <pc:docMk/>
            <pc:sldMk cId="3138742045" sldId="258"/>
            <ac:spMk id="28" creationId="{5F23BE99-1647-4982-AF97-2069A427F18B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29:49.675" v="238" actId="14100"/>
          <ac:spMkLst>
            <pc:docMk/>
            <pc:sldMk cId="3138742045" sldId="258"/>
            <ac:spMk id="30" creationId="{55534596-CD29-4887-97A0-8AB232912A98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29:47.112" v="229" actId="14100"/>
          <ac:spMkLst>
            <pc:docMk/>
            <pc:sldMk cId="3138742045" sldId="258"/>
            <ac:spMk id="32" creationId="{863453D8-EDE1-410B-A911-D9CDC524D2FC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29:49.659" v="236" actId="14100"/>
          <ac:spMkLst>
            <pc:docMk/>
            <pc:sldMk cId="3138742045" sldId="258"/>
            <ac:spMk id="36" creationId="{0FAB5D3D-22C5-4E56-B064-118596B42559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29:47.128" v="232" actId="14100"/>
          <ac:spMkLst>
            <pc:docMk/>
            <pc:sldMk cId="3138742045" sldId="258"/>
            <ac:spMk id="38" creationId="{0FC8D468-3BD9-4A4F-862A-B3C59CEEC858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24:11.251" v="117"/>
          <ac:spMkLst>
            <pc:docMk/>
            <pc:sldMk cId="3138742045" sldId="258"/>
            <ac:spMk id="42" creationId="{39DA10B7-EBA6-49E8-81E0-6C9C07972725}"/>
          </ac:spMkLst>
        </pc:spChg>
        <pc:spChg chg="add del mod">
          <ac:chgData name="Vignesh Vallavan" userId="S::vigneshvallavan@virtusa.com::95dcde7f-0d3d-43b2-8ac2-0ffc19e831a3" providerId="AD" clId="Web-{D2784983-056A-B5D6-9521-2816703DBD1B}" dt="2021-07-22T08:24:27.127" v="123"/>
          <ac:spMkLst>
            <pc:docMk/>
            <pc:sldMk cId="3138742045" sldId="258"/>
            <ac:spMk id="48" creationId="{57193AEE-A20C-4C89-9612-016E0E374410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26:32.352" v="170"/>
          <ac:spMkLst>
            <pc:docMk/>
            <pc:sldMk cId="3138742045" sldId="258"/>
            <ac:spMk id="52" creationId="{44CA904A-6A7C-4FF4-BDDF-11A70D9640F6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26:40.102" v="172"/>
          <ac:spMkLst>
            <pc:docMk/>
            <pc:sldMk cId="3138742045" sldId="258"/>
            <ac:spMk id="56" creationId="{DE62F5D0-F315-48D3-9EA0-C2D4C20BC9C5}"/>
          </ac:spMkLst>
        </pc:spChg>
        <pc:spChg chg="add del mod">
          <ac:chgData name="Vignesh Vallavan" userId="S::vigneshvallavan@virtusa.com::95dcde7f-0d3d-43b2-8ac2-0ffc19e831a3" providerId="AD" clId="Web-{D2784983-056A-B5D6-9521-2816703DBD1B}" dt="2021-07-22T08:29:17.392" v="202"/>
          <ac:spMkLst>
            <pc:docMk/>
            <pc:sldMk cId="3138742045" sldId="258"/>
            <ac:spMk id="62" creationId="{8011C477-2971-4D8D-9D9E-B89D275BD710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29:09.048" v="195"/>
          <ac:spMkLst>
            <pc:docMk/>
            <pc:sldMk cId="3138742045" sldId="258"/>
            <ac:spMk id="68" creationId="{09DDCB30-6E41-499C-9633-02C2F7775A9B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28:12.013" v="186"/>
          <ac:spMkLst>
            <pc:docMk/>
            <pc:sldMk cId="3138742045" sldId="258"/>
            <ac:spMk id="70" creationId="{D6249B60-FF03-4A98-ADD9-65B11ACBDC39}"/>
          </ac:spMkLst>
        </pc:spChg>
        <pc:spChg chg="add del mod">
          <ac:chgData name="Vignesh Vallavan" userId="S::vigneshvallavan@virtusa.com::95dcde7f-0d3d-43b2-8ac2-0ffc19e831a3" providerId="AD" clId="Web-{D2784983-056A-B5D6-9521-2816703DBD1B}" dt="2021-07-22T08:29:05.141" v="192"/>
          <ac:spMkLst>
            <pc:docMk/>
            <pc:sldMk cId="3138742045" sldId="258"/>
            <ac:spMk id="78" creationId="{EB074ADA-865A-471C-A0BC-9BACB6870650}"/>
          </ac:spMkLst>
        </pc:spChg>
        <pc:spChg chg="add del mod">
          <ac:chgData name="Vignesh Vallavan" userId="S::vigneshvallavan@virtusa.com::95dcde7f-0d3d-43b2-8ac2-0ffc19e831a3" providerId="AD" clId="Web-{D2784983-056A-B5D6-9521-2816703DBD1B}" dt="2021-07-22T08:29:15.907" v="200"/>
          <ac:spMkLst>
            <pc:docMk/>
            <pc:sldMk cId="3138742045" sldId="258"/>
            <ac:spMk id="86" creationId="{4AC569A0-12D8-425B-8B07-0CF81D06010D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29:01.313" v="188"/>
          <ac:spMkLst>
            <pc:docMk/>
            <pc:sldMk cId="3138742045" sldId="258"/>
            <ac:spMk id="88" creationId="{4CC6678C-6D1B-47C7-AFAC-25AA2C61E38B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29:07.735" v="193"/>
          <ac:spMkLst>
            <pc:docMk/>
            <pc:sldMk cId="3138742045" sldId="258"/>
            <ac:spMk id="90" creationId="{96CB9C0F-8B33-4883-9E54-AE8950BF3DF6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25:35.427" v="155"/>
          <ac:spMkLst>
            <pc:docMk/>
            <pc:sldMk cId="3138742045" sldId="258"/>
            <ac:spMk id="94" creationId="{466C0413-FDCB-4D11-8EA1-67EFADE7921A}"/>
          </ac:spMkLst>
        </pc:spChg>
        <pc:spChg chg="add del mod">
          <ac:chgData name="Vignesh Vallavan" userId="S::vigneshvallavan@virtusa.com::95dcde7f-0d3d-43b2-8ac2-0ffc19e831a3" providerId="AD" clId="Web-{D2784983-056A-B5D6-9521-2816703DBD1B}" dt="2021-07-22T08:25:38.474" v="158"/>
          <ac:spMkLst>
            <pc:docMk/>
            <pc:sldMk cId="3138742045" sldId="258"/>
            <ac:spMk id="96" creationId="{650E9079-2F48-44C6-AD88-73764F6B8B22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25:35.646" v="156"/>
          <ac:spMkLst>
            <pc:docMk/>
            <pc:sldMk cId="3138742045" sldId="258"/>
            <ac:spMk id="100" creationId="{D640A96C-74ED-4732-88ED-5F3AF27D401F}"/>
          </ac:spMkLst>
        </pc:spChg>
        <pc:spChg chg="add del mod">
          <ac:chgData name="Vignesh Vallavan" userId="S::vigneshvallavan@virtusa.com::95dcde7f-0d3d-43b2-8ac2-0ffc19e831a3" providerId="AD" clId="Web-{D2784983-056A-B5D6-9521-2816703DBD1B}" dt="2021-07-22T08:26:30.305" v="169"/>
          <ac:spMkLst>
            <pc:docMk/>
            <pc:sldMk cId="3138742045" sldId="258"/>
            <ac:spMk id="104" creationId="{E45622F4-C0DC-44C7-92FF-AEB9F6EC607D}"/>
          </ac:spMkLst>
        </pc:spChg>
        <pc:spChg chg="add del mod">
          <ac:chgData name="Vignesh Vallavan" userId="S::vigneshvallavan@virtusa.com::95dcde7f-0d3d-43b2-8ac2-0ffc19e831a3" providerId="AD" clId="Web-{D2784983-056A-B5D6-9521-2816703DBD1B}" dt="2021-07-22T08:25:12.395" v="141"/>
          <ac:spMkLst>
            <pc:docMk/>
            <pc:sldMk cId="3138742045" sldId="258"/>
            <ac:spMk id="108" creationId="{909CC5BD-F5CD-4FFC-873F-E02C2DAFDF59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50:57.332" v="1071" actId="1076"/>
          <ac:spMkLst>
            <pc:docMk/>
            <pc:sldMk cId="3138742045" sldId="258"/>
            <ac:spMk id="112" creationId="{78D6AC53-734E-4E38-9877-38ECB26D3C77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24:59.363" v="134"/>
          <ac:spMkLst>
            <pc:docMk/>
            <pc:sldMk cId="3138742045" sldId="258"/>
            <ac:spMk id="114" creationId="{7D8F3497-E2C8-4E39-A792-93A9669FE07A}"/>
          </ac:spMkLst>
        </pc:spChg>
        <pc:spChg chg="add del mod">
          <ac:chgData name="Vignesh Vallavan" userId="S::vigneshvallavan@virtusa.com::95dcde7f-0d3d-43b2-8ac2-0ffc19e831a3" providerId="AD" clId="Web-{D2784983-056A-B5D6-9521-2816703DBD1B}" dt="2021-07-22T08:25:32.333" v="154"/>
          <ac:spMkLst>
            <pc:docMk/>
            <pc:sldMk cId="3138742045" sldId="258"/>
            <ac:spMk id="120" creationId="{50ED8911-A2F7-48CD-8461-72253DBF45CE}"/>
          </ac:spMkLst>
        </pc:spChg>
        <pc:spChg chg="add del mod">
          <ac:chgData name="Vignesh Vallavan" userId="S::vigneshvallavan@virtusa.com::95dcde7f-0d3d-43b2-8ac2-0ffc19e831a3" providerId="AD" clId="Web-{D2784983-056A-B5D6-9521-2816703DBD1B}" dt="2021-07-22T08:25:29.068" v="150"/>
          <ac:spMkLst>
            <pc:docMk/>
            <pc:sldMk cId="3138742045" sldId="258"/>
            <ac:spMk id="124" creationId="{EFDF6871-888E-4FEE-8BFE-57176AFBE717}"/>
          </ac:spMkLst>
        </pc:spChg>
        <pc:spChg chg="add del mod">
          <ac:chgData name="Vignesh Vallavan" userId="S::vigneshvallavan@virtusa.com::95dcde7f-0d3d-43b2-8ac2-0ffc19e831a3" providerId="AD" clId="Web-{D2784983-056A-B5D6-9521-2816703DBD1B}" dt="2021-07-22T08:25:20.567" v="144"/>
          <ac:spMkLst>
            <pc:docMk/>
            <pc:sldMk cId="3138742045" sldId="258"/>
            <ac:spMk id="128" creationId="{D103850D-3A13-446A-842D-76BE3C3E63E3}"/>
          </ac:spMkLst>
        </pc:spChg>
        <pc:spChg chg="add del mod">
          <ac:chgData name="Vignesh Vallavan" userId="S::vigneshvallavan@virtusa.com::95dcde7f-0d3d-43b2-8ac2-0ffc19e831a3" providerId="AD" clId="Web-{D2784983-056A-B5D6-9521-2816703DBD1B}" dt="2021-07-22T08:25:08.692" v="138"/>
          <ac:spMkLst>
            <pc:docMk/>
            <pc:sldMk cId="3138742045" sldId="258"/>
            <ac:spMk id="132" creationId="{EA2BE30F-16EA-4E41-9C3B-0E0CB6B229C1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23:38.734" v="111"/>
          <ac:spMkLst>
            <pc:docMk/>
            <pc:sldMk cId="3138742045" sldId="258"/>
            <ac:spMk id="170" creationId="{F6D72756-1C28-486A-913F-526A9E2EB9F6}"/>
          </ac:spMkLst>
        </pc:spChg>
        <pc:spChg chg="add del mod">
          <ac:chgData name="Vignesh Vallavan" userId="S::vigneshvallavan@virtusa.com::95dcde7f-0d3d-43b2-8ac2-0ffc19e831a3" providerId="AD" clId="Web-{D2784983-056A-B5D6-9521-2816703DBD1B}" dt="2021-07-22T08:23:29.530" v="109"/>
          <ac:spMkLst>
            <pc:docMk/>
            <pc:sldMk cId="3138742045" sldId="258"/>
            <ac:spMk id="172" creationId="{19DF7C1A-26C0-415A-BCD6-1250C1A72952}"/>
          </ac:spMkLst>
        </pc:spChg>
        <pc:spChg chg="add del mod">
          <ac:chgData name="Vignesh Vallavan" userId="S::vigneshvallavan@virtusa.com::95dcde7f-0d3d-43b2-8ac2-0ffc19e831a3" providerId="AD" clId="Web-{D2784983-056A-B5D6-9521-2816703DBD1B}" dt="2021-07-22T08:27:28.324" v="181"/>
          <ac:spMkLst>
            <pc:docMk/>
            <pc:sldMk cId="3138742045" sldId="258"/>
            <ac:spMk id="174" creationId="{A507B88C-4780-445A-AF46-4FE247F77BDD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9:14:27.310" v="1242" actId="14100"/>
          <ac:spMkLst>
            <pc:docMk/>
            <pc:sldMk cId="3138742045" sldId="258"/>
            <ac:spMk id="175" creationId="{91C8843D-AFE5-4638-95AD-873EC983602E}"/>
          </ac:spMkLst>
        </pc:spChg>
        <pc:grpChg chg="add mod">
          <ac:chgData name="Vignesh Vallavan" userId="S::vigneshvallavan@virtusa.com::95dcde7f-0d3d-43b2-8ac2-0ffc19e831a3" providerId="AD" clId="Web-{D2784983-056A-B5D6-9521-2816703DBD1B}" dt="2021-07-22T08:29:49.675" v="241" actId="14100"/>
          <ac:grpSpMkLst>
            <pc:docMk/>
            <pc:sldMk cId="3138742045" sldId="258"/>
            <ac:grpSpMk id="8" creationId="{923D91A7-903A-448C-87F6-AF6FAE01C459}"/>
          </ac:grpSpMkLst>
        </pc:grpChg>
        <pc:grpChg chg="add del">
          <ac:chgData name="Vignesh Vallavan" userId="S::vigneshvallavan@virtusa.com::95dcde7f-0d3d-43b2-8ac2-0ffc19e831a3" providerId="AD" clId="Web-{D2784983-056A-B5D6-9521-2816703DBD1B}" dt="2021-07-22T08:25:44.881" v="162"/>
          <ac:grpSpMkLst>
            <pc:docMk/>
            <pc:sldMk cId="3138742045" sldId="258"/>
            <ac:grpSpMk id="13" creationId="{BF5C7911-45F6-4D4A-BF7A-7648F7DF9334}"/>
          </ac:grpSpMkLst>
        </pc:grpChg>
        <pc:grpChg chg="add mod">
          <ac:chgData name="Vignesh Vallavan" userId="S::vigneshvallavan@virtusa.com::95dcde7f-0d3d-43b2-8ac2-0ffc19e831a3" providerId="AD" clId="Web-{D2784983-056A-B5D6-9521-2816703DBD1B}" dt="2021-07-22T08:29:49.675" v="240" actId="14100"/>
          <ac:grpSpMkLst>
            <pc:docMk/>
            <pc:sldMk cId="3138742045" sldId="258"/>
            <ac:grpSpMk id="18" creationId="{7F6F8136-DD40-4C98-9BEE-F36F3CBC7E93}"/>
          </ac:grpSpMkLst>
        </pc:grpChg>
        <pc:grpChg chg="add del">
          <ac:chgData name="Vignesh Vallavan" userId="S::vigneshvallavan@virtusa.com::95dcde7f-0d3d-43b2-8ac2-0ffc19e831a3" providerId="AD" clId="Web-{D2784983-056A-B5D6-9521-2816703DBD1B}" dt="2021-07-22T08:29:13.766" v="198"/>
          <ac:grpSpMkLst>
            <pc:docMk/>
            <pc:sldMk cId="3138742045" sldId="258"/>
            <ac:grpSpMk id="60" creationId="{1D5DF2E5-54F9-4A8C-8CC1-437B3E3BBBF5}"/>
          </ac:grpSpMkLst>
        </pc:grpChg>
        <pc:grpChg chg="add del">
          <ac:chgData name="Vignesh Vallavan" userId="S::vigneshvallavan@virtusa.com::95dcde7f-0d3d-43b2-8ac2-0ffc19e831a3" providerId="AD" clId="Web-{D2784983-056A-B5D6-9521-2816703DBD1B}" dt="2021-07-22T08:29:09.454" v="196"/>
          <ac:grpSpMkLst>
            <pc:docMk/>
            <pc:sldMk cId="3138742045" sldId="258"/>
            <ac:grpSpMk id="66" creationId="{9553421C-EA38-4AF9-A38D-3406AB0059FF}"/>
          </ac:grpSpMkLst>
        </pc:grpChg>
        <pc:grpChg chg="add del">
          <ac:chgData name="Vignesh Vallavan" userId="S::vigneshvallavan@virtusa.com::95dcde7f-0d3d-43b2-8ac2-0ffc19e831a3" providerId="AD" clId="Web-{D2784983-056A-B5D6-9521-2816703DBD1B}" dt="2021-07-22T08:29:03.985" v="190"/>
          <ac:grpSpMkLst>
            <pc:docMk/>
            <pc:sldMk cId="3138742045" sldId="258"/>
            <ac:grpSpMk id="76" creationId="{BC296EE8-23B6-402D-B399-9E5FB8384A3F}"/>
          </ac:grpSpMkLst>
        </pc:grpChg>
        <pc:picChg chg="add del">
          <ac:chgData name="Vignesh Vallavan" userId="S::vigneshvallavan@virtusa.com::95dcde7f-0d3d-43b2-8ac2-0ffc19e831a3" providerId="AD" clId="Web-{D2784983-056A-B5D6-9521-2816703DBD1B}" dt="2021-07-22T08:26:44.868" v="174"/>
          <ac:picMkLst>
            <pc:docMk/>
            <pc:sldMk cId="3138742045" sldId="258"/>
            <ac:picMk id="20" creationId="{7883F47B-612B-4ACD-92DD-AC03A3ECF77E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6:51.353" v="176"/>
          <ac:picMkLst>
            <pc:docMk/>
            <pc:sldMk cId="3138742045" sldId="258"/>
            <ac:picMk id="22" creationId="{DCCB76D1-F398-4650-92C1-3D67ED7DE01B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6:42.634" v="173"/>
          <ac:picMkLst>
            <pc:docMk/>
            <pc:sldMk cId="3138742045" sldId="258"/>
            <ac:picMk id="26" creationId="{949FA667-4F31-46AC-A9F3-C313EB00F52E}"/>
          </ac:picMkLst>
        </pc:picChg>
        <pc:picChg chg="add mod">
          <ac:chgData name="Vignesh Vallavan" userId="S::vigneshvallavan@virtusa.com::95dcde7f-0d3d-43b2-8ac2-0ffc19e831a3" providerId="AD" clId="Web-{D2784983-056A-B5D6-9521-2816703DBD1B}" dt="2021-07-22T08:29:49.675" v="237" actId="14100"/>
          <ac:picMkLst>
            <pc:docMk/>
            <pc:sldMk cId="3138742045" sldId="258"/>
            <ac:picMk id="34" creationId="{886E8C03-97B7-4E23-98B6-0AE79679FCCE}"/>
          </ac:picMkLst>
        </pc:picChg>
        <pc:picChg chg="add mod">
          <ac:chgData name="Vignesh Vallavan" userId="S::vigneshvallavan@virtusa.com::95dcde7f-0d3d-43b2-8ac2-0ffc19e831a3" providerId="AD" clId="Web-{D2784983-056A-B5D6-9521-2816703DBD1B}" dt="2021-07-22T08:29:49.659" v="235" actId="14100"/>
          <ac:picMkLst>
            <pc:docMk/>
            <pc:sldMk cId="3138742045" sldId="258"/>
            <ac:picMk id="40" creationId="{B4902A3A-10BD-4168-97F4-9D964CF3D977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3:48.359" v="113"/>
          <ac:picMkLst>
            <pc:docMk/>
            <pc:sldMk cId="3138742045" sldId="258"/>
            <ac:picMk id="44" creationId="{5844000F-AEFE-4E03-A3F8-0BBE1590E3C7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4:24.346" v="120"/>
          <ac:picMkLst>
            <pc:docMk/>
            <pc:sldMk cId="3138742045" sldId="258"/>
            <ac:picMk id="46" creationId="{05FC5F2E-37D6-468D-B63F-94D057CC9BD3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6:32.696" v="171"/>
          <ac:picMkLst>
            <pc:docMk/>
            <pc:sldMk cId="3138742045" sldId="258"/>
            <ac:picMk id="50" creationId="{4627FB9E-49AE-42DB-9B3A-836622B74439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4:31.783" v="124"/>
          <ac:picMkLst>
            <pc:docMk/>
            <pc:sldMk cId="3138742045" sldId="258"/>
            <ac:picMk id="54" creationId="{305DFA9D-4DA7-4A42-9E35-0ED97753F68E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8:09.935" v="185"/>
          <ac:picMkLst>
            <pc:docMk/>
            <pc:sldMk cId="3138742045" sldId="258"/>
            <ac:picMk id="72" creationId="{1CF2ECA3-D6B0-4832-A3A5-6BE329D049AE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9:12.891" v="197"/>
          <ac:picMkLst>
            <pc:docMk/>
            <pc:sldMk cId="3138742045" sldId="258"/>
            <ac:picMk id="80" creationId="{758E8506-668D-45D9-AA35-E82FCA9F4502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9:07.735" v="194"/>
          <ac:picMkLst>
            <pc:docMk/>
            <pc:sldMk cId="3138742045" sldId="258"/>
            <ac:picMk id="82" creationId="{8709DD86-00FB-4249-A357-147CED604C4C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9:02.266" v="189"/>
          <ac:picMkLst>
            <pc:docMk/>
            <pc:sldMk cId="3138742045" sldId="258"/>
            <ac:picMk id="84" creationId="{FC825A62-A4D9-4082-906B-CF5379B480D2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4:43.581" v="127"/>
          <ac:picMkLst>
            <pc:docMk/>
            <pc:sldMk cId="3138742045" sldId="258"/>
            <ac:picMk id="92" creationId="{DF36B6FA-5B31-4E1A-88B7-267E3D32E5F0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4:45.394" v="129"/>
          <ac:picMkLst>
            <pc:docMk/>
            <pc:sldMk cId="3138742045" sldId="258"/>
            <ac:picMk id="98" creationId="{A4A53792-9570-4B03-A471-CC9B46496AC0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5:43.350" v="160"/>
          <ac:picMkLst>
            <pc:docMk/>
            <pc:sldMk cId="3138742045" sldId="258"/>
            <ac:picMk id="102" creationId="{D2C98000-0291-4E26-A761-7C248E738997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5:44.037" v="161"/>
          <ac:picMkLst>
            <pc:docMk/>
            <pc:sldMk cId="3138742045" sldId="258"/>
            <ac:picMk id="106" creationId="{7520D044-0F8A-4286-91BC-FF359E145FAF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5:10.239" v="139"/>
          <ac:picMkLst>
            <pc:docMk/>
            <pc:sldMk cId="3138742045" sldId="258"/>
            <ac:picMk id="110" creationId="{81A5C456-9BD1-4361-9DCE-618C65A828D1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3:46.172" v="112"/>
          <ac:picMkLst>
            <pc:docMk/>
            <pc:sldMk cId="3138742045" sldId="258"/>
            <ac:picMk id="116" creationId="{AD5B366C-966C-4BAA-9DB1-00E81E38BB85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5:30.115" v="151"/>
          <ac:picMkLst>
            <pc:docMk/>
            <pc:sldMk cId="3138742045" sldId="258"/>
            <ac:picMk id="118" creationId="{6D125739-FE86-4D84-9CC7-71C5EDA88CA9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5:23.739" v="147"/>
          <ac:picMkLst>
            <pc:docMk/>
            <pc:sldMk cId="3138742045" sldId="258"/>
            <ac:picMk id="122" creationId="{4DAB349A-0BDB-469A-8D77-6322505199F0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5:19.051" v="143"/>
          <ac:picMkLst>
            <pc:docMk/>
            <pc:sldMk cId="3138742045" sldId="258"/>
            <ac:picMk id="126" creationId="{AFF8F14E-FAA4-4A6D-A277-A59F96409D48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25:06.066" v="136"/>
          <ac:picMkLst>
            <pc:docMk/>
            <pc:sldMk cId="3138742045" sldId="258"/>
            <ac:picMk id="130" creationId="{44676D6E-F641-40EF-A784-D14974E944C8}"/>
          </ac:picMkLst>
        </pc:picChg>
        <pc:cxnChg chg="add del">
          <ac:chgData name="Vignesh Vallavan" userId="S::vigneshvallavan@virtusa.com::95dcde7f-0d3d-43b2-8ac2-0ffc19e831a3" providerId="AD" clId="Web-{D2784983-056A-B5D6-9521-2816703DBD1B}" dt="2021-07-22T08:27:00.197" v="178"/>
          <ac:cxnSpMkLst>
            <pc:docMk/>
            <pc:sldMk cId="3138742045" sldId="258"/>
            <ac:cxnSpMk id="134" creationId="{07EDAA80-90D0-47DE-AB95-35AD2BC32EB9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6:52.916" v="177"/>
          <ac:cxnSpMkLst>
            <pc:docMk/>
            <pc:sldMk cId="3138742045" sldId="258"/>
            <ac:cxnSpMk id="136" creationId="{9BE41905-A367-4D0C-9B18-A5DE452AD3AF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8:47.500" v="187"/>
          <ac:cxnSpMkLst>
            <pc:docMk/>
            <pc:sldMk cId="3138742045" sldId="258"/>
            <ac:cxnSpMk id="138" creationId="{7AB3FFEA-E772-4587-827A-91ACF22BF792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4:21.611" v="118"/>
          <ac:cxnSpMkLst>
            <pc:docMk/>
            <pc:sldMk cId="3138742045" sldId="258"/>
            <ac:cxnSpMk id="140" creationId="{16E17D08-5DE4-4D47-923E-AE546C124211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4:23.596" v="119"/>
          <ac:cxnSpMkLst>
            <pc:docMk/>
            <pc:sldMk cId="3138742045" sldId="258"/>
            <ac:cxnSpMk id="142" creationId="{4AFCA338-60D5-4C55-810D-63DB4DFB6CE6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3:50.063" v="114"/>
          <ac:cxnSpMkLst>
            <pc:docMk/>
            <pc:sldMk cId="3138742045" sldId="258"/>
            <ac:cxnSpMk id="144" creationId="{A7F78C2D-9AFD-4B8C-9686-4F43D43C2F0B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8:01.575" v="183"/>
          <ac:cxnSpMkLst>
            <pc:docMk/>
            <pc:sldMk cId="3138742045" sldId="258"/>
            <ac:cxnSpMk id="146" creationId="{87A9DDC4-DCFC-4E93-8900-C9693D4757BB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5:02.348" v="135"/>
          <ac:cxnSpMkLst>
            <pc:docMk/>
            <pc:sldMk cId="3138742045" sldId="258"/>
            <ac:cxnSpMk id="148" creationId="{F3A57DF6-361C-4A1B-A35E-ECEF9C9659B9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4:55.082" v="132"/>
          <ac:cxnSpMkLst>
            <pc:docMk/>
            <pc:sldMk cId="3138742045" sldId="258"/>
            <ac:cxnSpMk id="150" creationId="{A1129028-2F9D-487D-BD28-CEF1123B1822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4:52.144" v="131"/>
          <ac:cxnSpMkLst>
            <pc:docMk/>
            <pc:sldMk cId="3138742045" sldId="258"/>
            <ac:cxnSpMk id="152" creationId="{DF4ECB10-AF8A-4399-BCE7-763F6EE87E2F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4:46.862" v="130"/>
          <ac:cxnSpMkLst>
            <pc:docMk/>
            <pc:sldMk cId="3138742045" sldId="258"/>
            <ac:cxnSpMk id="154" creationId="{98E3524A-9B8F-4E8E-BD25-620961312EE2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5:24.270" v="148"/>
          <ac:cxnSpMkLst>
            <pc:docMk/>
            <pc:sldMk cId="3138742045" sldId="258"/>
            <ac:cxnSpMk id="156" creationId="{12F800E2-84FB-43DD-95D4-3AEDAAC97196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5:30.849" v="152"/>
          <ac:cxnSpMkLst>
            <pc:docMk/>
            <pc:sldMk cId="3138742045" sldId="258"/>
            <ac:cxnSpMk id="158" creationId="{21BA37A6-FBF1-4A0A-B493-3B9DD48B257C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5:23.286" v="145"/>
          <ac:cxnSpMkLst>
            <pc:docMk/>
            <pc:sldMk cId="3138742045" sldId="258"/>
            <ac:cxnSpMk id="160" creationId="{E591C5AF-998D-4755-97FE-A13509331F40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5:23.333" v="146"/>
          <ac:cxnSpMkLst>
            <pc:docMk/>
            <pc:sldMk cId="3138742045" sldId="258"/>
            <ac:cxnSpMk id="162" creationId="{08053610-0D52-490E-9DFB-73605569A7F2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4:44.487" v="128"/>
          <ac:cxnSpMkLst>
            <pc:docMk/>
            <pc:sldMk cId="3138742045" sldId="258"/>
            <ac:cxnSpMk id="164" creationId="{D3F18C3E-172C-4068-9777-415C91AB7E75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5:41.959" v="159"/>
          <ac:cxnSpMkLst>
            <pc:docMk/>
            <pc:sldMk cId="3138742045" sldId="258"/>
            <ac:cxnSpMk id="166" creationId="{DCB99CD9-74AD-4BF3-95FD-8C52EBFA6FA8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24:57.035" v="133"/>
          <ac:cxnSpMkLst>
            <pc:docMk/>
            <pc:sldMk cId="3138742045" sldId="258"/>
            <ac:cxnSpMk id="168" creationId="{FD8C9321-3745-4CC2-8F6F-F3DFF1889335}"/>
          </ac:cxnSpMkLst>
        </pc:cxnChg>
      </pc:sldChg>
      <pc:sldChg chg="addSp delSp modSp new">
        <pc:chgData name="Vignesh Vallavan" userId="S::vigneshvallavan@virtusa.com::95dcde7f-0d3d-43b2-8ac2-0ffc19e831a3" providerId="AD" clId="Web-{D2784983-056A-B5D6-9521-2816703DBD1B}" dt="2021-07-22T08:57:46.259" v="1227" actId="1076"/>
        <pc:sldMkLst>
          <pc:docMk/>
          <pc:sldMk cId="3218292722" sldId="259"/>
        </pc:sldMkLst>
        <pc:spChg chg="mod">
          <ac:chgData name="Vignesh Vallavan" userId="S::vigneshvallavan@virtusa.com::95dcde7f-0d3d-43b2-8ac2-0ffc19e831a3" providerId="AD" clId="Web-{D2784983-056A-B5D6-9521-2816703DBD1B}" dt="2021-07-22T08:37:25.385" v="608" actId="20577"/>
          <ac:spMkLst>
            <pc:docMk/>
            <pc:sldMk cId="3218292722" sldId="259"/>
            <ac:spMk id="2" creationId="{18E80223-2579-4D3A-ABF5-052046C75C73}"/>
          </ac:spMkLst>
        </pc:spChg>
        <pc:spChg chg="del mod">
          <ac:chgData name="Vignesh Vallavan" userId="S::vigneshvallavan@virtusa.com::95dcde7f-0d3d-43b2-8ac2-0ffc19e831a3" providerId="AD" clId="Web-{D2784983-056A-B5D6-9521-2816703DBD1B}" dt="2021-07-22T08:35:03.378" v="491"/>
          <ac:spMkLst>
            <pc:docMk/>
            <pc:sldMk cId="3218292722" sldId="259"/>
            <ac:spMk id="3" creationId="{FCA52DE0-8447-45C7-A4CF-1CB29E6ED29C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94" v="403"/>
          <ac:spMkLst>
            <pc:docMk/>
            <pc:sldMk cId="3218292722" sldId="259"/>
            <ac:spMk id="24" creationId="{B1ED264E-215F-4F15-AE59-6D9588387F08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94" v="401"/>
          <ac:spMkLst>
            <pc:docMk/>
            <pc:sldMk cId="3218292722" sldId="259"/>
            <ac:spMk id="28" creationId="{F074DE34-2372-439D-8682-3875A716D832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94" v="400"/>
          <ac:spMkLst>
            <pc:docMk/>
            <pc:sldMk cId="3218292722" sldId="259"/>
            <ac:spMk id="30" creationId="{DF8822B3-D2D8-4A43-9FEB-5946F30E026F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94" v="399"/>
          <ac:spMkLst>
            <pc:docMk/>
            <pc:sldMk cId="3218292722" sldId="259"/>
            <ac:spMk id="32" creationId="{33B2B112-3D9C-4E97-99CF-705EF24F883F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78" v="397"/>
          <ac:spMkLst>
            <pc:docMk/>
            <pc:sldMk cId="3218292722" sldId="259"/>
            <ac:spMk id="36" creationId="{3CE802EA-55E5-438A-BE23-E4D7E4996E93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78" v="396"/>
          <ac:spMkLst>
            <pc:docMk/>
            <pc:sldMk cId="3218292722" sldId="259"/>
            <ac:spMk id="38" creationId="{F6D2C874-0DA9-45DB-9F8D-1CE097C422B4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78" v="394"/>
          <ac:spMkLst>
            <pc:docMk/>
            <pc:sldMk cId="3218292722" sldId="259"/>
            <ac:spMk id="42" creationId="{A29A4876-4F22-4834-8563-91E5A1BA6992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78" v="391"/>
          <ac:spMkLst>
            <pc:docMk/>
            <pc:sldMk cId="3218292722" sldId="259"/>
            <ac:spMk id="48" creationId="{9F792D46-2A81-4ABC-A343-6A308764A522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78" v="389"/>
          <ac:spMkLst>
            <pc:docMk/>
            <pc:sldMk cId="3218292722" sldId="259"/>
            <ac:spMk id="52" creationId="{AF20DDDD-12B4-4026-B5B4-690D5F732176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78" v="387"/>
          <ac:spMkLst>
            <pc:docMk/>
            <pc:sldMk cId="3218292722" sldId="259"/>
            <ac:spMk id="56" creationId="{1232264F-F2E8-474F-B595-DF0E671EB02D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78" v="385"/>
          <ac:spMkLst>
            <pc:docMk/>
            <pc:sldMk cId="3218292722" sldId="259"/>
            <ac:spMk id="62" creationId="{3DC3FE3A-61C7-4D6E-A2A2-481FF605E350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78" v="383"/>
          <ac:spMkLst>
            <pc:docMk/>
            <pc:sldMk cId="3218292722" sldId="259"/>
            <ac:spMk id="68" creationId="{3F23B81C-5EC3-4E3E-9D86-B85BF88D2FF2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78" v="382"/>
          <ac:spMkLst>
            <pc:docMk/>
            <pc:sldMk cId="3218292722" sldId="259"/>
            <ac:spMk id="70" creationId="{F9DE08B5-2CB5-4BB0-8EC6-F83661DDE341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78" v="379"/>
          <ac:spMkLst>
            <pc:docMk/>
            <pc:sldMk cId="3218292722" sldId="259"/>
            <ac:spMk id="78" creationId="{B9E49D1D-E816-4901-8459-39F9865CD37C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78" v="375"/>
          <ac:spMkLst>
            <pc:docMk/>
            <pc:sldMk cId="3218292722" sldId="259"/>
            <ac:spMk id="86" creationId="{27F2DD0F-DC46-4E92-8C9D-D1A6B0B8C607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78" v="374"/>
          <ac:spMkLst>
            <pc:docMk/>
            <pc:sldMk cId="3218292722" sldId="259"/>
            <ac:spMk id="88" creationId="{DD2EE1F4-2D3D-4D82-9C5E-2B4CB6A70941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63" v="373"/>
          <ac:spMkLst>
            <pc:docMk/>
            <pc:sldMk cId="3218292722" sldId="259"/>
            <ac:spMk id="90" creationId="{A8C5B063-91F6-4080-9C1D-E320757D864F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63" v="371"/>
          <ac:spMkLst>
            <pc:docMk/>
            <pc:sldMk cId="3218292722" sldId="259"/>
            <ac:spMk id="94" creationId="{95777BA8-E62D-42EE-BD49-E887DDFC26EF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63" v="370"/>
          <ac:spMkLst>
            <pc:docMk/>
            <pc:sldMk cId="3218292722" sldId="259"/>
            <ac:spMk id="96" creationId="{70598502-A026-4B9B-963B-16182EB4A26C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63" v="368"/>
          <ac:spMkLst>
            <pc:docMk/>
            <pc:sldMk cId="3218292722" sldId="259"/>
            <ac:spMk id="100" creationId="{32BFE722-D56D-473A-9B0A-0DB4710EFF4D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63" v="366"/>
          <ac:spMkLst>
            <pc:docMk/>
            <pc:sldMk cId="3218292722" sldId="259"/>
            <ac:spMk id="104" creationId="{9FD7B96A-7B99-418D-8CDA-A9D9D7D07546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63" v="364"/>
          <ac:spMkLst>
            <pc:docMk/>
            <pc:sldMk cId="3218292722" sldId="259"/>
            <ac:spMk id="108" creationId="{0DFD0D55-0942-4B45-935F-359ED7C59B89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63" v="362"/>
          <ac:spMkLst>
            <pc:docMk/>
            <pc:sldMk cId="3218292722" sldId="259"/>
            <ac:spMk id="112" creationId="{9E122E96-C5DC-4565-8D5B-F4BDD02BAFD4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63" v="361"/>
          <ac:spMkLst>
            <pc:docMk/>
            <pc:sldMk cId="3218292722" sldId="259"/>
            <ac:spMk id="114" creationId="{5327E33B-C423-4C17-BC17-EE7C6AD37AC2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63" v="358"/>
          <ac:spMkLst>
            <pc:docMk/>
            <pc:sldMk cId="3218292722" sldId="259"/>
            <ac:spMk id="120" creationId="{384EB19B-4F48-4F99-AC9F-FD0309027857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63" v="356"/>
          <ac:spMkLst>
            <pc:docMk/>
            <pc:sldMk cId="3218292722" sldId="259"/>
            <ac:spMk id="124" creationId="{C61A253B-21EF-4257-AA2B-DED23B59D939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63" v="354"/>
          <ac:spMkLst>
            <pc:docMk/>
            <pc:sldMk cId="3218292722" sldId="259"/>
            <ac:spMk id="128" creationId="{72F98246-D9B0-4EBC-ACED-50388F8CD1A3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63" v="352"/>
          <ac:spMkLst>
            <pc:docMk/>
            <pc:sldMk cId="3218292722" sldId="259"/>
            <ac:spMk id="132" creationId="{BFB8B353-BC95-4D0B-AAF9-C21B997EFA5A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4:06.547" v="333"/>
          <ac:spMkLst>
            <pc:docMk/>
            <pc:sldMk cId="3218292722" sldId="259"/>
            <ac:spMk id="170" creationId="{471C6C54-0A89-440A-9D5D-E5840BF0E3C2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283" v="419"/>
          <ac:spMkLst>
            <pc:docMk/>
            <pc:sldMk cId="3218292722" sldId="259"/>
            <ac:spMk id="191" creationId="{86CFE253-416B-4733-97F6-6562C23E75BE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314" v="421"/>
          <ac:spMkLst>
            <pc:docMk/>
            <pc:sldMk cId="3218292722" sldId="259"/>
            <ac:spMk id="195" creationId="{FE97B99C-2615-4BC7-86A6-C1051F4E507A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314" v="422"/>
          <ac:spMkLst>
            <pc:docMk/>
            <pc:sldMk cId="3218292722" sldId="259"/>
            <ac:spMk id="197" creationId="{FCB120B0-CAA9-4D22-8BA7-AAF06E1810DA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330" v="423"/>
          <ac:spMkLst>
            <pc:docMk/>
            <pc:sldMk cId="3218292722" sldId="259"/>
            <ac:spMk id="199" creationId="{C83BACD8-C33A-4B7C-9195-4E20DB2CD6F1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345" v="425"/>
          <ac:spMkLst>
            <pc:docMk/>
            <pc:sldMk cId="3218292722" sldId="259"/>
            <ac:spMk id="203" creationId="{7FE006B2-7F99-40CB-9565-102DE79BF915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345" v="426"/>
          <ac:spMkLst>
            <pc:docMk/>
            <pc:sldMk cId="3218292722" sldId="259"/>
            <ac:spMk id="205" creationId="{B3924025-E6FC-4BBA-8415-75421552031F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376" v="428"/>
          <ac:spMkLst>
            <pc:docMk/>
            <pc:sldMk cId="3218292722" sldId="259"/>
            <ac:spMk id="209" creationId="{EB9728FA-107E-45D8-AFE0-0C81CDC29E7D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392" v="431"/>
          <ac:spMkLst>
            <pc:docMk/>
            <pc:sldMk cId="3218292722" sldId="259"/>
            <ac:spMk id="215" creationId="{8E71F65E-EEF3-43BF-A15A-C46CF712A62F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423" v="433"/>
          <ac:spMkLst>
            <pc:docMk/>
            <pc:sldMk cId="3218292722" sldId="259"/>
            <ac:spMk id="219" creationId="{1399A12B-18A7-49CC-9964-9BDA03857D29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439" v="435"/>
          <ac:spMkLst>
            <pc:docMk/>
            <pc:sldMk cId="3218292722" sldId="259"/>
            <ac:spMk id="223" creationId="{C03FEF40-4005-4107-BD68-A24E9F659027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470" v="437"/>
          <ac:spMkLst>
            <pc:docMk/>
            <pc:sldMk cId="3218292722" sldId="259"/>
            <ac:spMk id="229" creationId="{9C72D963-26E3-4F13-89B4-3EBEE6D09946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501" v="439"/>
          <ac:spMkLst>
            <pc:docMk/>
            <pc:sldMk cId="3218292722" sldId="259"/>
            <ac:spMk id="235" creationId="{44630A74-762C-4B91-ADDA-C131A7327038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517" v="440"/>
          <ac:spMkLst>
            <pc:docMk/>
            <pc:sldMk cId="3218292722" sldId="259"/>
            <ac:spMk id="237" creationId="{2C6B6413-1D2D-4AC2-BAD0-E2C8D6B64853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564" v="443"/>
          <ac:spMkLst>
            <pc:docMk/>
            <pc:sldMk cId="3218292722" sldId="259"/>
            <ac:spMk id="245" creationId="{02C2AA7E-0330-4CA0-90FA-82471E6A317B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611" v="447"/>
          <ac:spMkLst>
            <pc:docMk/>
            <pc:sldMk cId="3218292722" sldId="259"/>
            <ac:spMk id="253" creationId="{99067BFE-4925-4723-9202-60BB87B02F12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626" v="448"/>
          <ac:spMkLst>
            <pc:docMk/>
            <pc:sldMk cId="3218292722" sldId="259"/>
            <ac:spMk id="255" creationId="{03873A93-7AFB-4095-8D03-269897C4BF93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642" v="449"/>
          <ac:spMkLst>
            <pc:docMk/>
            <pc:sldMk cId="3218292722" sldId="259"/>
            <ac:spMk id="257" creationId="{537C2B75-8C22-4D17-B181-ADADEEADE7D2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673" v="451"/>
          <ac:spMkLst>
            <pc:docMk/>
            <pc:sldMk cId="3218292722" sldId="259"/>
            <ac:spMk id="261" creationId="{06EF09E4-B311-4F06-A756-82F9A0D78ECC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689" v="452"/>
          <ac:spMkLst>
            <pc:docMk/>
            <pc:sldMk cId="3218292722" sldId="259"/>
            <ac:spMk id="263" creationId="{1C801532-9CA7-443C-9B97-DF5F799E03CB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705" v="454"/>
          <ac:spMkLst>
            <pc:docMk/>
            <pc:sldMk cId="3218292722" sldId="259"/>
            <ac:spMk id="267" creationId="{C2CF7B88-3819-4B17-9812-0779B32F4548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751" v="456"/>
          <ac:spMkLst>
            <pc:docMk/>
            <pc:sldMk cId="3218292722" sldId="259"/>
            <ac:spMk id="271" creationId="{A820B68F-FA8C-40D6-A0E8-BCA8146A60D1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783" v="458"/>
          <ac:spMkLst>
            <pc:docMk/>
            <pc:sldMk cId="3218292722" sldId="259"/>
            <ac:spMk id="275" creationId="{B019A7CF-BF75-4FFD-A93E-5C71F701B2D3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57:46.259" v="1227" actId="1076"/>
          <ac:spMkLst>
            <pc:docMk/>
            <pc:sldMk cId="3218292722" sldId="259"/>
            <ac:spMk id="279" creationId="{8DFDE29D-1521-4B44-8458-A133AAA9A152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830" v="461"/>
          <ac:spMkLst>
            <pc:docMk/>
            <pc:sldMk cId="3218292722" sldId="259"/>
            <ac:spMk id="281" creationId="{C53086EF-9848-4EE2-955E-F06C5891B24D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877" v="464"/>
          <ac:spMkLst>
            <pc:docMk/>
            <pc:sldMk cId="3218292722" sldId="259"/>
            <ac:spMk id="287" creationId="{9DE492E9-AC63-4820-B040-528AE72352AB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923" v="466"/>
          <ac:spMkLst>
            <pc:docMk/>
            <pc:sldMk cId="3218292722" sldId="259"/>
            <ac:spMk id="291" creationId="{C6E85B4B-1914-4512-96E3-917F883380A3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955" v="468"/>
          <ac:spMkLst>
            <pc:docMk/>
            <pc:sldMk cId="3218292722" sldId="259"/>
            <ac:spMk id="295" creationId="{92F737F9-1C54-4765-B071-D8CC7DFB5AAB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4.986" v="470"/>
          <ac:spMkLst>
            <pc:docMk/>
            <pc:sldMk cId="3218292722" sldId="259"/>
            <ac:spMk id="299" creationId="{EB8D3E24-61A8-466E-9A3E-B8F5D3C0BFAF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4:35.330" v="489"/>
          <ac:spMkLst>
            <pc:docMk/>
            <pc:sldMk cId="3218292722" sldId="259"/>
            <ac:spMk id="337" creationId="{3DC789A4-4796-4767-A069-F8A72A6419FE}"/>
          </ac:spMkLst>
        </pc:spChg>
        <pc:grpChg chg="add del">
          <ac:chgData name="Vignesh Vallavan" userId="S::vigneshvallavan@virtusa.com::95dcde7f-0d3d-43b2-8ac2-0ffc19e831a3" providerId="AD" clId="Web-{D2784983-056A-B5D6-9521-2816703DBD1B}" dt="2021-07-22T08:34:06.594" v="408"/>
          <ac:grpSpMkLst>
            <pc:docMk/>
            <pc:sldMk cId="3218292722" sldId="259"/>
            <ac:grpSpMk id="8" creationId="{AD3D16F2-E85F-475C-9B60-F418E1F93955}"/>
          </ac:grpSpMkLst>
        </pc:grpChg>
        <pc:grpChg chg="add del">
          <ac:chgData name="Vignesh Vallavan" userId="S::vigneshvallavan@virtusa.com::95dcde7f-0d3d-43b2-8ac2-0ffc19e831a3" providerId="AD" clId="Web-{D2784983-056A-B5D6-9521-2816703DBD1B}" dt="2021-07-22T08:34:06.594" v="407"/>
          <ac:grpSpMkLst>
            <pc:docMk/>
            <pc:sldMk cId="3218292722" sldId="259"/>
            <ac:grpSpMk id="13" creationId="{D8F7ABD9-7BBC-4A09-A8D3-DB1BCCA75939}"/>
          </ac:grpSpMkLst>
        </pc:grpChg>
        <pc:grpChg chg="add del">
          <ac:chgData name="Vignesh Vallavan" userId="S::vigneshvallavan@virtusa.com::95dcde7f-0d3d-43b2-8ac2-0ffc19e831a3" providerId="AD" clId="Web-{D2784983-056A-B5D6-9521-2816703DBD1B}" dt="2021-07-22T08:34:06.594" v="406"/>
          <ac:grpSpMkLst>
            <pc:docMk/>
            <pc:sldMk cId="3218292722" sldId="259"/>
            <ac:grpSpMk id="18" creationId="{CC7883E1-52E4-4CE8-BBF1-1C6D40AC5C5D}"/>
          </ac:grpSpMkLst>
        </pc:grpChg>
        <pc:grpChg chg="add del">
          <ac:chgData name="Vignesh Vallavan" userId="S::vigneshvallavan@virtusa.com::95dcde7f-0d3d-43b2-8ac2-0ffc19e831a3" providerId="AD" clId="Web-{D2784983-056A-B5D6-9521-2816703DBD1B}" dt="2021-07-22T08:34:06.578" v="386"/>
          <ac:grpSpMkLst>
            <pc:docMk/>
            <pc:sldMk cId="3218292722" sldId="259"/>
            <ac:grpSpMk id="60" creationId="{5B8EF727-0CE0-4E55-AD5A-BD2888A630A6}"/>
          </ac:grpSpMkLst>
        </pc:grpChg>
        <pc:grpChg chg="add del">
          <ac:chgData name="Vignesh Vallavan" userId="S::vigneshvallavan@virtusa.com::95dcde7f-0d3d-43b2-8ac2-0ffc19e831a3" providerId="AD" clId="Web-{D2784983-056A-B5D6-9521-2816703DBD1B}" dt="2021-07-22T08:34:06.578" v="384"/>
          <ac:grpSpMkLst>
            <pc:docMk/>
            <pc:sldMk cId="3218292722" sldId="259"/>
            <ac:grpSpMk id="66" creationId="{16E67623-221B-4A39-B364-D4C260CB4BF1}"/>
          </ac:grpSpMkLst>
        </pc:grpChg>
        <pc:grpChg chg="add del">
          <ac:chgData name="Vignesh Vallavan" userId="S::vigneshvallavan@virtusa.com::95dcde7f-0d3d-43b2-8ac2-0ffc19e831a3" providerId="AD" clId="Web-{D2784983-056A-B5D6-9521-2816703DBD1B}" dt="2021-07-22T08:34:06.578" v="380"/>
          <ac:grpSpMkLst>
            <pc:docMk/>
            <pc:sldMk cId="3218292722" sldId="259"/>
            <ac:grpSpMk id="76" creationId="{3311050C-F6EE-4E43-8CFE-F7A9F5F6565A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34:34.220" v="414"/>
          <ac:grpSpMkLst>
            <pc:docMk/>
            <pc:sldMk cId="3218292722" sldId="259"/>
            <ac:grpSpMk id="175" creationId="{F8E415C7-B44A-404D-B1A9-8F3EB710E3F1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34:34.236" v="415"/>
          <ac:grpSpMkLst>
            <pc:docMk/>
            <pc:sldMk cId="3218292722" sldId="259"/>
            <ac:grpSpMk id="180" creationId="{C5BF0FFC-00D5-479E-AE3F-B1087A81AC48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34:34.267" v="416"/>
          <ac:grpSpMkLst>
            <pc:docMk/>
            <pc:sldMk cId="3218292722" sldId="259"/>
            <ac:grpSpMk id="185" creationId="{373E8C04-C6E2-4571-9EA3-9FA86B0C13F4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34:34.455" v="436"/>
          <ac:grpSpMkLst>
            <pc:docMk/>
            <pc:sldMk cId="3218292722" sldId="259"/>
            <ac:grpSpMk id="227" creationId="{AB318C1A-1BDD-4608-9FDB-695ECDE56A27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34:34.486" v="438"/>
          <ac:grpSpMkLst>
            <pc:docMk/>
            <pc:sldMk cId="3218292722" sldId="259"/>
            <ac:grpSpMk id="233" creationId="{F0F578DB-DF1E-4E8A-8D97-0D47D665764D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34:34.548" v="442"/>
          <ac:grpSpMkLst>
            <pc:docMk/>
            <pc:sldMk cId="3218292722" sldId="259"/>
            <ac:grpSpMk id="243" creationId="{B1144975-62F4-418E-B09F-683938D79268}"/>
          </ac:grpSpMkLst>
        </pc:grpChg>
        <pc:picChg chg="add del">
          <ac:chgData name="Vignesh Vallavan" userId="S::vigneshvallavan@virtusa.com::95dcde7f-0d3d-43b2-8ac2-0ffc19e831a3" providerId="AD" clId="Web-{D2784983-056A-B5D6-9521-2816703DBD1B}" dt="2021-07-22T08:34:06.594" v="405"/>
          <ac:picMkLst>
            <pc:docMk/>
            <pc:sldMk cId="3218292722" sldId="259"/>
            <ac:picMk id="20" creationId="{0E6D705F-4285-41D0-A711-84EC89FCA709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94" v="404"/>
          <ac:picMkLst>
            <pc:docMk/>
            <pc:sldMk cId="3218292722" sldId="259"/>
            <ac:picMk id="22" creationId="{1CB5B277-1214-49F5-82AC-30D189ABA147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94" v="402"/>
          <ac:picMkLst>
            <pc:docMk/>
            <pc:sldMk cId="3218292722" sldId="259"/>
            <ac:picMk id="26" creationId="{F3BB989B-BCAB-4361-8CCD-7765C990E9BD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94" v="398"/>
          <ac:picMkLst>
            <pc:docMk/>
            <pc:sldMk cId="3218292722" sldId="259"/>
            <ac:picMk id="34" creationId="{8B6AA5A6-95D7-4FD8-BCF7-A81B5D218206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78" v="395"/>
          <ac:picMkLst>
            <pc:docMk/>
            <pc:sldMk cId="3218292722" sldId="259"/>
            <ac:picMk id="40" creationId="{97720043-FD20-4264-995B-C8CADA53221D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78" v="393"/>
          <ac:picMkLst>
            <pc:docMk/>
            <pc:sldMk cId="3218292722" sldId="259"/>
            <ac:picMk id="44" creationId="{E617899B-1452-4B5A-BE4C-A5BD91C8288C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78" v="392"/>
          <ac:picMkLst>
            <pc:docMk/>
            <pc:sldMk cId="3218292722" sldId="259"/>
            <ac:picMk id="46" creationId="{79FDA911-6697-4354-8278-DE5AD8CB7DFB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78" v="390"/>
          <ac:picMkLst>
            <pc:docMk/>
            <pc:sldMk cId="3218292722" sldId="259"/>
            <ac:picMk id="50" creationId="{BFB79B1D-4DD5-41C0-964A-1F973758E554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78" v="388"/>
          <ac:picMkLst>
            <pc:docMk/>
            <pc:sldMk cId="3218292722" sldId="259"/>
            <ac:picMk id="54" creationId="{1AB23F9F-0F93-49F9-823A-661CC8C144C7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78" v="381"/>
          <ac:picMkLst>
            <pc:docMk/>
            <pc:sldMk cId="3218292722" sldId="259"/>
            <ac:picMk id="72" creationId="{D518DD86-E166-4F6C-9288-D7E44FB0F5C0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78" v="378"/>
          <ac:picMkLst>
            <pc:docMk/>
            <pc:sldMk cId="3218292722" sldId="259"/>
            <ac:picMk id="80" creationId="{1F9E2CDC-B455-4C51-8FCF-CD4902B577CE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78" v="377"/>
          <ac:picMkLst>
            <pc:docMk/>
            <pc:sldMk cId="3218292722" sldId="259"/>
            <ac:picMk id="82" creationId="{04E8F41C-E6DB-4507-A0C0-A18832021E65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78" v="376"/>
          <ac:picMkLst>
            <pc:docMk/>
            <pc:sldMk cId="3218292722" sldId="259"/>
            <ac:picMk id="84" creationId="{3237A12E-3E6B-40A9-A698-6CA58B49998C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63" v="372"/>
          <ac:picMkLst>
            <pc:docMk/>
            <pc:sldMk cId="3218292722" sldId="259"/>
            <ac:picMk id="92" creationId="{4DAF835A-D17A-4532-AA5C-815E02BCF12A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63" v="369"/>
          <ac:picMkLst>
            <pc:docMk/>
            <pc:sldMk cId="3218292722" sldId="259"/>
            <ac:picMk id="98" creationId="{90CF004A-5F04-4FCC-8582-4F94CBFFA25B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63" v="367"/>
          <ac:picMkLst>
            <pc:docMk/>
            <pc:sldMk cId="3218292722" sldId="259"/>
            <ac:picMk id="102" creationId="{88F43876-6025-40BD-9846-97C75311453B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63" v="365"/>
          <ac:picMkLst>
            <pc:docMk/>
            <pc:sldMk cId="3218292722" sldId="259"/>
            <ac:picMk id="106" creationId="{7FE3E9EF-4248-47F9-A302-7E20B3AE909D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63" v="363"/>
          <ac:picMkLst>
            <pc:docMk/>
            <pc:sldMk cId="3218292722" sldId="259"/>
            <ac:picMk id="110" creationId="{AE3481F6-6718-492E-A145-A08CE2EFDD3F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63" v="360"/>
          <ac:picMkLst>
            <pc:docMk/>
            <pc:sldMk cId="3218292722" sldId="259"/>
            <ac:picMk id="116" creationId="{AA703DFF-7BD7-4095-A297-A1D20AC19A2B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63" v="359"/>
          <ac:picMkLst>
            <pc:docMk/>
            <pc:sldMk cId="3218292722" sldId="259"/>
            <ac:picMk id="118" creationId="{5C1987B1-C958-4572-AB9B-782E2610EE31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63" v="357"/>
          <ac:picMkLst>
            <pc:docMk/>
            <pc:sldMk cId="3218292722" sldId="259"/>
            <ac:picMk id="122" creationId="{E8BB5E8D-1C3B-41ED-ABC1-3D5E1FF262E8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63" v="355"/>
          <ac:picMkLst>
            <pc:docMk/>
            <pc:sldMk cId="3218292722" sldId="259"/>
            <ac:picMk id="126" creationId="{BBBB6A87-19C3-4B85-892D-0CCAAF73A481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4:06.563" v="353"/>
          <ac:picMkLst>
            <pc:docMk/>
            <pc:sldMk cId="3218292722" sldId="259"/>
            <ac:picMk id="130" creationId="{C6A4F33B-930E-464E-8C46-7F5BC209FB74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267" v="417"/>
          <ac:picMkLst>
            <pc:docMk/>
            <pc:sldMk cId="3218292722" sldId="259"/>
            <ac:picMk id="187" creationId="{D3FBCA6E-2F51-4140-8339-FA99988C9D03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283" v="418"/>
          <ac:picMkLst>
            <pc:docMk/>
            <pc:sldMk cId="3218292722" sldId="259"/>
            <ac:picMk id="189" creationId="{2DE7F5B5-5DE0-4987-BF31-E1C3890D7F65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298" v="420"/>
          <ac:picMkLst>
            <pc:docMk/>
            <pc:sldMk cId="3218292722" sldId="259"/>
            <ac:picMk id="193" creationId="{40CF3E70-A329-4311-953D-75770FDE0110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330" v="424"/>
          <ac:picMkLst>
            <pc:docMk/>
            <pc:sldMk cId="3218292722" sldId="259"/>
            <ac:picMk id="201" creationId="{0287DE27-84B4-4F8A-B102-44A3BBDD9C9E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361" v="427"/>
          <ac:picMkLst>
            <pc:docMk/>
            <pc:sldMk cId="3218292722" sldId="259"/>
            <ac:picMk id="207" creationId="{67F5655E-69D5-4EED-8366-578C0607F2E6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376" v="429"/>
          <ac:picMkLst>
            <pc:docMk/>
            <pc:sldMk cId="3218292722" sldId="259"/>
            <ac:picMk id="211" creationId="{DBE39112-5DD9-4012-BAE9-409C1C9811D6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392" v="430"/>
          <ac:picMkLst>
            <pc:docMk/>
            <pc:sldMk cId="3218292722" sldId="259"/>
            <ac:picMk id="213" creationId="{2435E1B1-7BC3-4104-BAD1-4E80719B20CF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408" v="432"/>
          <ac:picMkLst>
            <pc:docMk/>
            <pc:sldMk cId="3218292722" sldId="259"/>
            <ac:picMk id="217" creationId="{B3B96788-9452-4C5C-894E-5E2FFE2F817C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423" v="434"/>
          <ac:picMkLst>
            <pc:docMk/>
            <pc:sldMk cId="3218292722" sldId="259"/>
            <ac:picMk id="221" creationId="{ADE71DB6-AF1E-421B-B5CD-58E8FEB1981E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533" v="441"/>
          <ac:picMkLst>
            <pc:docMk/>
            <pc:sldMk cId="3218292722" sldId="259"/>
            <ac:picMk id="239" creationId="{C4215E6C-310E-4B78-B039-601B40B7034F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564" v="444"/>
          <ac:picMkLst>
            <pc:docMk/>
            <pc:sldMk cId="3218292722" sldId="259"/>
            <ac:picMk id="247" creationId="{494CC9D4-6F25-4D0C-857B-C8C8FCB14EC5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580" v="445"/>
          <ac:picMkLst>
            <pc:docMk/>
            <pc:sldMk cId="3218292722" sldId="259"/>
            <ac:picMk id="249" creationId="{99CF1EA4-51CA-4273-AF98-CF5BA6D14A9F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595" v="446"/>
          <ac:picMkLst>
            <pc:docMk/>
            <pc:sldMk cId="3218292722" sldId="259"/>
            <ac:picMk id="251" creationId="{F9C6A3A6-401A-4AA9-946F-A3A1F45B7063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658" v="450"/>
          <ac:picMkLst>
            <pc:docMk/>
            <pc:sldMk cId="3218292722" sldId="259"/>
            <ac:picMk id="259" creationId="{40D4CD1A-FCFA-43DC-865E-2633EB687760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705" v="453"/>
          <ac:picMkLst>
            <pc:docMk/>
            <pc:sldMk cId="3218292722" sldId="259"/>
            <ac:picMk id="265" creationId="{3FF88DB2-3DA2-4CC0-BAB1-92DFBC52D4B4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736" v="455"/>
          <ac:picMkLst>
            <pc:docMk/>
            <pc:sldMk cId="3218292722" sldId="259"/>
            <ac:picMk id="269" creationId="{0F9BC7CC-A8FF-4AD3-A294-641119062A5D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767" v="457"/>
          <ac:picMkLst>
            <pc:docMk/>
            <pc:sldMk cId="3218292722" sldId="259"/>
            <ac:picMk id="273" creationId="{4EB60713-2090-4AEA-AA58-311DD83B5E1B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798" v="459"/>
          <ac:picMkLst>
            <pc:docMk/>
            <pc:sldMk cId="3218292722" sldId="259"/>
            <ac:picMk id="277" creationId="{23EC5B3C-62E4-42E0-BF8B-81566F04986A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845" v="462"/>
          <ac:picMkLst>
            <pc:docMk/>
            <pc:sldMk cId="3218292722" sldId="259"/>
            <ac:picMk id="283" creationId="{FF927902-06C4-4654-91C9-57EE008AE992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861" v="463"/>
          <ac:picMkLst>
            <pc:docMk/>
            <pc:sldMk cId="3218292722" sldId="259"/>
            <ac:picMk id="285" creationId="{F162AE8C-ACD1-49D9-8130-0A01A134110A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892" v="465"/>
          <ac:picMkLst>
            <pc:docMk/>
            <pc:sldMk cId="3218292722" sldId="259"/>
            <ac:picMk id="289" creationId="{03A32517-0414-4D50-8533-8C7C13AD55CC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939" v="467"/>
          <ac:picMkLst>
            <pc:docMk/>
            <pc:sldMk cId="3218292722" sldId="259"/>
            <ac:picMk id="293" creationId="{F0E8AD84-547A-4C74-8A65-E7C09DB10504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4:34.970" v="469"/>
          <ac:picMkLst>
            <pc:docMk/>
            <pc:sldMk cId="3218292722" sldId="259"/>
            <ac:picMk id="297" creationId="{6828E691-1FFD-4E71-BEA0-9EF9CBDC3EB9}"/>
          </ac:picMkLst>
        </pc:picChg>
        <pc:cxnChg chg="add del">
          <ac:chgData name="Vignesh Vallavan" userId="S::vigneshvallavan@virtusa.com::95dcde7f-0d3d-43b2-8ac2-0ffc19e831a3" providerId="AD" clId="Web-{D2784983-056A-B5D6-9521-2816703DBD1B}" dt="2021-07-22T08:34:06.563" v="351"/>
          <ac:cxnSpMkLst>
            <pc:docMk/>
            <pc:sldMk cId="3218292722" sldId="259"/>
            <ac:cxnSpMk id="134" creationId="{98848CF5-07C7-48F9-AC11-99C35A584C91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63" v="350"/>
          <ac:cxnSpMkLst>
            <pc:docMk/>
            <pc:sldMk cId="3218292722" sldId="259"/>
            <ac:cxnSpMk id="136" creationId="{E6EE08F3-B132-4ADF-B195-256C6C379DF9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63" v="349"/>
          <ac:cxnSpMkLst>
            <pc:docMk/>
            <pc:sldMk cId="3218292722" sldId="259"/>
            <ac:cxnSpMk id="138" creationId="{C875A458-B48A-49A8-BE36-CF5BB2EE75F2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63" v="348"/>
          <ac:cxnSpMkLst>
            <pc:docMk/>
            <pc:sldMk cId="3218292722" sldId="259"/>
            <ac:cxnSpMk id="140" creationId="{D381C949-1B0A-4211-9A4B-A3AAC8655D25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63" v="347"/>
          <ac:cxnSpMkLst>
            <pc:docMk/>
            <pc:sldMk cId="3218292722" sldId="259"/>
            <ac:cxnSpMk id="142" creationId="{B7B4FC11-B0BE-4098-8C22-A0E9D860413C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63" v="346"/>
          <ac:cxnSpMkLst>
            <pc:docMk/>
            <pc:sldMk cId="3218292722" sldId="259"/>
            <ac:cxnSpMk id="144" creationId="{182E0937-DBC7-4843-929C-7FE4EBBFB428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63" v="345"/>
          <ac:cxnSpMkLst>
            <pc:docMk/>
            <pc:sldMk cId="3218292722" sldId="259"/>
            <ac:cxnSpMk id="146" creationId="{7C0DA56E-4897-4D41-A658-7D67AB7F07F9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63" v="344"/>
          <ac:cxnSpMkLst>
            <pc:docMk/>
            <pc:sldMk cId="3218292722" sldId="259"/>
            <ac:cxnSpMk id="148" creationId="{559509EE-4600-4C93-A132-708874153B7F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63" v="343"/>
          <ac:cxnSpMkLst>
            <pc:docMk/>
            <pc:sldMk cId="3218292722" sldId="259"/>
            <ac:cxnSpMk id="150" creationId="{C6C0A53E-0DAB-44A5-8904-179806891FF8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63" v="342"/>
          <ac:cxnSpMkLst>
            <pc:docMk/>
            <pc:sldMk cId="3218292722" sldId="259"/>
            <ac:cxnSpMk id="152" creationId="{596FA6FC-CDAC-4C8F-AFEF-729FB32DFAF8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63" v="341"/>
          <ac:cxnSpMkLst>
            <pc:docMk/>
            <pc:sldMk cId="3218292722" sldId="259"/>
            <ac:cxnSpMk id="154" creationId="{69603A03-F1A9-412A-A6B6-0CF9632C860A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63" v="340"/>
          <ac:cxnSpMkLst>
            <pc:docMk/>
            <pc:sldMk cId="3218292722" sldId="259"/>
            <ac:cxnSpMk id="156" creationId="{F5538D59-3044-4592-BCC0-2EB224969D8C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47" v="339"/>
          <ac:cxnSpMkLst>
            <pc:docMk/>
            <pc:sldMk cId="3218292722" sldId="259"/>
            <ac:cxnSpMk id="158" creationId="{EDE6A5B6-EA4F-44EE-ABE4-FC9ED625B0A7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47" v="338"/>
          <ac:cxnSpMkLst>
            <pc:docMk/>
            <pc:sldMk cId="3218292722" sldId="259"/>
            <ac:cxnSpMk id="160" creationId="{8EE612A3-6E78-4E07-BED8-457D9ACF9578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47" v="337"/>
          <ac:cxnSpMkLst>
            <pc:docMk/>
            <pc:sldMk cId="3218292722" sldId="259"/>
            <ac:cxnSpMk id="162" creationId="{EA0C9B0D-BD44-4131-95BA-D59FE55B471B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47" v="336"/>
          <ac:cxnSpMkLst>
            <pc:docMk/>
            <pc:sldMk cId="3218292722" sldId="259"/>
            <ac:cxnSpMk id="164" creationId="{2410A7B8-03C2-45E2-AEA3-2697250D5EE4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47" v="335"/>
          <ac:cxnSpMkLst>
            <pc:docMk/>
            <pc:sldMk cId="3218292722" sldId="259"/>
            <ac:cxnSpMk id="166" creationId="{C3C63EF9-FCA0-469B-9FBD-8C4E2AB441F7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4:06.547" v="334"/>
          <ac:cxnSpMkLst>
            <pc:docMk/>
            <pc:sldMk cId="3218292722" sldId="259"/>
            <ac:cxnSpMk id="168" creationId="{459AFC5D-E03B-4EF2-B0B5-15364EACCBE4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002" v="471"/>
          <ac:cxnSpMkLst>
            <pc:docMk/>
            <pc:sldMk cId="3218292722" sldId="259"/>
            <ac:cxnSpMk id="301" creationId="{2EC28B42-A900-4690-B7D7-6A4B7C1CACFB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017" v="472"/>
          <ac:cxnSpMkLst>
            <pc:docMk/>
            <pc:sldMk cId="3218292722" sldId="259"/>
            <ac:cxnSpMk id="303" creationId="{E75E0BBD-4FC6-4EDD-83AF-3F938758BF8D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048" v="473"/>
          <ac:cxnSpMkLst>
            <pc:docMk/>
            <pc:sldMk cId="3218292722" sldId="259"/>
            <ac:cxnSpMk id="305" creationId="{235368B7-64AB-46E7-B5A4-FB7DCF9F73C2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064" v="474"/>
          <ac:cxnSpMkLst>
            <pc:docMk/>
            <pc:sldMk cId="3218292722" sldId="259"/>
            <ac:cxnSpMk id="307" creationId="{952372EE-A7AA-44D3-A007-7516E56807FB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080" v="475"/>
          <ac:cxnSpMkLst>
            <pc:docMk/>
            <pc:sldMk cId="3218292722" sldId="259"/>
            <ac:cxnSpMk id="309" creationId="{43A4D3EB-F03D-4827-A516-848F73A5E87C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095" v="476"/>
          <ac:cxnSpMkLst>
            <pc:docMk/>
            <pc:sldMk cId="3218292722" sldId="259"/>
            <ac:cxnSpMk id="311" creationId="{E50ABC16-EE02-45C6-A254-73D886E59F9E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111" v="477"/>
          <ac:cxnSpMkLst>
            <pc:docMk/>
            <pc:sldMk cId="3218292722" sldId="259"/>
            <ac:cxnSpMk id="313" creationId="{5BEE5FEC-B847-4475-827E-347D7A238011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127" v="478"/>
          <ac:cxnSpMkLst>
            <pc:docMk/>
            <pc:sldMk cId="3218292722" sldId="259"/>
            <ac:cxnSpMk id="315" creationId="{003B2765-1EFE-4E89-AC39-337ACDF17947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142" v="479"/>
          <ac:cxnSpMkLst>
            <pc:docMk/>
            <pc:sldMk cId="3218292722" sldId="259"/>
            <ac:cxnSpMk id="317" creationId="{708615C6-A6FF-4363-BE60-B5CBB5726AE9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173" v="480"/>
          <ac:cxnSpMkLst>
            <pc:docMk/>
            <pc:sldMk cId="3218292722" sldId="259"/>
            <ac:cxnSpMk id="319" creationId="{55C64E27-E7BA-474A-A78D-BFC304D77E58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189" v="481"/>
          <ac:cxnSpMkLst>
            <pc:docMk/>
            <pc:sldMk cId="3218292722" sldId="259"/>
            <ac:cxnSpMk id="321" creationId="{3D972F39-314F-40B7-BBC2-4D151DD42E9C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205" v="482"/>
          <ac:cxnSpMkLst>
            <pc:docMk/>
            <pc:sldMk cId="3218292722" sldId="259"/>
            <ac:cxnSpMk id="323" creationId="{0333A2CC-03F7-467F-8479-F210A06B9CA9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220" v="483"/>
          <ac:cxnSpMkLst>
            <pc:docMk/>
            <pc:sldMk cId="3218292722" sldId="259"/>
            <ac:cxnSpMk id="325" creationId="{C3A9601B-CB71-487D-8FD8-E5AD484ED1B1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236" v="484"/>
          <ac:cxnSpMkLst>
            <pc:docMk/>
            <pc:sldMk cId="3218292722" sldId="259"/>
            <ac:cxnSpMk id="327" creationId="{F2D851B1-FBAD-4814-B8F2-0CAD4682FD2F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252" v="485"/>
          <ac:cxnSpMkLst>
            <pc:docMk/>
            <pc:sldMk cId="3218292722" sldId="259"/>
            <ac:cxnSpMk id="329" creationId="{8AEE14C8-4A14-4E6F-8C63-FDFA59F06D9A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267" v="486"/>
          <ac:cxnSpMkLst>
            <pc:docMk/>
            <pc:sldMk cId="3218292722" sldId="259"/>
            <ac:cxnSpMk id="331" creationId="{EDBC355D-73FD-45C2-9913-B8B27642B604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283" v="487"/>
          <ac:cxnSpMkLst>
            <pc:docMk/>
            <pc:sldMk cId="3218292722" sldId="259"/>
            <ac:cxnSpMk id="333" creationId="{655A7B82-1B7E-4366-A248-F09A20873EEA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4:35.298" v="488"/>
          <ac:cxnSpMkLst>
            <pc:docMk/>
            <pc:sldMk cId="3218292722" sldId="259"/>
            <ac:cxnSpMk id="335" creationId="{93CC830B-E9A8-4F99-85A0-4435744908BA}"/>
          </ac:cxnSpMkLst>
        </pc:cxnChg>
      </pc:sldChg>
      <pc:sldChg chg="addSp delSp modSp new">
        <pc:chgData name="Vignesh Vallavan" userId="S::vigneshvallavan@virtusa.com::95dcde7f-0d3d-43b2-8ac2-0ffc19e831a3" providerId="AD" clId="Web-{D2784983-056A-B5D6-9521-2816703DBD1B}" dt="2021-07-22T08:57:40.447" v="1226" actId="1076"/>
        <pc:sldMkLst>
          <pc:docMk/>
          <pc:sldMk cId="1864425776" sldId="260"/>
        </pc:sldMkLst>
        <pc:spChg chg="mod">
          <ac:chgData name="Vignesh Vallavan" userId="S::vigneshvallavan@virtusa.com::95dcde7f-0d3d-43b2-8ac2-0ffc19e831a3" providerId="AD" clId="Web-{D2784983-056A-B5D6-9521-2816703DBD1B}" dt="2021-07-22T08:38:21.325" v="624" actId="1076"/>
          <ac:spMkLst>
            <pc:docMk/>
            <pc:sldMk cId="1864425776" sldId="260"/>
            <ac:spMk id="2" creationId="{BD804580-B75F-4308-B69B-84F420C34A68}"/>
          </ac:spMkLst>
        </pc:spChg>
        <pc:spChg chg="del">
          <ac:chgData name="Vignesh Vallavan" userId="S::vigneshvallavan@virtusa.com::95dcde7f-0d3d-43b2-8ac2-0ffc19e831a3" providerId="AD" clId="Web-{D2784983-056A-B5D6-9521-2816703DBD1B}" dt="2021-07-22T08:35:28.801" v="494"/>
          <ac:spMkLst>
            <pc:docMk/>
            <pc:sldMk cId="1864425776" sldId="260"/>
            <ac:spMk id="3" creationId="{C8CC035E-E754-4F58-B5F5-DF77AA77161A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099" v="507"/>
          <ac:spMkLst>
            <pc:docMk/>
            <pc:sldMk cId="1864425776" sldId="260"/>
            <ac:spMk id="24" creationId="{0EC515E4-12C9-4736-9F38-61E44DBAB8F6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099" v="509"/>
          <ac:spMkLst>
            <pc:docMk/>
            <pc:sldMk cId="1864425776" sldId="260"/>
            <ac:spMk id="28" creationId="{D225086D-E1EE-45F3-AFFF-05CF1EFA80A6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115" v="510"/>
          <ac:spMkLst>
            <pc:docMk/>
            <pc:sldMk cId="1864425776" sldId="260"/>
            <ac:spMk id="30" creationId="{F0777577-17B6-4BD4-A1F0-F0D4D623A53D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115" v="511"/>
          <ac:spMkLst>
            <pc:docMk/>
            <pc:sldMk cId="1864425776" sldId="260"/>
            <ac:spMk id="32" creationId="{0EC08C85-CA63-489F-95A5-CF2F6E8D1F1B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130" v="513"/>
          <ac:spMkLst>
            <pc:docMk/>
            <pc:sldMk cId="1864425776" sldId="260"/>
            <ac:spMk id="36" creationId="{FE9906D5-D658-496F-8EA6-31C81176A955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146" v="514"/>
          <ac:spMkLst>
            <pc:docMk/>
            <pc:sldMk cId="1864425776" sldId="260"/>
            <ac:spMk id="38" creationId="{C506A4E5-753F-4B0A-A56F-313C26BBBFC4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162" v="516"/>
          <ac:spMkLst>
            <pc:docMk/>
            <pc:sldMk cId="1864425776" sldId="260"/>
            <ac:spMk id="42" creationId="{D6B0E5DA-B43E-42BE-AFC2-BAA15137FB74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193" v="519"/>
          <ac:spMkLst>
            <pc:docMk/>
            <pc:sldMk cId="1864425776" sldId="260"/>
            <ac:spMk id="48" creationId="{34B3AE15-5F4B-4154-A3F0-367CF604D225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209" v="521"/>
          <ac:spMkLst>
            <pc:docMk/>
            <pc:sldMk cId="1864425776" sldId="260"/>
            <ac:spMk id="52" creationId="{37A2AF9B-9A2E-4CDE-B231-FB39DA100E18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224" v="523"/>
          <ac:spMkLst>
            <pc:docMk/>
            <pc:sldMk cId="1864425776" sldId="260"/>
            <ac:spMk id="56" creationId="{8E04062B-8158-4ACF-A0E4-842BEB20353B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240" v="525"/>
          <ac:spMkLst>
            <pc:docMk/>
            <pc:sldMk cId="1864425776" sldId="260"/>
            <ac:spMk id="62" creationId="{B313C2F7-0DD9-477E-85B0-898606AA3A27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271" v="527"/>
          <ac:spMkLst>
            <pc:docMk/>
            <pc:sldMk cId="1864425776" sldId="260"/>
            <ac:spMk id="68" creationId="{F98BFB3F-08FA-4A7F-BE59-9720823FBA77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287" v="528"/>
          <ac:spMkLst>
            <pc:docMk/>
            <pc:sldMk cId="1864425776" sldId="260"/>
            <ac:spMk id="70" creationId="{C5008AAE-2E95-4271-BF11-53231CC700E7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318" v="531"/>
          <ac:spMkLst>
            <pc:docMk/>
            <pc:sldMk cId="1864425776" sldId="260"/>
            <ac:spMk id="78" creationId="{6EF787C9-3953-4246-86EE-1390819D3253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380" v="535"/>
          <ac:spMkLst>
            <pc:docMk/>
            <pc:sldMk cId="1864425776" sldId="260"/>
            <ac:spMk id="86" creationId="{A5E586E7-731A-40D7-8B6C-E8AB9F531647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396" v="536"/>
          <ac:spMkLst>
            <pc:docMk/>
            <pc:sldMk cId="1864425776" sldId="260"/>
            <ac:spMk id="88" creationId="{8B3C012D-C37C-4C80-AB66-F5C8DD8F4FE0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412" v="537"/>
          <ac:spMkLst>
            <pc:docMk/>
            <pc:sldMk cId="1864425776" sldId="260"/>
            <ac:spMk id="90" creationId="{3554C5B6-5F7E-480B-9D1A-71127B56372F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443" v="539"/>
          <ac:spMkLst>
            <pc:docMk/>
            <pc:sldMk cId="1864425776" sldId="260"/>
            <ac:spMk id="94" creationId="{5A4E3797-BC5C-440E-A9B1-EB459E21A30F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6:25.851" v="588"/>
          <ac:spMkLst>
            <pc:docMk/>
            <pc:sldMk cId="1864425776" sldId="260"/>
            <ac:spMk id="96" creationId="{E3083E4B-CBFC-4034-B1BA-D1771C7002E9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6:15.600" v="584"/>
          <ac:spMkLst>
            <pc:docMk/>
            <pc:sldMk cId="1864425776" sldId="260"/>
            <ac:spMk id="100" creationId="{85878971-E5D1-4866-A4A1-A5B58DD9A1C8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36:11.756" v="581"/>
          <ac:spMkLst>
            <pc:docMk/>
            <pc:sldMk cId="1864425776" sldId="260"/>
            <ac:spMk id="104" creationId="{61721AE9-5132-438F-9062-04BCAEDCFD49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552" v="546"/>
          <ac:spMkLst>
            <pc:docMk/>
            <pc:sldMk cId="1864425776" sldId="260"/>
            <ac:spMk id="108" creationId="{C1C2AABC-2129-48B6-8F49-E94DD030AFEE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57:40.447" v="1226" actId="1076"/>
          <ac:spMkLst>
            <pc:docMk/>
            <pc:sldMk cId="1864425776" sldId="260"/>
            <ac:spMk id="112" creationId="{3F178769-2B2E-4A1B-8AD4-2138818F59EA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599" v="549"/>
          <ac:spMkLst>
            <pc:docMk/>
            <pc:sldMk cId="1864425776" sldId="260"/>
            <ac:spMk id="114" creationId="{28DC09A6-A3D2-475E-827B-E973E4398A51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646" v="552"/>
          <ac:spMkLst>
            <pc:docMk/>
            <pc:sldMk cId="1864425776" sldId="260"/>
            <ac:spMk id="120" creationId="{3D215B71-8318-43BF-AC80-79AC1A137895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693" v="554"/>
          <ac:spMkLst>
            <pc:docMk/>
            <pc:sldMk cId="1864425776" sldId="260"/>
            <ac:spMk id="124" creationId="{CC6C4EBD-10E9-45F0-B0BD-7F3EC60D0DD5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724" v="556"/>
          <ac:spMkLst>
            <pc:docMk/>
            <pc:sldMk cId="1864425776" sldId="260"/>
            <ac:spMk id="128" creationId="{7C3527C2-0E7F-4B85-9CCB-2E9218AE7227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3.771" v="558"/>
          <ac:spMkLst>
            <pc:docMk/>
            <pc:sldMk cId="1864425776" sldId="260"/>
            <ac:spMk id="132" creationId="{2D018EEB-5472-4708-9322-FA4F08C3C28C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5:54.099" v="577"/>
          <ac:spMkLst>
            <pc:docMk/>
            <pc:sldMk cId="1864425776" sldId="260"/>
            <ac:spMk id="170" creationId="{D20B7A97-70F9-43CD-B674-FF597E98A435}"/>
          </ac:spMkLst>
        </pc:spChg>
        <pc:grpChg chg="add">
          <ac:chgData name="Vignesh Vallavan" userId="S::vigneshvallavan@virtusa.com::95dcde7f-0d3d-43b2-8ac2-0ffc19e831a3" providerId="AD" clId="Web-{D2784983-056A-B5D6-9521-2816703DBD1B}" dt="2021-07-22T08:35:53.037" v="502"/>
          <ac:grpSpMkLst>
            <pc:docMk/>
            <pc:sldMk cId="1864425776" sldId="260"/>
            <ac:grpSpMk id="8" creationId="{378D6041-6043-41CA-9B67-B78CD9269C25}"/>
          </ac:grpSpMkLst>
        </pc:grpChg>
        <pc:grpChg chg="add del">
          <ac:chgData name="Vignesh Vallavan" userId="S::vigneshvallavan@virtusa.com::95dcde7f-0d3d-43b2-8ac2-0ffc19e831a3" providerId="AD" clId="Web-{D2784983-056A-B5D6-9521-2816703DBD1B}" dt="2021-07-22T08:36:07.850" v="579"/>
          <ac:grpSpMkLst>
            <pc:docMk/>
            <pc:sldMk cId="1864425776" sldId="260"/>
            <ac:grpSpMk id="13" creationId="{537997FB-532E-4CA1-94FB-13AA729BFEDE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35:53.068" v="504"/>
          <ac:grpSpMkLst>
            <pc:docMk/>
            <pc:sldMk cId="1864425776" sldId="260"/>
            <ac:grpSpMk id="18" creationId="{B3BFEF54-DF26-4460-B5DC-2C60BF676518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35:53.240" v="524"/>
          <ac:grpSpMkLst>
            <pc:docMk/>
            <pc:sldMk cId="1864425776" sldId="260"/>
            <ac:grpSpMk id="60" creationId="{544394F0-E06E-4C29-8A1F-4121F1DB31F0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35:53.255" v="526"/>
          <ac:grpSpMkLst>
            <pc:docMk/>
            <pc:sldMk cId="1864425776" sldId="260"/>
            <ac:grpSpMk id="66" creationId="{AA7E6BF3-F697-473D-A311-A486B635221B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35:53.302" v="530"/>
          <ac:grpSpMkLst>
            <pc:docMk/>
            <pc:sldMk cId="1864425776" sldId="260"/>
            <ac:grpSpMk id="76" creationId="{B090A28B-F2EF-4DB7-A1D9-1EF5DA321A63}"/>
          </ac:grpSpMkLst>
        </pc:grpChg>
        <pc:picChg chg="add">
          <ac:chgData name="Vignesh Vallavan" userId="S::vigneshvallavan@virtusa.com::95dcde7f-0d3d-43b2-8ac2-0ffc19e831a3" providerId="AD" clId="Web-{D2784983-056A-B5D6-9521-2816703DBD1B}" dt="2021-07-22T08:35:53.084" v="505"/>
          <ac:picMkLst>
            <pc:docMk/>
            <pc:sldMk cId="1864425776" sldId="260"/>
            <ac:picMk id="20" creationId="{5ED4FD02-8271-49B1-A979-B3210726B437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084" v="506"/>
          <ac:picMkLst>
            <pc:docMk/>
            <pc:sldMk cId="1864425776" sldId="260"/>
            <ac:picMk id="22" creationId="{8AC42B7F-455B-4753-AF7B-04F8DA7A96DD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099" v="508"/>
          <ac:picMkLst>
            <pc:docMk/>
            <pc:sldMk cId="1864425776" sldId="260"/>
            <ac:picMk id="26" creationId="{0D3F9467-3CC4-4EF4-BB1F-8226B83555EC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130" v="512"/>
          <ac:picMkLst>
            <pc:docMk/>
            <pc:sldMk cId="1864425776" sldId="260"/>
            <ac:picMk id="34" creationId="{1D05D275-AB73-422B-8D68-8DADF9B3B589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146" v="515"/>
          <ac:picMkLst>
            <pc:docMk/>
            <pc:sldMk cId="1864425776" sldId="260"/>
            <ac:picMk id="40" creationId="{A5B258EC-7244-4D7C-9C1C-7DA3804A86E4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162" v="517"/>
          <ac:picMkLst>
            <pc:docMk/>
            <pc:sldMk cId="1864425776" sldId="260"/>
            <ac:picMk id="44" creationId="{E5A92FCC-953B-4BFD-B9A8-B1A6F8CB28E0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177" v="518"/>
          <ac:picMkLst>
            <pc:docMk/>
            <pc:sldMk cId="1864425776" sldId="260"/>
            <ac:picMk id="46" creationId="{CC737FC6-C98D-47FA-ACFE-8E40F4B89F02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193" v="520"/>
          <ac:picMkLst>
            <pc:docMk/>
            <pc:sldMk cId="1864425776" sldId="260"/>
            <ac:picMk id="50" creationId="{3234BA2B-E2E4-42C3-BA78-F72D8F45B158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209" v="522"/>
          <ac:picMkLst>
            <pc:docMk/>
            <pc:sldMk cId="1864425776" sldId="260"/>
            <ac:picMk id="54" creationId="{D50E2961-6E82-4CC7-A4CA-91A8B42E9EFD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287" v="529"/>
          <ac:picMkLst>
            <pc:docMk/>
            <pc:sldMk cId="1864425776" sldId="260"/>
            <ac:picMk id="72" creationId="{E8AC9A9E-72F8-4885-B669-F484DC2433BC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334" v="532"/>
          <ac:picMkLst>
            <pc:docMk/>
            <pc:sldMk cId="1864425776" sldId="260"/>
            <ac:picMk id="80" creationId="{E7429B6D-D64D-43E6-91E5-9CE2B362AB02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349" v="533"/>
          <ac:picMkLst>
            <pc:docMk/>
            <pc:sldMk cId="1864425776" sldId="260"/>
            <ac:picMk id="82" creationId="{9DC63056-6671-4B58-A2E4-233620DE25FF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365" v="534"/>
          <ac:picMkLst>
            <pc:docMk/>
            <pc:sldMk cId="1864425776" sldId="260"/>
            <ac:picMk id="84" creationId="{82CFBBBD-37FA-4F4A-AA34-C6C351BB6BB9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412" v="538"/>
          <ac:picMkLst>
            <pc:docMk/>
            <pc:sldMk cId="1864425776" sldId="260"/>
            <ac:picMk id="92" creationId="{CF7FBFF8-5961-4B8C-A11E-4FB54EA49B69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6:23.366" v="587"/>
          <ac:picMkLst>
            <pc:docMk/>
            <pc:sldMk cId="1864425776" sldId="260"/>
            <ac:picMk id="98" creationId="{AF067E99-BCE3-4B31-BEEB-16A3EE3D1387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6:15.397" v="583"/>
          <ac:picMkLst>
            <pc:docMk/>
            <pc:sldMk cId="1864425776" sldId="260"/>
            <ac:picMk id="102" creationId="{EA347094-87D0-4F71-AE5A-50CFA5A69B80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6:10.194" v="580"/>
          <ac:picMkLst>
            <pc:docMk/>
            <pc:sldMk cId="1864425776" sldId="260"/>
            <ac:picMk id="106" creationId="{5BCB3B88-47B4-4EAA-9D0A-106F2639641D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568" v="547"/>
          <ac:picMkLst>
            <pc:docMk/>
            <pc:sldMk cId="1864425776" sldId="260"/>
            <ac:picMk id="110" creationId="{F12FD06B-9745-4C64-92CC-238D8660218A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615" v="550"/>
          <ac:picMkLst>
            <pc:docMk/>
            <pc:sldMk cId="1864425776" sldId="260"/>
            <ac:picMk id="116" creationId="{F58A6DBA-167C-4EC1-B623-404854E0D553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630" v="551"/>
          <ac:picMkLst>
            <pc:docMk/>
            <pc:sldMk cId="1864425776" sldId="260"/>
            <ac:picMk id="118" creationId="{EBFE0811-C0A4-4912-9817-E90C581181C5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677" v="553"/>
          <ac:picMkLst>
            <pc:docMk/>
            <pc:sldMk cId="1864425776" sldId="260"/>
            <ac:picMk id="122" creationId="{AED03F40-83D0-4C55-8A0D-6C8FE9179B51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709" v="555"/>
          <ac:picMkLst>
            <pc:docMk/>
            <pc:sldMk cId="1864425776" sldId="260"/>
            <ac:picMk id="126" creationId="{AACC78AE-EDD0-4BC8-A2B9-97672808529A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5:53.740" v="557"/>
          <ac:picMkLst>
            <pc:docMk/>
            <pc:sldMk cId="1864425776" sldId="260"/>
            <ac:picMk id="130" creationId="{30DA577B-9DBE-405A-A884-B9AD22615638}"/>
          </ac:picMkLst>
        </pc:picChg>
        <pc:cxnChg chg="add">
          <ac:chgData name="Vignesh Vallavan" userId="S::vigneshvallavan@virtusa.com::95dcde7f-0d3d-43b2-8ac2-0ffc19e831a3" providerId="AD" clId="Web-{D2784983-056A-B5D6-9521-2816703DBD1B}" dt="2021-07-22T08:35:53.787" v="559"/>
          <ac:cxnSpMkLst>
            <pc:docMk/>
            <pc:sldMk cId="1864425776" sldId="260"/>
            <ac:cxnSpMk id="134" creationId="{72947F6F-7781-4D62-AC73-E920A7A7C8B6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5:53.802" v="560"/>
          <ac:cxnSpMkLst>
            <pc:docMk/>
            <pc:sldMk cId="1864425776" sldId="260"/>
            <ac:cxnSpMk id="136" creationId="{D25EB2E9-09CC-4C00-A260-558F614C796C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5:53.818" v="561"/>
          <ac:cxnSpMkLst>
            <pc:docMk/>
            <pc:sldMk cId="1864425776" sldId="260"/>
            <ac:cxnSpMk id="138" creationId="{FB19D76E-A0BD-4366-BEB9-6A121B7F85E5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5:53.834" v="562"/>
          <ac:cxnSpMkLst>
            <pc:docMk/>
            <pc:sldMk cId="1864425776" sldId="260"/>
            <ac:cxnSpMk id="140" creationId="{23903AF3-A061-42E4-BCF1-A5183E165718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5:53.849" v="563"/>
          <ac:cxnSpMkLst>
            <pc:docMk/>
            <pc:sldMk cId="1864425776" sldId="260"/>
            <ac:cxnSpMk id="142" creationId="{80B3CDA1-AF00-456D-AD8F-E8C9975F9314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5:53.865" v="564"/>
          <ac:cxnSpMkLst>
            <pc:docMk/>
            <pc:sldMk cId="1864425776" sldId="260"/>
            <ac:cxnSpMk id="144" creationId="{05889B89-1D1A-43CF-A52F-A602CB7946E4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5:53.881" v="565"/>
          <ac:cxnSpMkLst>
            <pc:docMk/>
            <pc:sldMk cId="1864425776" sldId="260"/>
            <ac:cxnSpMk id="146" creationId="{3D77F2B8-12AB-43A0-B2EE-C99DD0CD36EC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5:53.896" v="566"/>
          <ac:cxnSpMkLst>
            <pc:docMk/>
            <pc:sldMk cId="1864425776" sldId="260"/>
            <ac:cxnSpMk id="148" creationId="{01699430-7111-4D21-836E-64FFDA81D38B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5:53.912" v="567"/>
          <ac:cxnSpMkLst>
            <pc:docMk/>
            <pc:sldMk cId="1864425776" sldId="260"/>
            <ac:cxnSpMk id="150" creationId="{50263F77-9532-4C8A-8649-982CDD46F8F6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5:53.943" v="568"/>
          <ac:cxnSpMkLst>
            <pc:docMk/>
            <pc:sldMk cId="1864425776" sldId="260"/>
            <ac:cxnSpMk id="152" creationId="{27625CEE-ECC7-4263-A311-4F6A85496F1B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6:21.569" v="586"/>
          <ac:cxnSpMkLst>
            <pc:docMk/>
            <pc:sldMk cId="1864425776" sldId="260"/>
            <ac:cxnSpMk id="154" creationId="{CA119199-E2D3-46D7-B1A6-5BFBE1E7D80E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5:53.974" v="570"/>
          <ac:cxnSpMkLst>
            <pc:docMk/>
            <pc:sldMk cId="1864425776" sldId="260"/>
            <ac:cxnSpMk id="156" creationId="{34332A51-1139-4EA7-989C-485129BAFEA1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5:53.990" v="571"/>
          <ac:cxnSpMkLst>
            <pc:docMk/>
            <pc:sldMk cId="1864425776" sldId="260"/>
            <ac:cxnSpMk id="158" creationId="{B94B7585-6988-4E4A-846B-352AB0EB9A33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5:54.006" v="572"/>
          <ac:cxnSpMkLst>
            <pc:docMk/>
            <pc:sldMk cId="1864425776" sldId="260"/>
            <ac:cxnSpMk id="160" creationId="{257D6F61-C646-4B06-A6F5-38C882D2FBC8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5:54.021" v="573"/>
          <ac:cxnSpMkLst>
            <pc:docMk/>
            <pc:sldMk cId="1864425776" sldId="260"/>
            <ac:cxnSpMk id="162" creationId="{BF2F994A-8FAE-43FC-8251-5897E8DCBF61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6:16.132" v="585"/>
          <ac:cxnSpMkLst>
            <pc:docMk/>
            <pc:sldMk cId="1864425776" sldId="260"/>
            <ac:cxnSpMk id="164" creationId="{F1593439-87FD-444F-B281-62029A2C6FF8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6:13.381" v="582"/>
          <ac:cxnSpMkLst>
            <pc:docMk/>
            <pc:sldMk cId="1864425776" sldId="260"/>
            <ac:cxnSpMk id="166" creationId="{037AC2DB-49C3-49E9-AE6E-EB63985752BA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5:54.068" v="576"/>
          <ac:cxnSpMkLst>
            <pc:docMk/>
            <pc:sldMk cId="1864425776" sldId="260"/>
            <ac:cxnSpMk id="168" creationId="{08BB8259-0A1E-4B04-9A24-737F75D82D79}"/>
          </ac:cxnSpMkLst>
        </pc:cxnChg>
      </pc:sldChg>
      <pc:sldChg chg="addSp delSp modSp new">
        <pc:chgData name="Vignesh Vallavan" userId="S::vigneshvallavan@virtusa.com::95dcde7f-0d3d-43b2-8ac2-0ffc19e831a3" providerId="AD" clId="Web-{D2784983-056A-B5D6-9521-2816703DBD1B}" dt="2021-07-22T09:08:26.995" v="1230" actId="20577"/>
        <pc:sldMkLst>
          <pc:docMk/>
          <pc:sldMk cId="3966667435" sldId="261"/>
        </pc:sldMkLst>
        <pc:spChg chg="del mod">
          <ac:chgData name="Vignesh Vallavan" userId="S::vigneshvallavan@virtusa.com::95dcde7f-0d3d-43b2-8ac2-0ffc19e831a3" providerId="AD" clId="Web-{D2784983-056A-B5D6-9521-2816703DBD1B}" dt="2021-07-22T08:38:30.842" v="625"/>
          <ac:spMkLst>
            <pc:docMk/>
            <pc:sldMk cId="3966667435" sldId="261"/>
            <ac:spMk id="2" creationId="{66574FA5-93BB-40FF-829E-69106BCE00B2}"/>
          </ac:spMkLst>
        </pc:spChg>
        <pc:spChg chg="del">
          <ac:chgData name="Vignesh Vallavan" userId="S::vigneshvallavan@virtusa.com::95dcde7f-0d3d-43b2-8ac2-0ffc19e831a3" providerId="AD" clId="Web-{D2784983-056A-B5D6-9521-2816703DBD1B}" dt="2021-07-22T08:37:42.464" v="610"/>
          <ac:spMkLst>
            <pc:docMk/>
            <pc:sldMk cId="3966667435" sldId="261"/>
            <ac:spMk id="3" creationId="{5FF9C517-BE83-45EA-983B-CE878B1A3D86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9:08:26.995" v="1230" actId="20577"/>
          <ac:spMkLst>
            <pc:docMk/>
            <pc:sldMk cId="3966667435" sldId="261"/>
            <ac:spMk id="5" creationId="{33A238E0-31EE-4D05-BDC5-50E5CAB31443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6.701" v="631"/>
          <ac:spMkLst>
            <pc:docMk/>
            <pc:sldMk cId="3966667435" sldId="261"/>
            <ac:spMk id="21" creationId="{24D857FA-FF4D-419F-84B7-A910424E79FB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6.717" v="633"/>
          <ac:spMkLst>
            <pc:docMk/>
            <pc:sldMk cId="3966667435" sldId="261"/>
            <ac:spMk id="25" creationId="{0F1098E8-E790-4AEE-9561-411DF6F3AE8C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6.717" v="634"/>
          <ac:spMkLst>
            <pc:docMk/>
            <pc:sldMk cId="3966667435" sldId="261"/>
            <ac:spMk id="27" creationId="{B12F4BE3-0619-4CCE-9B3B-FD6647577AF3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6.732" v="635"/>
          <ac:spMkLst>
            <pc:docMk/>
            <pc:sldMk cId="3966667435" sldId="261"/>
            <ac:spMk id="29" creationId="{B648E3DA-D4C3-40E5-93C6-43D35E2CF784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6.748" v="637"/>
          <ac:spMkLst>
            <pc:docMk/>
            <pc:sldMk cId="3966667435" sldId="261"/>
            <ac:spMk id="33" creationId="{37D985A7-10C9-438C-9E89-314E18E048CF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6.764" v="638"/>
          <ac:spMkLst>
            <pc:docMk/>
            <pc:sldMk cId="3966667435" sldId="261"/>
            <ac:spMk id="35" creationId="{3209B9E1-E1C1-4DF2-939C-C7C2756109E6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6.779" v="640"/>
          <ac:spMkLst>
            <pc:docMk/>
            <pc:sldMk cId="3966667435" sldId="261"/>
            <ac:spMk id="39" creationId="{25729B61-86AC-44CE-B7BD-48C427BA5DC6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6.811" v="643"/>
          <ac:spMkLst>
            <pc:docMk/>
            <pc:sldMk cId="3966667435" sldId="261"/>
            <ac:spMk id="45" creationId="{179EDC05-7FD9-4E0A-B2F0-D8A0C46D9512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6.826" v="645"/>
          <ac:spMkLst>
            <pc:docMk/>
            <pc:sldMk cId="3966667435" sldId="261"/>
            <ac:spMk id="49" creationId="{899F89C0-FB2B-4503-B6B4-9870A7880E1E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6.857" v="647"/>
          <ac:spMkLst>
            <pc:docMk/>
            <pc:sldMk cId="3966667435" sldId="261"/>
            <ac:spMk id="53" creationId="{76B5372D-309B-47A4-B8B7-02E1564DE6D2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6.873" v="649"/>
          <ac:spMkLst>
            <pc:docMk/>
            <pc:sldMk cId="3966667435" sldId="261"/>
            <ac:spMk id="59" creationId="{B86601A9-6382-4F07-B052-823BA8C51C88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6.904" v="651"/>
          <ac:spMkLst>
            <pc:docMk/>
            <pc:sldMk cId="3966667435" sldId="261"/>
            <ac:spMk id="65" creationId="{D05754E5-A85D-4F5C-AB29-5B0C65AF14A9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6.920" v="652"/>
          <ac:spMkLst>
            <pc:docMk/>
            <pc:sldMk cId="3966667435" sldId="261"/>
            <ac:spMk id="67" creationId="{37A10084-4C9E-4091-8414-8C66B466B317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6.967" v="655"/>
          <ac:spMkLst>
            <pc:docMk/>
            <pc:sldMk cId="3966667435" sldId="261"/>
            <ac:spMk id="75" creationId="{9138A1F1-2EDC-4E15-85EE-0EAF8E7740DD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7.029" v="659"/>
          <ac:spMkLst>
            <pc:docMk/>
            <pc:sldMk cId="3966667435" sldId="261"/>
            <ac:spMk id="83" creationId="{5434D105-42E2-468F-83AB-017945300091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7.045" v="660"/>
          <ac:spMkLst>
            <pc:docMk/>
            <pc:sldMk cId="3966667435" sldId="261"/>
            <ac:spMk id="85" creationId="{03AB8D64-AE73-438F-BBAF-19EF7C124146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7.061" v="661"/>
          <ac:spMkLst>
            <pc:docMk/>
            <pc:sldMk cId="3966667435" sldId="261"/>
            <ac:spMk id="87" creationId="{B3024520-47E4-4D88-A3FA-376CB9D60A25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7.108" v="663"/>
          <ac:spMkLst>
            <pc:docMk/>
            <pc:sldMk cId="3966667435" sldId="261"/>
            <ac:spMk id="91" creationId="{FF480335-D221-4F56-ADCF-FAF42DA09594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0:33.910" v="779"/>
          <ac:spMkLst>
            <pc:docMk/>
            <pc:sldMk cId="3966667435" sldId="261"/>
            <ac:spMk id="93" creationId="{5EA92200-E27B-4923-93AC-DC7901BBAEE5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57:34.431" v="1225" actId="1076"/>
          <ac:spMkLst>
            <pc:docMk/>
            <pc:sldMk cId="3966667435" sldId="261"/>
            <ac:spMk id="97" creationId="{641AED38-26C4-4975-AEEA-C9F08AA10C64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7.186" v="667"/>
          <ac:spMkLst>
            <pc:docMk/>
            <pc:sldMk cId="3966667435" sldId="261"/>
            <ac:spMk id="99" creationId="{E21BE3AA-3752-4FCE-B3DF-AC6C26A5F971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7.248" v="670"/>
          <ac:spMkLst>
            <pc:docMk/>
            <pc:sldMk cId="3966667435" sldId="261"/>
            <ac:spMk id="105" creationId="{4DEF131D-7846-4B8D-B6E0-2293F67A2542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7.326" v="672"/>
          <ac:spMkLst>
            <pc:docMk/>
            <pc:sldMk cId="3966667435" sldId="261"/>
            <ac:spMk id="109" creationId="{69F858AF-846A-45B1-B3E9-57CAB991B6FC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7.373" v="674"/>
          <ac:spMkLst>
            <pc:docMk/>
            <pc:sldMk cId="3966667435" sldId="261"/>
            <ac:spMk id="113" creationId="{6E8E1E09-DC87-4D8D-A409-21F185AC572B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7.420" v="676"/>
          <ac:spMkLst>
            <pc:docMk/>
            <pc:sldMk cId="3966667435" sldId="261"/>
            <ac:spMk id="117" creationId="{61EA30A7-F555-42AA-A81F-1632C5FBF33C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38:37.733" v="692"/>
          <ac:spMkLst>
            <pc:docMk/>
            <pc:sldMk cId="3966667435" sldId="261"/>
            <ac:spMk id="149" creationId="{F45E9AC5-DEFA-4451-9FBB-1AA33F3AE63A}"/>
          </ac:spMkLst>
        </pc:spChg>
        <pc:grpChg chg="add">
          <ac:chgData name="Vignesh Vallavan" userId="S::vigneshvallavan@virtusa.com::95dcde7f-0d3d-43b2-8ac2-0ffc19e831a3" providerId="AD" clId="Web-{D2784983-056A-B5D6-9521-2816703DBD1B}" dt="2021-07-22T08:38:36.639" v="627"/>
          <ac:grpSpMkLst>
            <pc:docMk/>
            <pc:sldMk cId="3966667435" sldId="261"/>
            <ac:grpSpMk id="10" creationId="{C2F913E4-9176-43FF-BC3A-D95DA9EC8572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38:36.670" v="628"/>
          <ac:grpSpMkLst>
            <pc:docMk/>
            <pc:sldMk cId="3966667435" sldId="261"/>
            <ac:grpSpMk id="15" creationId="{64B41118-39A9-4790-8746-BF56D35C8C0F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38:36.873" v="648"/>
          <ac:grpSpMkLst>
            <pc:docMk/>
            <pc:sldMk cId="3966667435" sldId="261"/>
            <ac:grpSpMk id="57" creationId="{E20AF522-8E5F-4D23-85A0-B1EAD3ABC2DA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38:36.889" v="650"/>
          <ac:grpSpMkLst>
            <pc:docMk/>
            <pc:sldMk cId="3966667435" sldId="261"/>
            <ac:grpSpMk id="63" creationId="{B4D4495B-E0D3-4F2E-A117-95DEC76C1A97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38:36.951" v="654"/>
          <ac:grpSpMkLst>
            <pc:docMk/>
            <pc:sldMk cId="3966667435" sldId="261"/>
            <ac:grpSpMk id="73" creationId="{498FBB94-D214-4428-883A-8FC4601D2392}"/>
          </ac:grpSpMkLst>
        </pc:grpChg>
        <pc:picChg chg="add">
          <ac:chgData name="Vignesh Vallavan" userId="S::vigneshvallavan@virtusa.com::95dcde7f-0d3d-43b2-8ac2-0ffc19e831a3" providerId="AD" clId="Web-{D2784983-056A-B5D6-9521-2816703DBD1B}" dt="2021-07-22T08:38:36.670" v="629"/>
          <ac:picMkLst>
            <pc:docMk/>
            <pc:sldMk cId="3966667435" sldId="261"/>
            <ac:picMk id="17" creationId="{0F9059F3-75BE-4343-B3F9-9943D8AD229F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6.686" v="630"/>
          <ac:picMkLst>
            <pc:docMk/>
            <pc:sldMk cId="3966667435" sldId="261"/>
            <ac:picMk id="19" creationId="{B7618B15-4D1B-44B1-964F-02F5F989F1D2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6.701" v="632"/>
          <ac:picMkLst>
            <pc:docMk/>
            <pc:sldMk cId="3966667435" sldId="261"/>
            <ac:picMk id="23" creationId="{6FF9552A-2363-445F-959C-83AB2647B6ED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6.748" v="636"/>
          <ac:picMkLst>
            <pc:docMk/>
            <pc:sldMk cId="3966667435" sldId="261"/>
            <ac:picMk id="31" creationId="{60C4FF6C-90F8-4784-9BB2-882EBC7B10FA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6.779" v="639"/>
          <ac:picMkLst>
            <pc:docMk/>
            <pc:sldMk cId="3966667435" sldId="261"/>
            <ac:picMk id="37" creationId="{E4F8DE4B-B327-4005-A4C7-F53B26DF30C6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6.795" v="641"/>
          <ac:picMkLst>
            <pc:docMk/>
            <pc:sldMk cId="3966667435" sldId="261"/>
            <ac:picMk id="41" creationId="{4FC5BB07-7A3C-4E7B-94AB-73AD7463622D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6.811" v="642"/>
          <ac:picMkLst>
            <pc:docMk/>
            <pc:sldMk cId="3966667435" sldId="261"/>
            <ac:picMk id="43" creationId="{CC3443ED-DD4E-4D49-BF6E-EFD3B59220B4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6.826" v="644"/>
          <ac:picMkLst>
            <pc:docMk/>
            <pc:sldMk cId="3966667435" sldId="261"/>
            <ac:picMk id="47" creationId="{A0E4C70E-3C74-447A-AB4C-9D48AA9C0271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6.842" v="646"/>
          <ac:picMkLst>
            <pc:docMk/>
            <pc:sldMk cId="3966667435" sldId="261"/>
            <ac:picMk id="51" creationId="{E0CFD579-5C1B-4C4A-B426-F9CFE6E3705C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6.936" v="653"/>
          <ac:picMkLst>
            <pc:docMk/>
            <pc:sldMk cId="3966667435" sldId="261"/>
            <ac:picMk id="69" creationId="{336BA28D-D8E2-4E88-A4D2-35AFEDBC45E4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6.982" v="656"/>
          <ac:picMkLst>
            <pc:docMk/>
            <pc:sldMk cId="3966667435" sldId="261"/>
            <ac:picMk id="77" creationId="{78B92402-82D5-419A-9375-FC015666AC16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6.998" v="657"/>
          <ac:picMkLst>
            <pc:docMk/>
            <pc:sldMk cId="3966667435" sldId="261"/>
            <ac:picMk id="79" creationId="{AC30236C-5126-4204-BDAE-398DBC7FCDAB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7.014" v="658"/>
          <ac:picMkLst>
            <pc:docMk/>
            <pc:sldMk cId="3966667435" sldId="261"/>
            <ac:picMk id="81" creationId="{7D7C36E6-29AA-4CB9-88BE-C8DBE72EEE63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7.092" v="662"/>
          <ac:picMkLst>
            <pc:docMk/>
            <pc:sldMk cId="3966667435" sldId="261"/>
            <ac:picMk id="89" creationId="{EF5922E9-E022-4008-AAC5-6F5FDFAE9CA8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39:05.828" v="700"/>
          <ac:picMkLst>
            <pc:docMk/>
            <pc:sldMk cId="3966667435" sldId="261"/>
            <ac:picMk id="95" creationId="{C675DF32-7526-4122-9617-F44EBDB61395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7.201" v="668"/>
          <ac:picMkLst>
            <pc:docMk/>
            <pc:sldMk cId="3966667435" sldId="261"/>
            <ac:picMk id="101" creationId="{398933AA-C3E9-40FF-9392-C4E5E7FE9579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7.217" v="669"/>
          <ac:picMkLst>
            <pc:docMk/>
            <pc:sldMk cId="3966667435" sldId="261"/>
            <ac:picMk id="103" creationId="{0B616B78-E274-4FCC-9F3D-0B13592643E8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7.279" v="671"/>
          <ac:picMkLst>
            <pc:docMk/>
            <pc:sldMk cId="3966667435" sldId="261"/>
            <ac:picMk id="107" creationId="{1B9AB3A0-D27B-46AA-8EB0-4E78127E07F9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7.358" v="673"/>
          <ac:picMkLst>
            <pc:docMk/>
            <pc:sldMk cId="3966667435" sldId="261"/>
            <ac:picMk id="111" creationId="{F1A4DD23-415B-4917-91D6-DEEADF289173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38:37.389" v="675"/>
          <ac:picMkLst>
            <pc:docMk/>
            <pc:sldMk cId="3966667435" sldId="261"/>
            <ac:picMk id="115" creationId="{B989358F-BCEE-4CEB-B5BE-4B98560E1B7D}"/>
          </ac:picMkLst>
        </pc:picChg>
        <pc:cxnChg chg="add">
          <ac:chgData name="Vignesh Vallavan" userId="S::vigneshvallavan@virtusa.com::95dcde7f-0d3d-43b2-8ac2-0ffc19e831a3" providerId="AD" clId="Web-{D2784983-056A-B5D6-9521-2816703DBD1B}" dt="2021-07-22T08:38:37.436" v="677"/>
          <ac:cxnSpMkLst>
            <pc:docMk/>
            <pc:sldMk cId="3966667435" sldId="261"/>
            <ac:cxnSpMk id="119" creationId="{AA237AD3-DC6B-46F3-A21F-70F53E3E8383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8:37.451" v="678"/>
          <ac:cxnSpMkLst>
            <pc:docMk/>
            <pc:sldMk cId="3966667435" sldId="261"/>
            <ac:cxnSpMk id="121" creationId="{D4DF9B3C-8FC8-408F-9C02-5A71E8A8F10F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8:37.483" v="679"/>
          <ac:cxnSpMkLst>
            <pc:docMk/>
            <pc:sldMk cId="3966667435" sldId="261"/>
            <ac:cxnSpMk id="123" creationId="{E986DA06-658D-482C-AB65-B04FE5D9910A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8:37.498" v="680"/>
          <ac:cxnSpMkLst>
            <pc:docMk/>
            <pc:sldMk cId="3966667435" sldId="261"/>
            <ac:cxnSpMk id="125" creationId="{265F323B-0D06-4D76-BBE1-CD7197F24F06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8:37.514" v="681"/>
          <ac:cxnSpMkLst>
            <pc:docMk/>
            <pc:sldMk cId="3966667435" sldId="261"/>
            <ac:cxnSpMk id="127" creationId="{2FAA29FD-9D92-4A22-BB2E-25397E044D9F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8:37.529" v="682"/>
          <ac:cxnSpMkLst>
            <pc:docMk/>
            <pc:sldMk cId="3966667435" sldId="261"/>
            <ac:cxnSpMk id="129" creationId="{142549A5-4050-4E78-BE92-AA5055A48446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8:37.545" v="683"/>
          <ac:cxnSpMkLst>
            <pc:docMk/>
            <pc:sldMk cId="3966667435" sldId="261"/>
            <ac:cxnSpMk id="131" creationId="{1EACE7B6-417A-40B8-BF01-9DD9BBFC7FC4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8:37.576" v="684"/>
          <ac:cxnSpMkLst>
            <pc:docMk/>
            <pc:sldMk cId="3966667435" sldId="261"/>
            <ac:cxnSpMk id="133" creationId="{968E921E-745E-49BD-85FF-B3F4B77A03C6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8:37.592" v="685"/>
          <ac:cxnSpMkLst>
            <pc:docMk/>
            <pc:sldMk cId="3966667435" sldId="261"/>
            <ac:cxnSpMk id="135" creationId="{EE7F7FE4-EF63-4CB8-8E21-7C18946E4FAA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8:37.608" v="686"/>
          <ac:cxnSpMkLst>
            <pc:docMk/>
            <pc:sldMk cId="3966667435" sldId="261"/>
            <ac:cxnSpMk id="137" creationId="{55102542-40F0-492E-A241-C5FB04796F43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8:37.623" v="687"/>
          <ac:cxnSpMkLst>
            <pc:docMk/>
            <pc:sldMk cId="3966667435" sldId="261"/>
            <ac:cxnSpMk id="139" creationId="{D154BFC1-BE3A-4DEE-9FB3-93A2C9508E5E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8:37.654" v="688"/>
          <ac:cxnSpMkLst>
            <pc:docMk/>
            <pc:sldMk cId="3966667435" sldId="261"/>
            <ac:cxnSpMk id="141" creationId="{04D64AB8-D671-44F5-A5DB-AD68C3D1F426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9:08.750" v="701"/>
          <ac:cxnSpMkLst>
            <pc:docMk/>
            <pc:sldMk cId="3966667435" sldId="261"/>
            <ac:cxnSpMk id="143" creationId="{0D5176A0-E92C-4AEE-ABBF-5328A1C93924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39:09.594" v="702"/>
          <ac:cxnSpMkLst>
            <pc:docMk/>
            <pc:sldMk cId="3966667435" sldId="261"/>
            <ac:cxnSpMk id="145" creationId="{C8136552-1E82-4A11-9E28-B27E37BB0149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38:37.717" v="691"/>
          <ac:cxnSpMkLst>
            <pc:docMk/>
            <pc:sldMk cId="3966667435" sldId="261"/>
            <ac:cxnSpMk id="147" creationId="{F8E6301C-E1EF-4277-9E7D-3158E36235A9}"/>
          </ac:cxnSpMkLst>
        </pc:cxnChg>
      </pc:sldChg>
      <pc:sldChg chg="addSp delSp modSp new">
        <pc:chgData name="Vignesh Vallavan" userId="S::vigneshvallavan@virtusa.com::95dcde7f-0d3d-43b2-8ac2-0ffc19e831a3" providerId="AD" clId="Web-{D2784983-056A-B5D6-9521-2816703DBD1B}" dt="2021-07-22T09:12:12.600" v="1238"/>
        <pc:sldMkLst>
          <pc:docMk/>
          <pc:sldMk cId="26283498" sldId="262"/>
        </pc:sldMkLst>
        <pc:spChg chg="del">
          <ac:chgData name="Vignesh Vallavan" userId="S::vigneshvallavan@virtusa.com::95dcde7f-0d3d-43b2-8ac2-0ffc19e831a3" providerId="AD" clId="Web-{D2784983-056A-B5D6-9521-2816703DBD1B}" dt="2021-07-22T08:40:03.268" v="708"/>
          <ac:spMkLst>
            <pc:docMk/>
            <pc:sldMk cId="26283498" sldId="262"/>
            <ac:spMk id="2" creationId="{1A9A103A-B47E-4C57-9BE5-FB621B31FDF5}"/>
          </ac:spMkLst>
        </pc:spChg>
        <pc:spChg chg="del">
          <ac:chgData name="Vignesh Vallavan" userId="S::vigneshvallavan@virtusa.com::95dcde7f-0d3d-43b2-8ac2-0ffc19e831a3" providerId="AD" clId="Web-{D2784983-056A-B5D6-9521-2816703DBD1B}" dt="2021-07-22T08:40:02.049" v="707"/>
          <ac:spMkLst>
            <pc:docMk/>
            <pc:sldMk cId="26283498" sldId="262"/>
            <ac:spMk id="3" creationId="{8B6C5FA1-DC51-4A53-B0E6-C822D468BD21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49:32.609" v="1043" actId="1076"/>
          <ac:spMkLst>
            <pc:docMk/>
            <pc:sldMk cId="26283498" sldId="262"/>
            <ac:spMk id="5" creationId="{47885CF8-7E84-43C0-B9DE-08EBA56A5026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7.800" v="714"/>
          <ac:spMkLst>
            <pc:docMk/>
            <pc:sldMk cId="26283498" sldId="262"/>
            <ac:spMk id="21" creationId="{851DC02A-7B27-4E5E-B6EC-F30B3A1A9C49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7.815" v="716"/>
          <ac:spMkLst>
            <pc:docMk/>
            <pc:sldMk cId="26283498" sldId="262"/>
            <ac:spMk id="25" creationId="{66977E80-5E0E-4056-AF50-E42E9EB754FD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7.815" v="717"/>
          <ac:spMkLst>
            <pc:docMk/>
            <pc:sldMk cId="26283498" sldId="262"/>
            <ac:spMk id="27" creationId="{15815F5A-C6A5-4011-9917-CD7BCC4EDB1C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7.831" v="718"/>
          <ac:spMkLst>
            <pc:docMk/>
            <pc:sldMk cId="26283498" sldId="262"/>
            <ac:spMk id="29" creationId="{62620B98-2FFD-4F2F-88B4-31FCD3210A65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7.846" v="720"/>
          <ac:spMkLst>
            <pc:docMk/>
            <pc:sldMk cId="26283498" sldId="262"/>
            <ac:spMk id="33" creationId="{6D31DE78-5972-475D-B382-AE4D1867A790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7.862" v="721"/>
          <ac:spMkLst>
            <pc:docMk/>
            <pc:sldMk cId="26283498" sldId="262"/>
            <ac:spMk id="35" creationId="{66432065-21E0-488D-AC0E-62AA3584BEFB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7.878" v="723"/>
          <ac:spMkLst>
            <pc:docMk/>
            <pc:sldMk cId="26283498" sldId="262"/>
            <ac:spMk id="39" creationId="{1C3A2350-6600-4E3C-811C-13537795FA08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7.893" v="726"/>
          <ac:spMkLst>
            <pc:docMk/>
            <pc:sldMk cId="26283498" sldId="262"/>
            <ac:spMk id="45" creationId="{8FB1B7B7-46F2-499F-BDD0-CF96FDC0EBAC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7.909" v="728"/>
          <ac:spMkLst>
            <pc:docMk/>
            <pc:sldMk cId="26283498" sldId="262"/>
            <ac:spMk id="49" creationId="{913C5224-1A94-421F-BC3F-5DAEF55E3F8E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7.940" v="730"/>
          <ac:spMkLst>
            <pc:docMk/>
            <pc:sldMk cId="26283498" sldId="262"/>
            <ac:spMk id="53" creationId="{41060944-A910-4DE8-AD77-443D14D6EA8A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7.971" v="732"/>
          <ac:spMkLst>
            <pc:docMk/>
            <pc:sldMk cId="26283498" sldId="262"/>
            <ac:spMk id="59" creationId="{C38E2BC2-397A-4172-990F-A120CC94F090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9:12:11.647" v="1237"/>
          <ac:spMkLst>
            <pc:docMk/>
            <pc:sldMk cId="26283498" sldId="262"/>
            <ac:spMk id="65" creationId="{89D63503-29B7-4902-9211-F7352152B3F0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8.003" v="735"/>
          <ac:spMkLst>
            <pc:docMk/>
            <pc:sldMk cId="26283498" sldId="262"/>
            <ac:spMk id="67" creationId="{BAAA1EF4-33BA-43CF-A537-03B74F039E84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8.034" v="738"/>
          <ac:spMkLst>
            <pc:docMk/>
            <pc:sldMk cId="26283498" sldId="262"/>
            <ac:spMk id="75" creationId="{55E29EB9-3E89-42F2-B705-FBACA42F7CB9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8.081" v="742"/>
          <ac:spMkLst>
            <pc:docMk/>
            <pc:sldMk cId="26283498" sldId="262"/>
            <ac:spMk id="83" creationId="{E8E2805C-E248-47CA-8D38-BA3094F98D34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8.096" v="743"/>
          <ac:spMkLst>
            <pc:docMk/>
            <pc:sldMk cId="26283498" sldId="262"/>
            <ac:spMk id="85" creationId="{AACC3C1C-8730-45A0-8C01-5056B98372F6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9:12:09.881" v="1235"/>
          <ac:spMkLst>
            <pc:docMk/>
            <pc:sldMk cId="26283498" sldId="262"/>
            <ac:spMk id="87" creationId="{A595BA68-D3A3-4FA1-A6D8-E788EA47F043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0:57.833" v="789"/>
          <ac:spMkLst>
            <pc:docMk/>
            <pc:sldMk cId="26283498" sldId="262"/>
            <ac:spMk id="91" creationId="{51315D94-5E0F-44BC-A5C1-A66AFC9FD498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0:30.426" v="778"/>
          <ac:spMkLst>
            <pc:docMk/>
            <pc:sldMk cId="26283498" sldId="262"/>
            <ac:spMk id="93" creationId="{7DEB66A2-AFE6-4E5A-B9C6-60DC248E5A4C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57:30.290" v="1224" actId="1076"/>
          <ac:spMkLst>
            <pc:docMk/>
            <pc:sldMk cId="26283498" sldId="262"/>
            <ac:spMk id="95" creationId="{139C50CD-B410-468F-8250-EAAFF941A6B1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8.175" v="749"/>
          <ac:spMkLst>
            <pc:docMk/>
            <pc:sldMk cId="26283498" sldId="262"/>
            <ac:spMk id="97" creationId="{444CFF2D-07AB-4A0F-B089-162D03354D0E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0:45.802" v="783"/>
          <ac:spMkLst>
            <pc:docMk/>
            <pc:sldMk cId="26283498" sldId="262"/>
            <ac:spMk id="103" creationId="{10575D1A-449C-408A-AAFF-AD428A7B595B}"/>
          </ac:spMkLst>
        </pc:spChg>
        <pc:spChg chg="add del mod">
          <ac:chgData name="Vignesh Vallavan" userId="S::vigneshvallavan@virtusa.com::95dcde7f-0d3d-43b2-8ac2-0ffc19e831a3" providerId="AD" clId="Web-{D2784983-056A-B5D6-9521-2816703DBD1B}" dt="2021-07-22T08:40:49.942" v="786"/>
          <ac:spMkLst>
            <pc:docMk/>
            <pc:sldMk cId="26283498" sldId="262"/>
            <ac:spMk id="107" creationId="{686F9B5E-9E54-4BAF-89E1-A59A6479F614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0:29.223" v="777"/>
          <ac:spMkLst>
            <pc:docMk/>
            <pc:sldMk cId="26283498" sldId="262"/>
            <ac:spMk id="111" creationId="{B3CCE6F9-3C4D-4C2C-B36C-F085C9B133A5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8.300" v="758"/>
          <ac:spMkLst>
            <pc:docMk/>
            <pc:sldMk cId="26283498" sldId="262"/>
            <ac:spMk id="115" creationId="{79768970-19EF-4F0C-AAA8-6EDBE66DC4D2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0:08.518" v="772"/>
          <ac:spMkLst>
            <pc:docMk/>
            <pc:sldMk cId="26283498" sldId="262"/>
            <ac:spMk id="143" creationId="{913F0818-0ABC-44D6-9EB5-29FD7CE850F1}"/>
          </ac:spMkLst>
        </pc:spChg>
        <pc:grpChg chg="add">
          <ac:chgData name="Vignesh Vallavan" userId="S::vigneshvallavan@virtusa.com::95dcde7f-0d3d-43b2-8ac2-0ffc19e831a3" providerId="AD" clId="Web-{D2784983-056A-B5D6-9521-2816703DBD1B}" dt="2021-07-22T08:40:07.753" v="710"/>
          <ac:grpSpMkLst>
            <pc:docMk/>
            <pc:sldMk cId="26283498" sldId="262"/>
            <ac:grpSpMk id="10" creationId="{D051157A-DFD2-4D35-BCC9-CA0C26EF53C4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40:07.784" v="711"/>
          <ac:grpSpMkLst>
            <pc:docMk/>
            <pc:sldMk cId="26283498" sldId="262"/>
            <ac:grpSpMk id="15" creationId="{3DDF6BF8-6DF6-496A-995D-1FADABA44100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40:07.956" v="731"/>
          <ac:grpSpMkLst>
            <pc:docMk/>
            <pc:sldMk cId="26283498" sldId="262"/>
            <ac:grpSpMk id="57" creationId="{50FE1FD8-311C-495B-81CD-90FD02B438EF}"/>
          </ac:grpSpMkLst>
        </pc:grpChg>
        <pc:grpChg chg="add del">
          <ac:chgData name="Vignesh Vallavan" userId="S::vigneshvallavan@virtusa.com::95dcde7f-0d3d-43b2-8ac2-0ffc19e831a3" providerId="AD" clId="Web-{D2784983-056A-B5D6-9521-2816703DBD1B}" dt="2021-07-22T09:12:12.600" v="1238"/>
          <ac:grpSpMkLst>
            <pc:docMk/>
            <pc:sldMk cId="26283498" sldId="262"/>
            <ac:grpSpMk id="63" creationId="{7807202D-B7D0-48DB-8874-EED1E1F81FF2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40:08.034" v="737"/>
          <ac:grpSpMkLst>
            <pc:docMk/>
            <pc:sldMk cId="26283498" sldId="262"/>
            <ac:grpSpMk id="73" creationId="{8DA21260-E2E2-4628-AF15-28F3821D2AE8}"/>
          </ac:grpSpMkLst>
        </pc:grpChg>
        <pc:picChg chg="add">
          <ac:chgData name="Vignesh Vallavan" userId="S::vigneshvallavan@virtusa.com::95dcde7f-0d3d-43b2-8ac2-0ffc19e831a3" providerId="AD" clId="Web-{D2784983-056A-B5D6-9521-2816703DBD1B}" dt="2021-07-22T08:40:07.784" v="712"/>
          <ac:picMkLst>
            <pc:docMk/>
            <pc:sldMk cId="26283498" sldId="262"/>
            <ac:picMk id="17" creationId="{01914DBA-100E-431C-8AF7-E18B015DB8F4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0:07.800" v="713"/>
          <ac:picMkLst>
            <pc:docMk/>
            <pc:sldMk cId="26283498" sldId="262"/>
            <ac:picMk id="19" creationId="{0783A577-7351-4ED7-B424-D03E3254DE2C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0:07.800" v="715"/>
          <ac:picMkLst>
            <pc:docMk/>
            <pc:sldMk cId="26283498" sldId="262"/>
            <ac:picMk id="23" creationId="{A6590A0D-F3C4-4B61-BA50-A105CBB69AD5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0:07.846" v="719"/>
          <ac:picMkLst>
            <pc:docMk/>
            <pc:sldMk cId="26283498" sldId="262"/>
            <ac:picMk id="31" creationId="{EB05066C-61D3-4249-99A0-2A5C75F5CEEE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0:07.862" v="722"/>
          <ac:picMkLst>
            <pc:docMk/>
            <pc:sldMk cId="26283498" sldId="262"/>
            <ac:picMk id="37" creationId="{23179B27-A051-4A29-AA48-9131899CE1AA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0:07.878" v="724"/>
          <ac:picMkLst>
            <pc:docMk/>
            <pc:sldMk cId="26283498" sldId="262"/>
            <ac:picMk id="41" creationId="{D860228C-A085-4A87-A947-6904A463DA0D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0:07.893" v="725"/>
          <ac:picMkLst>
            <pc:docMk/>
            <pc:sldMk cId="26283498" sldId="262"/>
            <ac:picMk id="43" creationId="{17272285-912B-4A38-90B2-E0555FB51778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0:07.909" v="727"/>
          <ac:picMkLst>
            <pc:docMk/>
            <pc:sldMk cId="26283498" sldId="262"/>
            <ac:picMk id="47" creationId="{AC1F7FAE-0C2B-4EC9-BFB6-AF42496BA672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0:07.925" v="729"/>
          <ac:picMkLst>
            <pc:docMk/>
            <pc:sldMk cId="26283498" sldId="262"/>
            <ac:picMk id="51" creationId="{3B1826AA-D17E-49B4-A246-C957A08CD071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0:08.018" v="736"/>
          <ac:picMkLst>
            <pc:docMk/>
            <pc:sldMk cId="26283498" sldId="262"/>
            <ac:picMk id="69" creationId="{8741310D-18A9-45DF-92A4-04F6D49EFCB8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0:08.050" v="739"/>
          <ac:picMkLst>
            <pc:docMk/>
            <pc:sldMk cId="26283498" sldId="262"/>
            <ac:picMk id="77" creationId="{31C16265-8686-4F84-9BEA-8581D9F65AB5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9:12:10.631" v="1236"/>
          <ac:picMkLst>
            <pc:docMk/>
            <pc:sldMk cId="26283498" sldId="262"/>
            <ac:picMk id="79" creationId="{2311BD88-6A8F-4932-BF36-0C621B1CBC11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0:08.081" v="741"/>
          <ac:picMkLst>
            <pc:docMk/>
            <pc:sldMk cId="26283498" sldId="262"/>
            <ac:picMk id="81" creationId="{8C121B90-12B7-47DE-9EB3-310389BFE8B0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40:49.974" v="787"/>
          <ac:picMkLst>
            <pc:docMk/>
            <pc:sldMk cId="26283498" sldId="262"/>
            <ac:picMk id="89" creationId="{7229F188-E231-4E28-8A1C-21983EFE2E38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0:08.190" v="750"/>
          <ac:picMkLst>
            <pc:docMk/>
            <pc:sldMk cId="26283498" sldId="262"/>
            <ac:picMk id="99" creationId="{38161B17-012E-4945-93A8-B5C7AF73F90C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40:46.302" v="784"/>
          <ac:picMkLst>
            <pc:docMk/>
            <pc:sldMk cId="26283498" sldId="262"/>
            <ac:picMk id="101" creationId="{D074BF5F-1B74-4BAC-A952-16F43E238D0E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40:41.911" v="780"/>
          <ac:picMkLst>
            <pc:docMk/>
            <pc:sldMk cId="26283498" sldId="262"/>
            <ac:picMk id="105" creationId="{5AA1F7C0-DEFD-422C-821B-BE236647641E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40:27.597" v="776"/>
          <ac:picMkLst>
            <pc:docMk/>
            <pc:sldMk cId="26283498" sldId="262"/>
            <ac:picMk id="109" creationId="{DB6FD766-B648-48DD-8CE7-E30ECF5F52F3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0:08.284" v="757"/>
          <ac:picMkLst>
            <pc:docMk/>
            <pc:sldMk cId="26283498" sldId="262"/>
            <ac:picMk id="113" creationId="{C2E53E1B-FCAD-4BA0-A4F0-AA9EA45175A6}"/>
          </ac:picMkLst>
        </pc:picChg>
        <pc:cxnChg chg="add">
          <ac:chgData name="Vignesh Vallavan" userId="S::vigneshvallavan@virtusa.com::95dcde7f-0d3d-43b2-8ac2-0ffc19e831a3" providerId="AD" clId="Web-{D2784983-056A-B5D6-9521-2816703DBD1B}" dt="2021-07-22T08:40:08.315" v="759"/>
          <ac:cxnSpMkLst>
            <pc:docMk/>
            <pc:sldMk cId="26283498" sldId="262"/>
            <ac:cxnSpMk id="117" creationId="{7C051574-3EE4-483C-ACD2-61D80D5592BA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0:08.346" v="760"/>
          <ac:cxnSpMkLst>
            <pc:docMk/>
            <pc:sldMk cId="26283498" sldId="262"/>
            <ac:cxnSpMk id="119" creationId="{B3BE8F1A-000C-4BC9-9AB4-6EA0AEB0E3D5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56:50.756" v="1220"/>
          <ac:cxnSpMkLst>
            <pc:docMk/>
            <pc:sldMk cId="26283498" sldId="262"/>
            <ac:cxnSpMk id="121" creationId="{E5D04F7E-B0F5-49A2-987F-D61DB505250B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0:08.378" v="762"/>
          <ac:cxnSpMkLst>
            <pc:docMk/>
            <pc:sldMk cId="26283498" sldId="262"/>
            <ac:cxnSpMk id="123" creationId="{CE55CEFD-D36B-4858-88F8-A487774F80C7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0:08.393" v="763"/>
          <ac:cxnSpMkLst>
            <pc:docMk/>
            <pc:sldMk cId="26283498" sldId="262"/>
            <ac:cxnSpMk id="125" creationId="{AAD2F454-A6E1-4F5D-BA2B-04291B2935BE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0:08.393" v="764"/>
          <ac:cxnSpMkLst>
            <pc:docMk/>
            <pc:sldMk cId="26283498" sldId="262"/>
            <ac:cxnSpMk id="127" creationId="{4EE554FD-4E0A-4534-B365-45EECC6B98B2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0:08.409" v="765"/>
          <ac:cxnSpMkLst>
            <pc:docMk/>
            <pc:sldMk cId="26283498" sldId="262"/>
            <ac:cxnSpMk id="129" creationId="{483BB1D3-5EE5-4B44-A66D-47226E8BB238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40:25.629" v="775"/>
          <ac:cxnSpMkLst>
            <pc:docMk/>
            <pc:sldMk cId="26283498" sldId="262"/>
            <ac:cxnSpMk id="131" creationId="{06C5EA71-8F47-40A4-BFEA-9A8908B379A2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0:08.440" v="767"/>
          <ac:cxnSpMkLst>
            <pc:docMk/>
            <pc:sldMk cId="26283498" sldId="262"/>
            <ac:cxnSpMk id="133" creationId="{5E1676D5-1A66-4883-9490-9438C981389B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40:53.802" v="788"/>
          <ac:cxnSpMkLst>
            <pc:docMk/>
            <pc:sldMk cId="26283498" sldId="262"/>
            <ac:cxnSpMk id="135" creationId="{B0486363-AF0E-4C69-89CC-59D85D950599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40:43.817" v="781"/>
          <ac:cxnSpMkLst>
            <pc:docMk/>
            <pc:sldMk cId="26283498" sldId="262"/>
            <ac:cxnSpMk id="137" creationId="{41280D2E-5E2C-4722-BCE2-9DC863780D67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40:45.255" v="782"/>
          <ac:cxnSpMkLst>
            <pc:docMk/>
            <pc:sldMk cId="26283498" sldId="262"/>
            <ac:cxnSpMk id="139" creationId="{1240C297-9CFE-41D8-B740-55A010C9C1D6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0:08.503" v="771"/>
          <ac:cxnSpMkLst>
            <pc:docMk/>
            <pc:sldMk cId="26283498" sldId="262"/>
            <ac:cxnSpMk id="141" creationId="{095BD997-0820-44E0-921A-742E633086C1}"/>
          </ac:cxnSpMkLst>
        </pc:cxnChg>
      </pc:sldChg>
      <pc:sldChg chg="addSp delSp modSp new">
        <pc:chgData name="Vignesh Vallavan" userId="S::vigneshvallavan@virtusa.com::95dcde7f-0d3d-43b2-8ac2-0ffc19e831a3" providerId="AD" clId="Web-{D2784983-056A-B5D6-9521-2816703DBD1B}" dt="2021-07-22T08:57:23.133" v="1222" actId="1076"/>
        <pc:sldMkLst>
          <pc:docMk/>
          <pc:sldMk cId="1495820825" sldId="263"/>
        </pc:sldMkLst>
        <pc:spChg chg="del">
          <ac:chgData name="Vignesh Vallavan" userId="S::vigneshvallavan@virtusa.com::95dcde7f-0d3d-43b2-8ac2-0ffc19e831a3" providerId="AD" clId="Web-{D2784983-056A-B5D6-9521-2816703DBD1B}" dt="2021-07-22T08:43:14.793" v="859"/>
          <ac:spMkLst>
            <pc:docMk/>
            <pc:sldMk cId="1495820825" sldId="263"/>
            <ac:spMk id="2" creationId="{5D5E9C1A-25EE-4A78-9A73-FC84761BBBAE}"/>
          </ac:spMkLst>
        </pc:spChg>
        <pc:spChg chg="del">
          <ac:chgData name="Vignesh Vallavan" userId="S::vigneshvallavan@virtusa.com::95dcde7f-0d3d-43b2-8ac2-0ffc19e831a3" providerId="AD" clId="Web-{D2784983-056A-B5D6-9521-2816703DBD1B}" dt="2021-07-22T08:43:14.325" v="858"/>
          <ac:spMkLst>
            <pc:docMk/>
            <pc:sldMk cId="1495820825" sldId="263"/>
            <ac:spMk id="3" creationId="{B31CAA57-9539-43FD-8462-16E1E3E23E71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43:39.857" v="909" actId="1076"/>
          <ac:spMkLst>
            <pc:docMk/>
            <pc:sldMk cId="1495820825" sldId="263"/>
            <ac:spMk id="5" creationId="{159F51E8-F222-45D1-BA6A-A033D592A444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3:21.341" v="863"/>
          <ac:spMkLst>
            <pc:docMk/>
            <pc:sldMk cId="1495820825" sldId="263"/>
            <ac:spMk id="17" creationId="{1B8AA426-AB25-4823-90A0-760E90100955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3:21.341" v="864"/>
          <ac:spMkLst>
            <pc:docMk/>
            <pc:sldMk cId="1495820825" sldId="263"/>
            <ac:spMk id="19" creationId="{2C264ACC-2CBF-4C71-9F32-4AD401161F40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3:21.341" v="865"/>
          <ac:spMkLst>
            <pc:docMk/>
            <pc:sldMk cId="1495820825" sldId="263"/>
            <ac:spMk id="21" creationId="{F58701C0-043B-47FE-ACEC-7EEC08A6E9C6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3:21.356" v="867"/>
          <ac:spMkLst>
            <pc:docMk/>
            <pc:sldMk cId="1495820825" sldId="263"/>
            <ac:spMk id="25" creationId="{5DA67586-822F-4274-AEC7-BE2A87B8E127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3:21.372" v="868"/>
          <ac:spMkLst>
            <pc:docMk/>
            <pc:sldMk cId="1495820825" sldId="263"/>
            <ac:spMk id="27" creationId="{35DE6A70-D505-4C9A-B049-09E4773314C3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3:21.387" v="870"/>
          <ac:spMkLst>
            <pc:docMk/>
            <pc:sldMk cId="1495820825" sldId="263"/>
            <ac:spMk id="31" creationId="{EF383D4F-CDBA-4796-8862-8B61A66009C2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3:21.403" v="873"/>
          <ac:spMkLst>
            <pc:docMk/>
            <pc:sldMk cId="1495820825" sldId="263"/>
            <ac:spMk id="37" creationId="{7D6A6946-6901-4F98-8E6F-5206237108E2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4:08.515" v="915"/>
          <ac:spMkLst>
            <pc:docMk/>
            <pc:sldMk cId="1495820825" sldId="263"/>
            <ac:spMk id="41" creationId="{F0858D12-FC9B-4794-8981-E125CFA668C3}"/>
          </ac:spMkLst>
        </pc:spChg>
        <pc:spChg chg="add del mod">
          <ac:chgData name="Vignesh Vallavan" userId="S::vigneshvallavan@virtusa.com::95dcde7f-0d3d-43b2-8ac2-0ffc19e831a3" providerId="AD" clId="Web-{D2784983-056A-B5D6-9521-2816703DBD1B}" dt="2021-07-22T08:43:56.905" v="913"/>
          <ac:spMkLst>
            <pc:docMk/>
            <pc:sldMk cId="1495820825" sldId="263"/>
            <ac:spMk id="45" creationId="{F5449F80-04CC-4225-85D9-CA3086A8B19D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3:21.466" v="879"/>
          <ac:spMkLst>
            <pc:docMk/>
            <pc:sldMk cId="1495820825" sldId="263"/>
            <ac:spMk id="51" creationId="{158FA9F8-42A4-40C1-9014-76E45ED96D4F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4:56.986" v="919"/>
          <ac:spMkLst>
            <pc:docMk/>
            <pc:sldMk cId="1495820825" sldId="263"/>
            <ac:spMk id="57" creationId="{2F985DFC-B524-4FEB-9514-C0761E4F9C3D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3:21.497" v="882"/>
          <ac:spMkLst>
            <pc:docMk/>
            <pc:sldMk cId="1495820825" sldId="263"/>
            <ac:spMk id="59" creationId="{D20BA6CB-F467-471B-9B6A-BE21332CBC6C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3:21.544" v="885"/>
          <ac:spMkLst>
            <pc:docMk/>
            <pc:sldMk cId="1495820825" sldId="263"/>
            <ac:spMk id="67" creationId="{309E8A42-2440-40B1-A1B4-343C2EB62CF0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3:21.591" v="889"/>
          <ac:spMkLst>
            <pc:docMk/>
            <pc:sldMk cId="1495820825" sldId="263"/>
            <ac:spMk id="75" creationId="{98247463-8007-4BFE-9114-EEBFBDA2A8A3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3:21.606" v="890"/>
          <ac:spMkLst>
            <pc:docMk/>
            <pc:sldMk cId="1495820825" sldId="263"/>
            <ac:spMk id="77" creationId="{7D082ABE-E0F3-4D50-95A4-3F6ABB7F3486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4:53.955" v="917"/>
          <ac:spMkLst>
            <pc:docMk/>
            <pc:sldMk cId="1495820825" sldId="263"/>
            <ac:spMk id="79" creationId="{0F664331-F402-4339-A008-1B2AB1525064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57:23.133" v="1222" actId="1076"/>
          <ac:spMkLst>
            <pc:docMk/>
            <pc:sldMk cId="1495820825" sldId="263"/>
            <ac:spMk id="81" creationId="{7D669332-B7F7-41A5-8491-1BDD00EE257D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3:21.638" v="893"/>
          <ac:spMkLst>
            <pc:docMk/>
            <pc:sldMk cId="1495820825" sldId="263"/>
            <ac:spMk id="83" creationId="{43071D4B-AB68-41BF-AF02-FB1F5CFA0BA4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3:21.684" v="896"/>
          <ac:spMkLst>
            <pc:docMk/>
            <pc:sldMk cId="1495820825" sldId="263"/>
            <ac:spMk id="89" creationId="{E623F514-466E-4647-9E4C-262F93E2434C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3:21.778" v="904"/>
          <ac:spMkLst>
            <pc:docMk/>
            <pc:sldMk cId="1495820825" sldId="263"/>
            <ac:spMk id="105" creationId="{29CBE8AF-A2AE-474F-90E8-86A6D73DD250}"/>
          </ac:spMkLst>
        </pc:spChg>
        <pc:grpChg chg="add">
          <ac:chgData name="Vignesh Vallavan" userId="S::vigneshvallavan@virtusa.com::95dcde7f-0d3d-43b2-8ac2-0ffc19e831a3" providerId="AD" clId="Web-{D2784983-056A-B5D6-9521-2816703DBD1B}" dt="2021-07-22T08:43:21.309" v="861"/>
          <ac:grpSpMkLst>
            <pc:docMk/>
            <pc:sldMk cId="1495820825" sldId="263"/>
            <ac:grpSpMk id="10" creationId="{4DEBF261-14F6-42CD-9683-D39112B3C986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43:21.325" v="862"/>
          <ac:grpSpMkLst>
            <pc:docMk/>
            <pc:sldMk cId="1495820825" sldId="263"/>
            <ac:grpSpMk id="15" creationId="{313DBE57-2126-4C86-99C1-4209CBBB080E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43:21.450" v="878"/>
          <ac:grpSpMkLst>
            <pc:docMk/>
            <pc:sldMk cId="1495820825" sldId="263"/>
            <ac:grpSpMk id="49" creationId="{8A34777B-CC69-4669-80F7-595E6ACA2474}"/>
          </ac:grpSpMkLst>
        </pc:grpChg>
        <pc:grpChg chg="add del">
          <ac:chgData name="Vignesh Vallavan" userId="S::vigneshvallavan@virtusa.com::95dcde7f-0d3d-43b2-8ac2-0ffc19e831a3" providerId="AD" clId="Web-{D2784983-056A-B5D6-9521-2816703DBD1B}" dt="2021-07-22T08:44:51.892" v="916"/>
          <ac:grpSpMkLst>
            <pc:docMk/>
            <pc:sldMk cId="1495820825" sldId="263"/>
            <ac:grpSpMk id="55" creationId="{1443E687-C0B2-4A53-8942-4C84B1A4F54D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43:21.528" v="884"/>
          <ac:grpSpMkLst>
            <pc:docMk/>
            <pc:sldMk cId="1495820825" sldId="263"/>
            <ac:grpSpMk id="65" creationId="{858EA2CD-70E4-47A7-9666-E18D9066EFD5}"/>
          </ac:grpSpMkLst>
        </pc:grpChg>
        <pc:picChg chg="add">
          <ac:chgData name="Vignesh Vallavan" userId="S::vigneshvallavan@virtusa.com::95dcde7f-0d3d-43b2-8ac2-0ffc19e831a3" providerId="AD" clId="Web-{D2784983-056A-B5D6-9521-2816703DBD1B}" dt="2021-07-22T08:43:21.356" v="866"/>
          <ac:picMkLst>
            <pc:docMk/>
            <pc:sldMk cId="1495820825" sldId="263"/>
            <ac:picMk id="23" creationId="{BA6D8277-396B-45AA-8706-356610EADA1F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3:21.372" v="869"/>
          <ac:picMkLst>
            <pc:docMk/>
            <pc:sldMk cId="1495820825" sldId="263"/>
            <ac:picMk id="29" creationId="{486C092D-2946-4462-B8D3-2C8BB494CDF9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3:21.387" v="871"/>
          <ac:picMkLst>
            <pc:docMk/>
            <pc:sldMk cId="1495820825" sldId="263"/>
            <ac:picMk id="33" creationId="{EE8DC7EA-7630-4EF2-87FB-47B2A28BB5EE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3:21.403" v="872"/>
          <ac:picMkLst>
            <pc:docMk/>
            <pc:sldMk cId="1495820825" sldId="263"/>
            <ac:picMk id="35" creationId="{23B5648A-0A6A-425B-BFC9-91783735B414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43:58.905" v="914"/>
          <ac:picMkLst>
            <pc:docMk/>
            <pc:sldMk cId="1495820825" sldId="263"/>
            <ac:picMk id="39" creationId="{EB78FCF2-10AB-47AA-A74C-7DF7D11CB394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43:44.654" v="910"/>
          <ac:picMkLst>
            <pc:docMk/>
            <pc:sldMk cId="1495820825" sldId="263"/>
            <ac:picMk id="43" creationId="{D5B96A17-082D-4D48-9E98-CA5747587299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3:21.512" v="883"/>
          <ac:picMkLst>
            <pc:docMk/>
            <pc:sldMk cId="1495820825" sldId="263"/>
            <ac:picMk id="61" creationId="{1138C53D-DE24-4070-B921-A9E51C471570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3:21.544" v="886"/>
          <ac:picMkLst>
            <pc:docMk/>
            <pc:sldMk cId="1495820825" sldId="263"/>
            <ac:picMk id="69" creationId="{656D4781-1BED-41DF-91B2-8256FE979E6E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44:54.720" v="918"/>
          <ac:picMkLst>
            <pc:docMk/>
            <pc:sldMk cId="1495820825" sldId="263"/>
            <ac:picMk id="71" creationId="{214070F9-4203-4691-BEC4-9406B95B969E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3:21.575" v="888"/>
          <ac:picMkLst>
            <pc:docMk/>
            <pc:sldMk cId="1495820825" sldId="263"/>
            <ac:picMk id="73" creationId="{99AFE219-077F-481E-A11A-8CC5F9171DDF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3:21.653" v="894"/>
          <ac:picMkLst>
            <pc:docMk/>
            <pc:sldMk cId="1495820825" sldId="263"/>
            <ac:picMk id="85" creationId="{EE4F446F-F85A-4F51-B74D-B2D95E3BCFC5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3:21.669" v="895"/>
          <ac:picMkLst>
            <pc:docMk/>
            <pc:sldMk cId="1495820825" sldId="263"/>
            <ac:picMk id="87" creationId="{9722A032-2838-4BC9-9872-B647B02FD913}"/>
          </ac:picMkLst>
        </pc:picChg>
        <pc:cxnChg chg="add del">
          <ac:chgData name="Vignesh Vallavan" userId="S::vigneshvallavan@virtusa.com::95dcde7f-0d3d-43b2-8ac2-0ffc19e831a3" providerId="AD" clId="Web-{D2784983-056A-B5D6-9521-2816703DBD1B}" dt="2021-07-22T08:43:47.826" v="911"/>
          <ac:cxnSpMkLst>
            <pc:docMk/>
            <pc:sldMk cId="1495820825" sldId="263"/>
            <ac:cxnSpMk id="91" creationId="{D2D0208C-FB15-4936-98F3-98FC0450C14D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3:21.716" v="898"/>
          <ac:cxnSpMkLst>
            <pc:docMk/>
            <pc:sldMk cId="1495820825" sldId="263"/>
            <ac:cxnSpMk id="93" creationId="{A6E1F02F-F885-4E9C-8EF6-3D7056F97F36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3:21.716" v="899"/>
          <ac:cxnSpMkLst>
            <pc:docMk/>
            <pc:sldMk cId="1495820825" sldId="263"/>
            <ac:cxnSpMk id="95" creationId="{8944A58D-89E8-4B74-996B-0EDD18FC03F2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3:21.731" v="900"/>
          <ac:cxnSpMkLst>
            <pc:docMk/>
            <pc:sldMk cId="1495820825" sldId="263"/>
            <ac:cxnSpMk id="97" creationId="{5DB2EABA-F30D-4BA1-9042-F0AC06BEA3FC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3:21.747" v="901"/>
          <ac:cxnSpMkLst>
            <pc:docMk/>
            <pc:sldMk cId="1495820825" sldId="263"/>
            <ac:cxnSpMk id="99" creationId="{DAA54991-8BE7-40B4-999D-B9376311FB83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3:21.763" v="902"/>
          <ac:cxnSpMkLst>
            <pc:docMk/>
            <pc:sldMk cId="1495820825" sldId="263"/>
            <ac:cxnSpMk id="101" creationId="{4B1263BE-5E6E-476E-AC14-B5BD879E5BD1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3:21.763" v="903"/>
          <ac:cxnSpMkLst>
            <pc:docMk/>
            <pc:sldMk cId="1495820825" sldId="263"/>
            <ac:cxnSpMk id="103" creationId="{FF2F1021-1D1D-433C-BE2D-61FE8F9ACEC5}"/>
          </ac:cxnSpMkLst>
        </pc:cxnChg>
      </pc:sldChg>
      <pc:sldChg chg="addSp delSp modSp new">
        <pc:chgData name="Vignesh Vallavan" userId="S::vigneshvallavan@virtusa.com::95dcde7f-0d3d-43b2-8ac2-0ffc19e831a3" providerId="AD" clId="Web-{D2784983-056A-B5D6-9521-2816703DBD1B}" dt="2021-07-22T09:11:43.739" v="1234"/>
        <pc:sldMkLst>
          <pc:docMk/>
          <pc:sldMk cId="2518510349" sldId="264"/>
        </pc:sldMkLst>
        <pc:spChg chg="del">
          <ac:chgData name="Vignesh Vallavan" userId="S::vigneshvallavan@virtusa.com::95dcde7f-0d3d-43b2-8ac2-0ffc19e831a3" providerId="AD" clId="Web-{D2784983-056A-B5D6-9521-2816703DBD1B}" dt="2021-07-22T08:41:51.836" v="791"/>
          <ac:spMkLst>
            <pc:docMk/>
            <pc:sldMk cId="2518510349" sldId="264"/>
            <ac:spMk id="2" creationId="{108D6021-ED77-4AF8-9B51-D2E84AF4C7BE}"/>
          </ac:spMkLst>
        </pc:spChg>
        <pc:spChg chg="del">
          <ac:chgData name="Vignesh Vallavan" userId="S::vigneshvallavan@virtusa.com::95dcde7f-0d3d-43b2-8ac2-0ffc19e831a3" providerId="AD" clId="Web-{D2784983-056A-B5D6-9521-2816703DBD1B}" dt="2021-07-22T08:41:47.898" v="790"/>
          <ac:spMkLst>
            <pc:docMk/>
            <pc:sldMk cId="2518510349" sldId="264"/>
            <ac:spMk id="3" creationId="{A34843B1-CD8A-490C-AB23-958343D6AA3B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42:22.088" v="849" actId="20577"/>
          <ac:spMkLst>
            <pc:docMk/>
            <pc:sldMk cId="2518510349" sldId="264"/>
            <ac:spMk id="5" creationId="{F5E01509-AF4D-433C-AECE-F2F7F66C5560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2:28.541" v="852"/>
          <ac:spMkLst>
            <pc:docMk/>
            <pc:sldMk cId="2518510349" sldId="264"/>
            <ac:spMk id="21" creationId="{F296F77C-A9C7-4AE7-8DA3-27ABD5D33184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243" v="799"/>
          <ac:spMkLst>
            <pc:docMk/>
            <pc:sldMk cId="2518510349" sldId="264"/>
            <ac:spMk id="25" creationId="{5A049BFD-2F8C-4952-9242-63B383BCA524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258" v="800"/>
          <ac:spMkLst>
            <pc:docMk/>
            <pc:sldMk cId="2518510349" sldId="264"/>
            <ac:spMk id="27" creationId="{502DAD6A-B604-4DF9-97F6-F4CC0E460FB2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258" v="801"/>
          <ac:spMkLst>
            <pc:docMk/>
            <pc:sldMk cId="2518510349" sldId="264"/>
            <ac:spMk id="29" creationId="{B19407F0-031F-42F6-BFCB-7DB170A49CBA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274" v="803"/>
          <ac:spMkLst>
            <pc:docMk/>
            <pc:sldMk cId="2518510349" sldId="264"/>
            <ac:spMk id="33" creationId="{89929E83-503F-43FE-97C0-040E2F048DEC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290" v="804"/>
          <ac:spMkLst>
            <pc:docMk/>
            <pc:sldMk cId="2518510349" sldId="264"/>
            <ac:spMk id="35" creationId="{6954503E-47F2-4684-BF87-FB2FA223FA64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305" v="806"/>
          <ac:spMkLst>
            <pc:docMk/>
            <pc:sldMk cId="2518510349" sldId="264"/>
            <ac:spMk id="39" creationId="{C85D009D-14BD-4958-AEFC-0709E4AFEBED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321" v="809"/>
          <ac:spMkLst>
            <pc:docMk/>
            <pc:sldMk cId="2518510349" sldId="264"/>
            <ac:spMk id="45" creationId="{4719BE9C-AABB-4DFB-91C8-5BC90BDF5F88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336" v="811"/>
          <ac:spMkLst>
            <pc:docMk/>
            <pc:sldMk cId="2518510349" sldId="264"/>
            <ac:spMk id="49" creationId="{CECED1C0-2896-4AB1-84A3-33F8B7AB347C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352" v="813"/>
          <ac:spMkLst>
            <pc:docMk/>
            <pc:sldMk cId="2518510349" sldId="264"/>
            <ac:spMk id="53" creationId="{00B6B67C-C230-4210-82AE-1E4329641FA8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383" v="815"/>
          <ac:spMkLst>
            <pc:docMk/>
            <pc:sldMk cId="2518510349" sldId="264"/>
            <ac:spMk id="59" creationId="{51EFE674-24FA-4022-80CF-E8A86F3FA866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9:11:40.380" v="1231"/>
          <ac:spMkLst>
            <pc:docMk/>
            <pc:sldMk cId="2518510349" sldId="264"/>
            <ac:spMk id="65" creationId="{D938C04E-A208-44AF-9EA6-F9A2B352298B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415" v="818"/>
          <ac:spMkLst>
            <pc:docMk/>
            <pc:sldMk cId="2518510349" sldId="264"/>
            <ac:spMk id="67" creationId="{B0FB4115-DB9E-47D8-8A06-121B7B14A51A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461" v="821"/>
          <ac:spMkLst>
            <pc:docMk/>
            <pc:sldMk cId="2518510349" sldId="264"/>
            <ac:spMk id="75" creationId="{9B7A5F42-BFB7-4678-A488-CBE99CE47ABE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508" v="825"/>
          <ac:spMkLst>
            <pc:docMk/>
            <pc:sldMk cId="2518510349" sldId="264"/>
            <ac:spMk id="83" creationId="{BB18A429-F709-48C5-A0FE-7B53BC6175F1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524" v="826"/>
          <ac:spMkLst>
            <pc:docMk/>
            <pc:sldMk cId="2518510349" sldId="264"/>
            <ac:spMk id="85" creationId="{D3B716F7-ED89-4763-B422-A1F9F2E38198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9:11:42.817" v="1233"/>
          <ac:spMkLst>
            <pc:docMk/>
            <pc:sldMk cId="2518510349" sldId="264"/>
            <ac:spMk id="87" creationId="{976BC638-E6B6-4885-B55E-8DA20DAA7FD5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57:26.821" v="1223" actId="1076"/>
          <ac:spMkLst>
            <pc:docMk/>
            <pc:sldMk cId="2518510349" sldId="264"/>
            <ac:spMk id="89" creationId="{D4289A57-2F32-4DFE-9483-7F8451153FBA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571" v="829"/>
          <ac:spMkLst>
            <pc:docMk/>
            <pc:sldMk cId="2518510349" sldId="264"/>
            <ac:spMk id="91" creationId="{CCDF2ABD-8D24-4BFE-8403-6463D1C52960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602" v="832"/>
          <ac:spMkLst>
            <pc:docMk/>
            <pc:sldMk cId="2518510349" sldId="264"/>
            <ac:spMk id="97" creationId="{3A2C75EE-3A50-4911-AAA2-491C03FB2ABA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1:59.743" v="842"/>
          <ac:spMkLst>
            <pc:docMk/>
            <pc:sldMk cId="2518510349" sldId="264"/>
            <ac:spMk id="117" creationId="{6679EFD5-022A-4BBB-A932-5B21BF6EB78B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2:34.510" v="854"/>
          <ac:spMkLst>
            <pc:docMk/>
            <pc:sldMk cId="2518510349" sldId="264"/>
            <ac:spMk id="118" creationId="{ABFA824F-1D43-4CA1-AE92-C75272F6CC20}"/>
          </ac:spMkLst>
        </pc:spChg>
        <pc:grpChg chg="add">
          <ac:chgData name="Vignesh Vallavan" userId="S::vigneshvallavan@virtusa.com::95dcde7f-0d3d-43b2-8ac2-0ffc19e831a3" providerId="AD" clId="Web-{D2784983-056A-B5D6-9521-2816703DBD1B}" dt="2021-07-22T08:41:59.196" v="793"/>
          <ac:grpSpMkLst>
            <pc:docMk/>
            <pc:sldMk cId="2518510349" sldId="264"/>
            <ac:grpSpMk id="10" creationId="{E1326451-5975-47BC-BA8B-8B53DB0BBAE1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41:59.211" v="794"/>
          <ac:grpSpMkLst>
            <pc:docMk/>
            <pc:sldMk cId="2518510349" sldId="264"/>
            <ac:grpSpMk id="15" creationId="{75BB6E94-DAC8-4FB2-9DDE-3D80315A4A91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41:59.368" v="814"/>
          <ac:grpSpMkLst>
            <pc:docMk/>
            <pc:sldMk cId="2518510349" sldId="264"/>
            <ac:grpSpMk id="57" creationId="{BB19E810-3AC3-429A-B8D0-BBCF4232E1A2}"/>
          </ac:grpSpMkLst>
        </pc:grpChg>
        <pc:grpChg chg="add del">
          <ac:chgData name="Vignesh Vallavan" userId="S::vigneshvallavan@virtusa.com::95dcde7f-0d3d-43b2-8ac2-0ffc19e831a3" providerId="AD" clId="Web-{D2784983-056A-B5D6-9521-2816703DBD1B}" dt="2021-07-22T09:11:41.630" v="1232"/>
          <ac:grpSpMkLst>
            <pc:docMk/>
            <pc:sldMk cId="2518510349" sldId="264"/>
            <ac:grpSpMk id="63" creationId="{BEB54D84-A773-46BF-B481-85D94AF9AC0D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41:59.446" v="820"/>
          <ac:grpSpMkLst>
            <pc:docMk/>
            <pc:sldMk cId="2518510349" sldId="264"/>
            <ac:grpSpMk id="73" creationId="{C79A5F2E-C60D-4ED6-8C95-70BFCBDE8F46}"/>
          </ac:grpSpMkLst>
        </pc:grpChg>
        <pc:picChg chg="add del">
          <ac:chgData name="Vignesh Vallavan" userId="S::vigneshvallavan@virtusa.com::95dcde7f-0d3d-43b2-8ac2-0ffc19e831a3" providerId="AD" clId="Web-{D2784983-056A-B5D6-9521-2816703DBD1B}" dt="2021-07-22T08:42:28.291" v="851"/>
          <ac:picMkLst>
            <pc:docMk/>
            <pc:sldMk cId="2518510349" sldId="264"/>
            <ac:picMk id="17" creationId="{E68E66DE-A2A9-4320-B1B8-9DEE5AF22326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42:38.526" v="855"/>
          <ac:picMkLst>
            <pc:docMk/>
            <pc:sldMk cId="2518510349" sldId="264"/>
            <ac:picMk id="19" creationId="{4825BB5F-183B-48EA-8024-3ED973F72C3B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42:28.244" v="850"/>
          <ac:picMkLst>
            <pc:docMk/>
            <pc:sldMk cId="2518510349" sldId="264"/>
            <ac:picMk id="23" creationId="{037A7DF7-5E10-4440-B418-26E6C0B3F326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1:59.274" v="802"/>
          <ac:picMkLst>
            <pc:docMk/>
            <pc:sldMk cId="2518510349" sldId="264"/>
            <ac:picMk id="31" creationId="{D853193F-200D-4AA8-9A95-227A590C0D97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1:59.290" v="805"/>
          <ac:picMkLst>
            <pc:docMk/>
            <pc:sldMk cId="2518510349" sldId="264"/>
            <ac:picMk id="37" creationId="{5442706C-E8B1-45F8-BA08-D1A66985B84B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1:59.305" v="807"/>
          <ac:picMkLst>
            <pc:docMk/>
            <pc:sldMk cId="2518510349" sldId="264"/>
            <ac:picMk id="41" creationId="{39050B93-6B25-4044-BB48-7FA769DA5364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1:59.321" v="808"/>
          <ac:picMkLst>
            <pc:docMk/>
            <pc:sldMk cId="2518510349" sldId="264"/>
            <ac:picMk id="43" creationId="{F3F8DBB9-7698-4A0E-A79A-C3CF316D61EB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1:59.336" v="810"/>
          <ac:picMkLst>
            <pc:docMk/>
            <pc:sldMk cId="2518510349" sldId="264"/>
            <ac:picMk id="47" creationId="{1F92AA13-7102-4562-B648-53EF0E2DCF35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1:59.352" v="812"/>
          <ac:picMkLst>
            <pc:docMk/>
            <pc:sldMk cId="2518510349" sldId="264"/>
            <ac:picMk id="51" creationId="{3B33EB1B-F635-42B9-9913-F6375BC9F71E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1:59.430" v="819"/>
          <ac:picMkLst>
            <pc:docMk/>
            <pc:sldMk cId="2518510349" sldId="264"/>
            <ac:picMk id="69" creationId="{6BD3C407-68D7-4F74-BE20-C29E3F5EE822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1:59.477" v="822"/>
          <ac:picMkLst>
            <pc:docMk/>
            <pc:sldMk cId="2518510349" sldId="264"/>
            <ac:picMk id="77" creationId="{1DC3D033-1349-4850-B17C-2318D15EC905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9:11:43.739" v="1234"/>
          <ac:picMkLst>
            <pc:docMk/>
            <pc:sldMk cId="2518510349" sldId="264"/>
            <ac:picMk id="79" creationId="{ED894E20-6478-4430-AA17-9992585E3C50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1:59.493" v="824"/>
          <ac:picMkLst>
            <pc:docMk/>
            <pc:sldMk cId="2518510349" sldId="264"/>
            <ac:picMk id="81" creationId="{AECCC70E-D551-4BED-80F5-8042925ABE4C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1:59.586" v="830"/>
          <ac:picMkLst>
            <pc:docMk/>
            <pc:sldMk cId="2518510349" sldId="264"/>
            <ac:picMk id="93" creationId="{3EE6BFBE-7EAD-42B6-BEFC-8C95BFFC3544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1:59.602" v="831"/>
          <ac:picMkLst>
            <pc:docMk/>
            <pc:sldMk cId="2518510349" sldId="264"/>
            <ac:picMk id="95" creationId="{995EBCAB-969F-414B-9013-D49C1A183AE0}"/>
          </ac:picMkLst>
        </pc:picChg>
        <pc:cxnChg chg="add del">
          <ac:chgData name="Vignesh Vallavan" userId="S::vigneshvallavan@virtusa.com::95dcde7f-0d3d-43b2-8ac2-0ffc19e831a3" providerId="AD" clId="Web-{D2784983-056A-B5D6-9521-2816703DBD1B}" dt="2021-07-22T08:42:40.464" v="857"/>
          <ac:cxnSpMkLst>
            <pc:docMk/>
            <pc:sldMk cId="2518510349" sldId="264"/>
            <ac:cxnSpMk id="99" creationId="{F941D7B3-F56B-40E9-BD8C-4935151CBC3B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42:39.073" v="856"/>
          <ac:cxnSpMkLst>
            <pc:docMk/>
            <pc:sldMk cId="2518510349" sldId="264"/>
            <ac:cxnSpMk id="101" creationId="{C2A62941-3542-4F60-B04D-588D6E1737EC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56:41.772" v="1219"/>
          <ac:cxnSpMkLst>
            <pc:docMk/>
            <pc:sldMk cId="2518510349" sldId="264"/>
            <ac:cxnSpMk id="103" creationId="{BEF562F3-A256-4F85-B4E3-AE03BB23A53F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1:59.665" v="836"/>
          <ac:cxnSpMkLst>
            <pc:docMk/>
            <pc:sldMk cId="2518510349" sldId="264"/>
            <ac:cxnSpMk id="105" creationId="{7EC7D5B2-7F82-48AF-89A3-C4BF993A8111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1:59.680" v="837"/>
          <ac:cxnSpMkLst>
            <pc:docMk/>
            <pc:sldMk cId="2518510349" sldId="264"/>
            <ac:cxnSpMk id="107" creationId="{CD4820A2-D93D-41E2-9929-B8568ABBB58C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1:59.696" v="838"/>
          <ac:cxnSpMkLst>
            <pc:docMk/>
            <pc:sldMk cId="2518510349" sldId="264"/>
            <ac:cxnSpMk id="109" creationId="{CF702582-DDB1-4047-963D-97E4EF30ABE4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1:59.711" v="839"/>
          <ac:cxnSpMkLst>
            <pc:docMk/>
            <pc:sldMk cId="2518510349" sldId="264"/>
            <ac:cxnSpMk id="111" creationId="{DB4F722F-2F75-47E9-AB90-97570F57A260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1:59.727" v="840"/>
          <ac:cxnSpMkLst>
            <pc:docMk/>
            <pc:sldMk cId="2518510349" sldId="264"/>
            <ac:cxnSpMk id="113" creationId="{85FB25E9-B21C-4D1F-A415-EEDE0F4E2DC9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1:59.727" v="841"/>
          <ac:cxnSpMkLst>
            <pc:docMk/>
            <pc:sldMk cId="2518510349" sldId="264"/>
            <ac:cxnSpMk id="115" creationId="{9AF8D014-D616-4667-8672-9AA51AA1DEAB}"/>
          </ac:cxnSpMkLst>
        </pc:cxnChg>
      </pc:sldChg>
      <pc:sldChg chg="addSp delSp modSp new">
        <pc:chgData name="Vignesh Vallavan" userId="S::vigneshvallavan@virtusa.com::95dcde7f-0d3d-43b2-8ac2-0ffc19e831a3" providerId="AD" clId="Web-{D2784983-056A-B5D6-9521-2816703DBD1B}" dt="2021-07-22T08:53:51.044" v="1157" actId="1076"/>
        <pc:sldMkLst>
          <pc:docMk/>
          <pc:sldMk cId="2583145892" sldId="265"/>
        </pc:sldMkLst>
        <pc:spChg chg="del">
          <ac:chgData name="Vignesh Vallavan" userId="S::vigneshvallavan@virtusa.com::95dcde7f-0d3d-43b2-8ac2-0ffc19e831a3" providerId="AD" clId="Web-{D2784983-056A-B5D6-9521-2816703DBD1B}" dt="2021-07-22T08:45:15.690" v="921"/>
          <ac:spMkLst>
            <pc:docMk/>
            <pc:sldMk cId="2583145892" sldId="265"/>
            <ac:spMk id="2" creationId="{30D93512-B013-4972-B026-16AD57EAE324}"/>
          </ac:spMkLst>
        </pc:spChg>
        <pc:spChg chg="del">
          <ac:chgData name="Vignesh Vallavan" userId="S::vigneshvallavan@virtusa.com::95dcde7f-0d3d-43b2-8ac2-0ffc19e831a3" providerId="AD" clId="Web-{D2784983-056A-B5D6-9521-2816703DBD1B}" dt="2021-07-22T08:45:08.440" v="920"/>
          <ac:spMkLst>
            <pc:docMk/>
            <pc:sldMk cId="2583145892" sldId="265"/>
            <ac:spMk id="3" creationId="{9AFE00C7-E0CC-49DF-BAB6-B3B7C9CEA760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45:48.879" v="970" actId="20577"/>
          <ac:spMkLst>
            <pc:docMk/>
            <pc:sldMk cId="2583145892" sldId="265"/>
            <ac:spMk id="5" creationId="{0D3B02B9-DABE-4B54-ADDB-4EFE9340103A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5:15.800" v="925"/>
          <ac:spMkLst>
            <pc:docMk/>
            <pc:sldMk cId="2583145892" sldId="265"/>
            <ac:spMk id="17" creationId="{48379947-37B7-4A3C-A0F1-21BAEF89F4C6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5:15.800" v="926"/>
          <ac:spMkLst>
            <pc:docMk/>
            <pc:sldMk cId="2583145892" sldId="265"/>
            <ac:spMk id="19" creationId="{F39B6531-2C92-4D60-A101-ADE9A34C12AA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5:15.815" v="927"/>
          <ac:spMkLst>
            <pc:docMk/>
            <pc:sldMk cId="2583145892" sldId="265"/>
            <ac:spMk id="21" creationId="{B945BE3C-8B87-47C3-8C00-C0CFD48E6263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5:15.831" v="929"/>
          <ac:spMkLst>
            <pc:docMk/>
            <pc:sldMk cId="2583145892" sldId="265"/>
            <ac:spMk id="25" creationId="{A75096F8-2B15-42E2-B151-6BCC79E8F26F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5:15.831" v="930"/>
          <ac:spMkLst>
            <pc:docMk/>
            <pc:sldMk cId="2583145892" sldId="265"/>
            <ac:spMk id="27" creationId="{E42CF17D-837A-4D7F-A44F-9640081FCC4D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5:15.846" v="932"/>
          <ac:spMkLst>
            <pc:docMk/>
            <pc:sldMk cId="2583145892" sldId="265"/>
            <ac:spMk id="31" creationId="{FDE8A9D1-FD3F-4D9C-970D-C157FA71A540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5:15.878" v="935"/>
          <ac:spMkLst>
            <pc:docMk/>
            <pc:sldMk cId="2583145892" sldId="265"/>
            <ac:spMk id="37" creationId="{0752E1FB-F190-41FF-9962-05179C213302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5:15.909" v="937"/>
          <ac:spMkLst>
            <pc:docMk/>
            <pc:sldMk cId="2583145892" sldId="265"/>
            <ac:spMk id="43" creationId="{EEC58AB9-B819-4287-9155-D0ACA75F75B5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6:18.881" v="977"/>
          <ac:spMkLst>
            <pc:docMk/>
            <pc:sldMk cId="2583145892" sldId="265"/>
            <ac:spMk id="45" creationId="{B923ACB1-3EEC-4F8E-8BBB-2124D887D822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5:15.940" v="941"/>
          <ac:spMkLst>
            <pc:docMk/>
            <pc:sldMk cId="2583145892" sldId="265"/>
            <ac:spMk id="53" creationId="{F445B1AF-588A-4B0E-B4A9-7F7A4118DCD9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5:15.971" v="944"/>
          <ac:spMkLst>
            <pc:docMk/>
            <pc:sldMk cId="2583145892" sldId="265"/>
            <ac:spMk id="59" creationId="{3E642554-4E7B-42E7-9FC9-EA48A2001A52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6:05.021" v="974"/>
          <ac:spMkLst>
            <pc:docMk/>
            <pc:sldMk cId="2583145892" sldId="265"/>
            <ac:spMk id="61" creationId="{6389369B-A52F-4720-BFA0-7E12A972C353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53:51.044" v="1157" actId="1076"/>
          <ac:spMkLst>
            <pc:docMk/>
            <pc:sldMk cId="2583145892" sldId="265"/>
            <ac:spMk id="63" creationId="{CA177F1E-B1A2-4867-8692-2B111C2992FC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5:16.003" v="947"/>
          <ac:spMkLst>
            <pc:docMk/>
            <pc:sldMk cId="2583145892" sldId="265"/>
            <ac:spMk id="65" creationId="{BB28E627-F65C-4983-858A-120C94B26BBE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5:16.050" v="950"/>
          <ac:spMkLst>
            <pc:docMk/>
            <pc:sldMk cId="2583145892" sldId="265"/>
            <ac:spMk id="71" creationId="{324CECFD-71E8-4683-AC5F-85DD3970EAD3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5:16.128" v="957"/>
          <ac:spMkLst>
            <pc:docMk/>
            <pc:sldMk cId="2583145892" sldId="265"/>
            <ac:spMk id="85" creationId="{FACF4EE9-A3BE-4847-9C30-D08445173A7E}"/>
          </ac:spMkLst>
        </pc:spChg>
        <pc:grpChg chg="add">
          <ac:chgData name="Vignesh Vallavan" userId="S::vigneshvallavan@virtusa.com::95dcde7f-0d3d-43b2-8ac2-0ffc19e831a3" providerId="AD" clId="Web-{D2784983-056A-B5D6-9521-2816703DBD1B}" dt="2021-07-22T08:45:15.768" v="923"/>
          <ac:grpSpMkLst>
            <pc:docMk/>
            <pc:sldMk cId="2583145892" sldId="265"/>
            <ac:grpSpMk id="10" creationId="{FE308F0F-626F-4812-AA85-C68437E63175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45:15.784" v="924"/>
          <ac:grpSpMkLst>
            <pc:docMk/>
            <pc:sldMk cId="2583145892" sldId="265"/>
            <ac:grpSpMk id="15" creationId="{6340D2F2-52DE-44C0-84C9-EA5042367D59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45:15.893" v="936"/>
          <ac:grpSpMkLst>
            <pc:docMk/>
            <pc:sldMk cId="2583145892" sldId="265"/>
            <ac:grpSpMk id="41" creationId="{CED24173-6236-419E-8D07-CBAD292F00C2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45:15.940" v="940"/>
          <ac:grpSpMkLst>
            <pc:docMk/>
            <pc:sldMk cId="2583145892" sldId="265"/>
            <ac:grpSpMk id="51" creationId="{40F77D3C-D6C7-4B77-A700-C7AF3EAB74CE}"/>
          </ac:grpSpMkLst>
        </pc:grpChg>
        <pc:picChg chg="add">
          <ac:chgData name="Vignesh Vallavan" userId="S::vigneshvallavan@virtusa.com::95dcde7f-0d3d-43b2-8ac2-0ffc19e831a3" providerId="AD" clId="Web-{D2784983-056A-B5D6-9521-2816703DBD1B}" dt="2021-07-22T08:45:15.815" v="928"/>
          <ac:picMkLst>
            <pc:docMk/>
            <pc:sldMk cId="2583145892" sldId="265"/>
            <ac:picMk id="23" creationId="{BAAEE7C3-CBA0-4AA0-A0B2-FD97B6F1B8D2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5:15.846" v="931"/>
          <ac:picMkLst>
            <pc:docMk/>
            <pc:sldMk cId="2583145892" sldId="265"/>
            <ac:picMk id="29" creationId="{0B62A337-4358-48B3-8995-F65C49DF3392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5:15.862" v="933"/>
          <ac:picMkLst>
            <pc:docMk/>
            <pc:sldMk cId="2583145892" sldId="265"/>
            <ac:picMk id="33" creationId="{B09CAC1B-9893-4A17-AF27-D00F3272EF48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5:15.862" v="934"/>
          <ac:picMkLst>
            <pc:docMk/>
            <pc:sldMk cId="2583145892" sldId="265"/>
            <ac:picMk id="35" creationId="{BDE90F0A-C78E-41F2-B929-6FD26CB2A25F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46:14.193" v="976"/>
          <ac:picMkLst>
            <pc:docMk/>
            <pc:sldMk cId="2583145892" sldId="265"/>
            <ac:picMk id="47" creationId="{6900EB71-0589-41BE-88C0-CA28A0B0F3AA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5:15.956" v="942"/>
          <ac:picMkLst>
            <pc:docMk/>
            <pc:sldMk cId="2583145892" sldId="265"/>
            <ac:picMk id="55" creationId="{BED3B93C-4B9E-42A9-8E35-3DE45A0AA528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46:03.693" v="973"/>
          <ac:picMkLst>
            <pc:docMk/>
            <pc:sldMk cId="2583145892" sldId="265"/>
            <ac:picMk id="57" creationId="{91B8551A-D449-4E93-B594-DAB139405F98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5:16.018" v="948"/>
          <ac:picMkLst>
            <pc:docMk/>
            <pc:sldMk cId="2583145892" sldId="265"/>
            <ac:picMk id="67" creationId="{EA1A33A7-34C2-4002-90B7-427951D2F04C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5:16.034" v="949"/>
          <ac:picMkLst>
            <pc:docMk/>
            <pc:sldMk cId="2583145892" sldId="265"/>
            <ac:picMk id="69" creationId="{D57A1915-D52F-4919-9346-414F0F97A3E4}"/>
          </ac:picMkLst>
        </pc:picChg>
        <pc:cxnChg chg="add del">
          <ac:chgData name="Vignesh Vallavan" userId="S::vigneshvallavan@virtusa.com::95dcde7f-0d3d-43b2-8ac2-0ffc19e831a3" providerId="AD" clId="Web-{D2784983-056A-B5D6-9521-2816703DBD1B}" dt="2021-07-22T08:46:11.584" v="975"/>
          <ac:cxnSpMkLst>
            <pc:docMk/>
            <pc:sldMk cId="2583145892" sldId="265"/>
            <ac:cxnSpMk id="73" creationId="{631BF1DF-8B98-49FE-9436-B38449F240AD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5:16.065" v="952"/>
          <ac:cxnSpMkLst>
            <pc:docMk/>
            <pc:sldMk cId="2583145892" sldId="265"/>
            <ac:cxnSpMk id="75" creationId="{6D116640-F9CD-4C82-856D-EA2B9A2048E3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46:19.897" v="978"/>
          <ac:cxnSpMkLst>
            <pc:docMk/>
            <pc:sldMk cId="2583145892" sldId="265"/>
            <ac:cxnSpMk id="77" creationId="{6159005B-D95A-4A9D-B3C6-AF377BDDC64D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5:16.096" v="954"/>
          <ac:cxnSpMkLst>
            <pc:docMk/>
            <pc:sldMk cId="2583145892" sldId="265"/>
            <ac:cxnSpMk id="79" creationId="{DF1129C0-412C-4000-92C6-3D11327FF1BE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5:16.096" v="955"/>
          <ac:cxnSpMkLst>
            <pc:docMk/>
            <pc:sldMk cId="2583145892" sldId="265"/>
            <ac:cxnSpMk id="81" creationId="{FE5DAAC5-9E18-4FBA-A9EA-03C584C0999C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45:16.112" v="956"/>
          <ac:cxnSpMkLst>
            <pc:docMk/>
            <pc:sldMk cId="2583145892" sldId="265"/>
            <ac:cxnSpMk id="83" creationId="{BD368C17-F0A9-479E-B1C3-C8ABAA5E5D66}"/>
          </ac:cxnSpMkLst>
        </pc:cxnChg>
      </pc:sldChg>
      <pc:sldChg chg="addSp delSp modSp new del">
        <pc:chgData name="Vignesh Vallavan" userId="S::vigneshvallavan@virtusa.com::95dcde7f-0d3d-43b2-8ac2-0ffc19e831a3" providerId="AD" clId="Web-{D2784983-056A-B5D6-9521-2816703DBD1B}" dt="2021-07-22T08:56:13.817" v="1218"/>
        <pc:sldMkLst>
          <pc:docMk/>
          <pc:sldMk cId="1495619853" sldId="266"/>
        </pc:sldMkLst>
        <pc:spChg chg="del">
          <ac:chgData name="Vignesh Vallavan" userId="S::vigneshvallavan@virtusa.com::95dcde7f-0d3d-43b2-8ac2-0ffc19e831a3" providerId="AD" clId="Web-{D2784983-056A-B5D6-9521-2816703DBD1B}" dt="2021-07-22T08:47:03.508" v="980"/>
          <ac:spMkLst>
            <pc:docMk/>
            <pc:sldMk cId="1495619853" sldId="266"/>
            <ac:spMk id="2" creationId="{20D32325-F1F3-44D7-A9FE-8133DFF3A4E2}"/>
          </ac:spMkLst>
        </pc:spChg>
        <pc:spChg chg="del">
          <ac:chgData name="Vignesh Vallavan" userId="S::vigneshvallavan@virtusa.com::95dcde7f-0d3d-43b2-8ac2-0ffc19e831a3" providerId="AD" clId="Web-{D2784983-056A-B5D6-9521-2816703DBD1B}" dt="2021-07-22T08:47:02.664" v="979"/>
          <ac:spMkLst>
            <pc:docMk/>
            <pc:sldMk cId="1495619853" sldId="266"/>
            <ac:spMk id="3" creationId="{D2B48452-F88E-47A6-A172-1100536CC7A9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47:24.384" v="1028" actId="1076"/>
          <ac:spMkLst>
            <pc:docMk/>
            <pc:sldMk cId="1495619853" sldId="266"/>
            <ac:spMk id="5" creationId="{5BACF8BE-04E8-47C0-99A9-BEDBBB7D7BFC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7:07.180" v="984"/>
          <ac:spMkLst>
            <pc:docMk/>
            <pc:sldMk cId="1495619853" sldId="266"/>
            <ac:spMk id="17" creationId="{F634092F-4966-4EED-B6D5-96A1B744247C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7:38.947" v="1032"/>
          <ac:spMkLst>
            <pc:docMk/>
            <pc:sldMk cId="1495619853" sldId="266"/>
            <ac:spMk id="19" creationId="{11C1048E-6291-4063-897D-547D155E86F0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7:07.196" v="986"/>
          <ac:spMkLst>
            <pc:docMk/>
            <pc:sldMk cId="1495619853" sldId="266"/>
            <ac:spMk id="21" creationId="{72F81363-51CA-4B1E-A54A-4C64E6D172E3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7:07.211" v="988"/>
          <ac:spMkLst>
            <pc:docMk/>
            <pc:sldMk cId="1495619853" sldId="266"/>
            <ac:spMk id="25" creationId="{BE8110E0-E8DC-4AEC-A5F9-783FA7A6348B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7:07.227" v="989"/>
          <ac:spMkLst>
            <pc:docMk/>
            <pc:sldMk cId="1495619853" sldId="266"/>
            <ac:spMk id="27" creationId="{ABC23D10-D508-4B39-ABAC-E950309A4A8C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7:32.025" v="1030"/>
          <ac:spMkLst>
            <pc:docMk/>
            <pc:sldMk cId="1495619853" sldId="266"/>
            <ac:spMk id="31" creationId="{0E8C5023-0FDA-4783-AC99-7F7A8A807609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7:55.698" v="1033"/>
          <ac:spMkLst>
            <pc:docMk/>
            <pc:sldMk cId="1495619853" sldId="266"/>
            <ac:spMk id="37" creationId="{DA95CAC7-2FA8-4C79-8990-9D10841ECFDC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7:07.290" v="996"/>
          <ac:spMkLst>
            <pc:docMk/>
            <pc:sldMk cId="1495619853" sldId="266"/>
            <ac:spMk id="43" creationId="{352A9E34-B2DD-402E-837E-620CD39F4CD6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7:07.305" v="998"/>
          <ac:spMkLst>
            <pc:docMk/>
            <pc:sldMk cId="1495619853" sldId="266"/>
            <ac:spMk id="49" creationId="{724632AC-4C71-497B-869A-139B6450884C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7:07.336" v="1001"/>
          <ac:spMkLst>
            <pc:docMk/>
            <pc:sldMk cId="1495619853" sldId="266"/>
            <ac:spMk id="55" creationId="{3832BD98-4DB2-4F27-9507-8C93BC38C1F7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7:07.352" v="1002"/>
          <ac:spMkLst>
            <pc:docMk/>
            <pc:sldMk cId="1495619853" sldId="266"/>
            <ac:spMk id="57" creationId="{EAA3D0C0-4628-416C-A1F0-958130A7057E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53:43.919" v="1156" actId="1076"/>
          <ac:spMkLst>
            <pc:docMk/>
            <pc:sldMk cId="1495619853" sldId="266"/>
            <ac:spMk id="59" creationId="{EF0FC2DD-DD25-4ADC-BDDE-0D20963DEBA4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47:07.368" v="1004"/>
          <ac:spMkLst>
            <pc:docMk/>
            <pc:sldMk cId="1495619853" sldId="266"/>
            <ac:spMk id="61" creationId="{B8FDCFA1-8560-4C9A-A641-0F9C54776D5A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8:34.981" v="1039"/>
          <ac:spMkLst>
            <pc:docMk/>
            <pc:sldMk cId="1495619853" sldId="266"/>
            <ac:spMk id="67" creationId="{523A4127-D02C-4D23-A5F3-D6D5BC422AFF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48:41.919" v="1041"/>
          <ac:spMkLst>
            <pc:docMk/>
            <pc:sldMk cId="1495619853" sldId="266"/>
            <ac:spMk id="77" creationId="{018207BB-DA65-4B1C-AAF0-BBB46CE0E411}"/>
          </ac:spMkLst>
        </pc:spChg>
        <pc:grpChg chg="add">
          <ac:chgData name="Vignesh Vallavan" userId="S::vigneshvallavan@virtusa.com::95dcde7f-0d3d-43b2-8ac2-0ffc19e831a3" providerId="AD" clId="Web-{D2784983-056A-B5D6-9521-2816703DBD1B}" dt="2021-07-22T08:47:07.149" v="982"/>
          <ac:grpSpMkLst>
            <pc:docMk/>
            <pc:sldMk cId="1495619853" sldId="266"/>
            <ac:grpSpMk id="10" creationId="{F9503AD2-7713-4BF9-9D1B-64A149B24E73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47:07.180" v="983"/>
          <ac:grpSpMkLst>
            <pc:docMk/>
            <pc:sldMk cId="1495619853" sldId="266"/>
            <ac:grpSpMk id="15" creationId="{411D2598-4AE3-46E1-AF4B-E26D1D4A3C34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47:07.274" v="995"/>
          <ac:grpSpMkLst>
            <pc:docMk/>
            <pc:sldMk cId="1495619853" sldId="266"/>
            <ac:grpSpMk id="41" creationId="{AF59B887-68E3-4B3A-97BF-B160B0954259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47:07.305" v="997"/>
          <ac:grpSpMkLst>
            <pc:docMk/>
            <pc:sldMk cId="1495619853" sldId="266"/>
            <ac:grpSpMk id="47" creationId="{42751F74-3AE4-4C4B-A857-AD6DEA7B98B5}"/>
          </ac:grpSpMkLst>
        </pc:grpChg>
        <pc:picChg chg="add">
          <ac:chgData name="Vignesh Vallavan" userId="S::vigneshvallavan@virtusa.com::95dcde7f-0d3d-43b2-8ac2-0ffc19e831a3" providerId="AD" clId="Web-{D2784983-056A-B5D6-9521-2816703DBD1B}" dt="2021-07-22T08:47:07.211" v="987"/>
          <ac:picMkLst>
            <pc:docMk/>
            <pc:sldMk cId="1495619853" sldId="266"/>
            <ac:picMk id="23" creationId="{DF5F1038-B383-4979-BCA7-BB8127FECBE4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7:07.243" v="990"/>
          <ac:picMkLst>
            <pc:docMk/>
            <pc:sldMk cId="1495619853" sldId="266"/>
            <ac:picMk id="29" creationId="{7A95958D-D249-492F-96DE-39E396DB6209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47:29.916" v="1029"/>
          <ac:picMkLst>
            <pc:docMk/>
            <pc:sldMk cId="1495619853" sldId="266"/>
            <ac:picMk id="33" creationId="{55D63AB6-AC2C-46DE-89FE-631733930C1C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47:56.683" v="1034"/>
          <ac:picMkLst>
            <pc:docMk/>
            <pc:sldMk cId="1495619853" sldId="266"/>
            <ac:picMk id="35" creationId="{32485D70-D7D0-4886-ADB7-5E4EAAEFE356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7:07.321" v="999"/>
          <ac:picMkLst>
            <pc:docMk/>
            <pc:sldMk cId="1495619853" sldId="266"/>
            <ac:picMk id="51" creationId="{D060BAB8-996B-43F6-B984-412FEAE74FDC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7:07.321" v="1000"/>
          <ac:picMkLst>
            <pc:docMk/>
            <pc:sldMk cId="1495619853" sldId="266"/>
            <ac:picMk id="53" creationId="{211BB670-06F3-463F-B6CC-F90CDDD351A2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47:07.383" v="1005"/>
          <ac:picMkLst>
            <pc:docMk/>
            <pc:sldMk cId="1495619853" sldId="266"/>
            <ac:picMk id="63" creationId="{0620BF16-91AD-4CD6-9966-5AF4D4F18697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48:30.966" v="1038"/>
          <ac:picMkLst>
            <pc:docMk/>
            <pc:sldMk cId="1495619853" sldId="266"/>
            <ac:picMk id="65" creationId="{81F55826-C505-4A7B-8A3B-194FBAC0C8B0}"/>
          </ac:picMkLst>
        </pc:picChg>
        <pc:cxnChg chg="add del">
          <ac:chgData name="Vignesh Vallavan" userId="S::vigneshvallavan@virtusa.com::95dcde7f-0d3d-43b2-8ac2-0ffc19e831a3" providerId="AD" clId="Web-{D2784983-056A-B5D6-9521-2816703DBD1B}" dt="2021-07-22T08:47:58.526" v="1035"/>
          <ac:cxnSpMkLst>
            <pc:docMk/>
            <pc:sldMk cId="1495619853" sldId="266"/>
            <ac:cxnSpMk id="69" creationId="{595C2946-7AEE-4E26-B00B-A58D425F4690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48:40.622" v="1040"/>
          <ac:cxnSpMkLst>
            <pc:docMk/>
            <pc:sldMk cId="1495619853" sldId="266"/>
            <ac:cxnSpMk id="71" creationId="{D9F812AD-3214-46DB-9F06-DA6048D56C2E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48:01.855" v="1036"/>
          <ac:cxnSpMkLst>
            <pc:docMk/>
            <pc:sldMk cId="1495619853" sldId="266"/>
            <ac:cxnSpMk id="73" creationId="{5DE26941-9177-4A4A-A47C-80C6DDFB0388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48:05.902" v="1037"/>
          <ac:cxnSpMkLst>
            <pc:docMk/>
            <pc:sldMk cId="1495619853" sldId="266"/>
            <ac:cxnSpMk id="75" creationId="{5B25E048-0227-4503-8FBB-07F3CCC2A158}"/>
          </ac:cxnSpMkLst>
        </pc:cxnChg>
      </pc:sldChg>
      <pc:sldChg chg="addSp delSp modSp new">
        <pc:chgData name="Vignesh Vallavan" userId="S::vigneshvallavan@virtusa.com::95dcde7f-0d3d-43b2-8ac2-0ffc19e831a3" providerId="AD" clId="Web-{D2784983-056A-B5D6-9521-2816703DBD1B}" dt="2021-07-22T08:50:35.534" v="1070"/>
        <pc:sldMkLst>
          <pc:docMk/>
          <pc:sldMk cId="132049645" sldId="267"/>
        </pc:sldMkLst>
        <pc:spChg chg="del">
          <ac:chgData name="Vignesh Vallavan" userId="S::vigneshvallavan@virtusa.com::95dcde7f-0d3d-43b2-8ac2-0ffc19e831a3" providerId="AD" clId="Web-{D2784983-056A-B5D6-9521-2816703DBD1B}" dt="2021-07-22T08:50:06.049" v="1047"/>
          <ac:spMkLst>
            <pc:docMk/>
            <pc:sldMk cId="132049645" sldId="267"/>
            <ac:spMk id="2" creationId="{07541EE5-4CC0-49C5-8CB7-BA1124ACDDCD}"/>
          </ac:spMkLst>
        </pc:spChg>
        <pc:spChg chg="del">
          <ac:chgData name="Vignesh Vallavan" userId="S::vigneshvallavan@virtusa.com::95dcde7f-0d3d-43b2-8ac2-0ffc19e831a3" providerId="AD" clId="Web-{D2784983-056A-B5D6-9521-2816703DBD1B}" dt="2021-07-22T08:50:04.470" v="1046"/>
          <ac:spMkLst>
            <pc:docMk/>
            <pc:sldMk cId="132049645" sldId="267"/>
            <ac:spMk id="3" creationId="{3BCC3973-DF94-4DF3-BBC1-041945A44A39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50:22.049" v="1061"/>
          <ac:spMkLst>
            <pc:docMk/>
            <pc:sldMk cId="132049645" sldId="267"/>
            <ac:spMk id="15" creationId="{6994A027-4D46-4189-BCE7-6692047A9FF7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50:23.565" v="1062"/>
          <ac:spMkLst>
            <pc:docMk/>
            <pc:sldMk cId="132049645" sldId="267"/>
            <ac:spMk id="17" creationId="{DD13FA41-CCF2-428A-93C7-059B576764A2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50:25.831" v="1064"/>
          <ac:spMkLst>
            <pc:docMk/>
            <pc:sldMk cId="132049645" sldId="267"/>
            <ac:spMk id="19" creationId="{B9BF45C2-8380-4A07-9162-F6DB27C48C4F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50:26.893" v="1065"/>
          <ac:spMkLst>
            <pc:docMk/>
            <pc:sldMk cId="132049645" sldId="267"/>
            <ac:spMk id="23" creationId="{388AFC64-9C96-4E57-B528-6CAFEA52D654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50:30.894" v="1068"/>
          <ac:spMkLst>
            <pc:docMk/>
            <pc:sldMk cId="132049645" sldId="267"/>
            <ac:spMk id="25" creationId="{BFA9D20A-B27C-4A8A-97FA-A4F7673C6E55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50:29.112" v="1067"/>
          <ac:spMkLst>
            <pc:docMk/>
            <pc:sldMk cId="132049645" sldId="267"/>
            <ac:spMk id="29" creationId="{8BD99026-DC9B-448A-99DF-097171FA5A27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50:18.096" v="1060" actId="20577"/>
          <ac:spMkLst>
            <pc:docMk/>
            <pc:sldMk cId="132049645" sldId="267"/>
            <ac:spMk id="31" creationId="{1642201F-FDDB-4072-AB79-7A5D198A93D2}"/>
          </ac:spMkLst>
        </pc:spChg>
        <pc:grpChg chg="add">
          <ac:chgData name="Vignesh Vallavan" userId="S::vigneshvallavan@virtusa.com::95dcde7f-0d3d-43b2-8ac2-0ffc19e831a3" providerId="AD" clId="Web-{D2784983-056A-B5D6-9521-2816703DBD1B}" dt="2021-07-22T08:50:09.252" v="1048"/>
          <ac:grpSpMkLst>
            <pc:docMk/>
            <pc:sldMk cId="132049645" sldId="267"/>
            <ac:grpSpMk id="8" creationId="{08E2F0C5-F9AD-482A-B648-FE6689B600FE}"/>
          </ac:grpSpMkLst>
        </pc:grpChg>
        <pc:grpChg chg="add del">
          <ac:chgData name="Vignesh Vallavan" userId="S::vigneshvallavan@virtusa.com::95dcde7f-0d3d-43b2-8ac2-0ffc19e831a3" providerId="AD" clId="Web-{D2784983-056A-B5D6-9521-2816703DBD1B}" dt="2021-07-22T08:50:35.534" v="1070"/>
          <ac:grpSpMkLst>
            <pc:docMk/>
            <pc:sldMk cId="132049645" sldId="267"/>
            <ac:grpSpMk id="13" creationId="{E6015FF3-8277-4146-B7C9-71E86A9C7B55}"/>
          </ac:grpSpMkLst>
        </pc:grpChg>
        <pc:picChg chg="add del">
          <ac:chgData name="Vignesh Vallavan" userId="S::vigneshvallavan@virtusa.com::95dcde7f-0d3d-43b2-8ac2-0ffc19e831a3" providerId="AD" clId="Web-{D2784983-056A-B5D6-9521-2816703DBD1B}" dt="2021-07-22T08:50:24.721" v="1063"/>
          <ac:picMkLst>
            <pc:docMk/>
            <pc:sldMk cId="132049645" sldId="267"/>
            <ac:picMk id="21" creationId="{7E237388-1938-41E1-8C8D-0C96E7C65815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50:27.815" v="1066"/>
          <ac:picMkLst>
            <pc:docMk/>
            <pc:sldMk cId="132049645" sldId="267"/>
            <ac:picMk id="27" creationId="{96E6DFB0-3C6E-4654-8F54-933B101E8737}"/>
          </ac:picMkLst>
        </pc:picChg>
      </pc:sldChg>
      <pc:sldChg chg="addSp delSp modSp new">
        <pc:chgData name="Vignesh Vallavan" userId="S::vigneshvallavan@virtusa.com::95dcde7f-0d3d-43b2-8ac2-0ffc19e831a3" providerId="AD" clId="Web-{D2784983-056A-B5D6-9521-2816703DBD1B}" dt="2021-07-22T08:53:31.403" v="1154" actId="1076"/>
        <pc:sldMkLst>
          <pc:docMk/>
          <pc:sldMk cId="94710668" sldId="268"/>
        </pc:sldMkLst>
        <pc:spChg chg="del">
          <ac:chgData name="Vignesh Vallavan" userId="S::vigneshvallavan@virtusa.com::95dcde7f-0d3d-43b2-8ac2-0ffc19e831a3" providerId="AD" clId="Web-{D2784983-056A-B5D6-9521-2816703DBD1B}" dt="2021-07-22T08:52:22.930" v="1095"/>
          <ac:spMkLst>
            <pc:docMk/>
            <pc:sldMk cId="94710668" sldId="268"/>
            <ac:spMk id="2" creationId="{495A1DA0-D44B-44B9-BD12-51A2C503E0AD}"/>
          </ac:spMkLst>
        </pc:spChg>
        <pc:spChg chg="del">
          <ac:chgData name="Vignesh Vallavan" userId="S::vigneshvallavan@virtusa.com::95dcde7f-0d3d-43b2-8ac2-0ffc19e831a3" providerId="AD" clId="Web-{D2784983-056A-B5D6-9521-2816703DBD1B}" dt="2021-07-22T08:52:21.727" v="1094"/>
          <ac:spMkLst>
            <pc:docMk/>
            <pc:sldMk cId="94710668" sldId="268"/>
            <ac:spMk id="3" creationId="{3CB47123-6772-4458-8290-269DFBEE619A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53:20.933" v="1151" actId="20577"/>
          <ac:spMkLst>
            <pc:docMk/>
            <pc:sldMk cId="94710668" sldId="268"/>
            <ac:spMk id="5" creationId="{5FAA6C5D-F3F5-4E63-B6C6-6F3F0472B960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2:27.384" v="1099"/>
          <ac:spMkLst>
            <pc:docMk/>
            <pc:sldMk cId="94710668" sldId="268"/>
            <ac:spMk id="17" creationId="{C45124DD-72FD-45FE-BB5D-9364EC3A01BD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2:27.384" v="1100"/>
          <ac:spMkLst>
            <pc:docMk/>
            <pc:sldMk cId="94710668" sldId="268"/>
            <ac:spMk id="19" creationId="{AC18D945-15FE-43E6-96FE-B69AB6D6A50F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2:27.399" v="1101"/>
          <ac:spMkLst>
            <pc:docMk/>
            <pc:sldMk cId="94710668" sldId="268"/>
            <ac:spMk id="21" creationId="{6422C4F9-EF2A-4599-977D-6459685B8052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2:27.415" v="1103"/>
          <ac:spMkLst>
            <pc:docMk/>
            <pc:sldMk cId="94710668" sldId="268"/>
            <ac:spMk id="25" creationId="{CCC477F6-BCBC-4D0D-98CE-C3C75321D646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2:27.415" v="1104"/>
          <ac:spMkLst>
            <pc:docMk/>
            <pc:sldMk cId="94710668" sldId="268"/>
            <ac:spMk id="27" creationId="{F9F64B63-C8FF-4BC0-968B-CF1CEF7DECF6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2:27.446" v="1107"/>
          <ac:spMkLst>
            <pc:docMk/>
            <pc:sldMk cId="94710668" sldId="268"/>
            <ac:spMk id="35" creationId="{7A126C24-A903-4123-B0AF-F04F388EF1B9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2:27.462" v="1109"/>
          <ac:spMkLst>
            <pc:docMk/>
            <pc:sldMk cId="94710668" sldId="268"/>
            <ac:spMk id="41" creationId="{95C59E27-52AC-41DE-A55F-11527837D8DC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2:27.478" v="1112"/>
          <ac:spMkLst>
            <pc:docMk/>
            <pc:sldMk cId="94710668" sldId="268"/>
            <ac:spMk id="47" creationId="{A3C6A160-7292-46A0-A768-26F959D185E0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2:27.493" v="1113"/>
          <ac:spMkLst>
            <pc:docMk/>
            <pc:sldMk cId="94710668" sldId="268"/>
            <ac:spMk id="49" creationId="{F7A972A7-18C2-4F78-BA16-1C8C60AD55FB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53:31.403" v="1154" actId="1076"/>
          <ac:spMkLst>
            <pc:docMk/>
            <pc:sldMk cId="94710668" sldId="268"/>
            <ac:spMk id="51" creationId="{266238C1-F91E-4F74-8495-7B3B23A003B3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53:25.434" v="1153"/>
          <ac:spMkLst>
            <pc:docMk/>
            <pc:sldMk cId="94710668" sldId="268"/>
            <ac:spMk id="53" creationId="{72B5F254-F3FC-44BD-A281-EE85C38A0969}"/>
          </ac:spMkLst>
        </pc:spChg>
        <pc:grpChg chg="add">
          <ac:chgData name="Vignesh Vallavan" userId="S::vigneshvallavan@virtusa.com::95dcde7f-0d3d-43b2-8ac2-0ffc19e831a3" providerId="AD" clId="Web-{D2784983-056A-B5D6-9521-2816703DBD1B}" dt="2021-07-22T08:52:27.290" v="1097"/>
          <ac:grpSpMkLst>
            <pc:docMk/>
            <pc:sldMk cId="94710668" sldId="268"/>
            <ac:grpSpMk id="10" creationId="{6CEA7690-7C82-4482-99D2-1434C1A5B6CF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52:27.368" v="1098"/>
          <ac:grpSpMkLst>
            <pc:docMk/>
            <pc:sldMk cId="94710668" sldId="268"/>
            <ac:grpSpMk id="15" creationId="{5C5AA39E-BA66-4992-BDF4-133192E06752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52:27.431" v="1106"/>
          <ac:grpSpMkLst>
            <pc:docMk/>
            <pc:sldMk cId="94710668" sldId="268"/>
            <ac:grpSpMk id="33" creationId="{F56F0525-27A4-435D-BF5C-6F7D84497CCB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52:27.462" v="1108"/>
          <ac:grpSpMkLst>
            <pc:docMk/>
            <pc:sldMk cId="94710668" sldId="268"/>
            <ac:grpSpMk id="39" creationId="{ADB97EA2-ED8F-4324-94DC-159026F92AEF}"/>
          </ac:grpSpMkLst>
        </pc:grpChg>
        <pc:picChg chg="add">
          <ac:chgData name="Vignesh Vallavan" userId="S::vigneshvallavan@virtusa.com::95dcde7f-0d3d-43b2-8ac2-0ffc19e831a3" providerId="AD" clId="Web-{D2784983-056A-B5D6-9521-2816703DBD1B}" dt="2021-07-22T08:52:27.399" v="1102"/>
          <ac:picMkLst>
            <pc:docMk/>
            <pc:sldMk cId="94710668" sldId="268"/>
            <ac:picMk id="23" creationId="{917E9B76-D8DF-4071-9E97-F66D7C096ACA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52:27.431" v="1105"/>
          <ac:picMkLst>
            <pc:docMk/>
            <pc:sldMk cId="94710668" sldId="268"/>
            <ac:picMk id="29" creationId="{B6BC59CA-D569-406A-AE24-CC634EF7763A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52:27.462" v="1110"/>
          <ac:picMkLst>
            <pc:docMk/>
            <pc:sldMk cId="94710668" sldId="268"/>
            <ac:picMk id="43" creationId="{24CF6AB6-283A-4B86-A4F0-264C733958D4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52:27.478" v="1111"/>
          <ac:picMkLst>
            <pc:docMk/>
            <pc:sldMk cId="94710668" sldId="268"/>
            <ac:picMk id="45" creationId="{F5CAC8ED-9EFA-4895-A9DD-C493AB6984BF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53:24.277" v="1152"/>
          <ac:picMkLst>
            <pc:docMk/>
            <pc:sldMk cId="94710668" sldId="268"/>
            <ac:picMk id="55" creationId="{C417581C-AAFE-4FC4-B49E-903FDE9D35C1}"/>
          </ac:picMkLst>
        </pc:picChg>
      </pc:sldChg>
      <pc:sldChg chg="addSp delSp modSp new">
        <pc:chgData name="Vignesh Vallavan" userId="S::vigneshvallavan@virtusa.com::95dcde7f-0d3d-43b2-8ac2-0ffc19e831a3" providerId="AD" clId="Web-{D2784983-056A-B5D6-9521-2816703DBD1B}" dt="2021-07-22T08:56:07.223" v="1217"/>
        <pc:sldMkLst>
          <pc:docMk/>
          <pc:sldMk cId="106550523" sldId="269"/>
        </pc:sldMkLst>
        <pc:spChg chg="del">
          <ac:chgData name="Vignesh Vallavan" userId="S::vigneshvallavan@virtusa.com::95dcde7f-0d3d-43b2-8ac2-0ffc19e831a3" providerId="AD" clId="Web-{D2784983-056A-B5D6-9521-2816703DBD1B}" dt="2021-07-22T08:54:50.844" v="1160"/>
          <ac:spMkLst>
            <pc:docMk/>
            <pc:sldMk cId="106550523" sldId="269"/>
            <ac:spMk id="2" creationId="{A6B55C6F-87C8-433D-AC23-68BC96D33BEC}"/>
          </ac:spMkLst>
        </pc:spChg>
        <pc:spChg chg="del">
          <ac:chgData name="Vignesh Vallavan" userId="S::vigneshvallavan@virtusa.com::95dcde7f-0d3d-43b2-8ac2-0ffc19e831a3" providerId="AD" clId="Web-{D2784983-056A-B5D6-9521-2816703DBD1B}" dt="2021-07-22T08:54:45.344" v="1159"/>
          <ac:spMkLst>
            <pc:docMk/>
            <pc:sldMk cId="106550523" sldId="269"/>
            <ac:spMk id="3" creationId="{EA246B2B-FA98-4B02-B387-309876C0C4F2}"/>
          </ac:spMkLst>
        </pc:spChg>
        <pc:spChg chg="add mod">
          <ac:chgData name="Vignesh Vallavan" userId="S::vigneshvallavan@virtusa.com::95dcde7f-0d3d-43b2-8ac2-0ffc19e831a3" providerId="AD" clId="Web-{D2784983-056A-B5D6-9521-2816703DBD1B}" dt="2021-07-22T08:54:58.704" v="1194" actId="1076"/>
          <ac:spMkLst>
            <pc:docMk/>
            <pc:sldMk cId="106550523" sldId="269"/>
            <ac:spMk id="5" creationId="{71DC66AE-C43B-4D73-9560-45115D4F7A67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4:50.954" v="1164"/>
          <ac:spMkLst>
            <pc:docMk/>
            <pc:sldMk cId="106550523" sldId="269"/>
            <ac:spMk id="17" creationId="{3783D6CB-EC8A-4670-A803-2F6399FEE681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4:50.954" v="1165"/>
          <ac:spMkLst>
            <pc:docMk/>
            <pc:sldMk cId="106550523" sldId="269"/>
            <ac:spMk id="19" creationId="{92364173-9E6B-4AFC-9950-CB0549253050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4:50.969" v="1166"/>
          <ac:spMkLst>
            <pc:docMk/>
            <pc:sldMk cId="106550523" sldId="269"/>
            <ac:spMk id="21" creationId="{8A5483CD-C0A1-4D2E-81DF-7BD275F90815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4:50.985" v="1168"/>
          <ac:spMkLst>
            <pc:docMk/>
            <pc:sldMk cId="106550523" sldId="269"/>
            <ac:spMk id="25" creationId="{F6053FA5-309E-4DA6-AF27-8F7BD4156131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4:51" v="1169"/>
          <ac:spMkLst>
            <pc:docMk/>
            <pc:sldMk cId="106550523" sldId="269"/>
            <ac:spMk id="27" creationId="{F4CED45D-1D5B-49EF-AEBF-B3ADF25E72DD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55:57.785" v="1213"/>
          <ac:spMkLst>
            <pc:docMk/>
            <pc:sldMk cId="106550523" sldId="269"/>
            <ac:spMk id="31" creationId="{E19F49E1-36F7-46EA-AA4F-B36160A0C448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56:06.661" v="1216"/>
          <ac:spMkLst>
            <pc:docMk/>
            <pc:sldMk cId="106550523" sldId="269"/>
            <ac:spMk id="37" creationId="{92B4CE01-3256-43F0-9D54-BB7C1E0EF1CE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4:51.063" v="1176"/>
          <ac:spMkLst>
            <pc:docMk/>
            <pc:sldMk cId="106550523" sldId="269"/>
            <ac:spMk id="43" creationId="{61A5B68E-395C-4F44-B356-45B7FC422340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4:51.079" v="1178"/>
          <ac:spMkLst>
            <pc:docMk/>
            <pc:sldMk cId="106550523" sldId="269"/>
            <ac:spMk id="49" creationId="{666FC316-2994-49F2-80E2-26D2B7B7850A}"/>
          </ac:spMkLst>
        </pc:spChg>
        <pc:spChg chg="add del">
          <ac:chgData name="Vignesh Vallavan" userId="S::vigneshvallavan@virtusa.com::95dcde7f-0d3d-43b2-8ac2-0ffc19e831a3" providerId="AD" clId="Web-{D2784983-056A-B5D6-9521-2816703DBD1B}" dt="2021-07-22T08:55:15.236" v="1201"/>
          <ac:spMkLst>
            <pc:docMk/>
            <pc:sldMk cId="106550523" sldId="269"/>
            <ac:spMk id="55" creationId="{F5B3DF04-5445-4220-8AA8-7B8A17A2C441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4:51.125" v="1182"/>
          <ac:spMkLst>
            <pc:docMk/>
            <pc:sldMk cId="106550523" sldId="269"/>
            <ac:spMk id="57" creationId="{948765D7-6837-4200-B3D3-647E399435C5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4:51.125" v="1183"/>
          <ac:spMkLst>
            <pc:docMk/>
            <pc:sldMk cId="106550523" sldId="269"/>
            <ac:spMk id="59" creationId="{FB483B86-7A86-4864-A9A8-C38149595370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4:51.141" v="1184"/>
          <ac:spMkLst>
            <pc:docMk/>
            <pc:sldMk cId="106550523" sldId="269"/>
            <ac:spMk id="61" creationId="{028D974C-3881-4AD8-A0CC-628B78886BB7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4:51.172" v="1187"/>
          <ac:spMkLst>
            <pc:docMk/>
            <pc:sldMk cId="106550523" sldId="269"/>
            <ac:spMk id="67" creationId="{C86E73BE-6617-41D7-8F23-2B52025ECA65}"/>
          </ac:spMkLst>
        </pc:spChg>
        <pc:spChg chg="add">
          <ac:chgData name="Vignesh Vallavan" userId="S::vigneshvallavan@virtusa.com::95dcde7f-0d3d-43b2-8ac2-0ffc19e831a3" providerId="AD" clId="Web-{D2784983-056A-B5D6-9521-2816703DBD1B}" dt="2021-07-22T08:54:51.219" v="1192"/>
          <ac:spMkLst>
            <pc:docMk/>
            <pc:sldMk cId="106550523" sldId="269"/>
            <ac:spMk id="77" creationId="{6F63167B-25EB-4DDB-8325-C83E82CCD165}"/>
          </ac:spMkLst>
        </pc:spChg>
        <pc:grpChg chg="add">
          <ac:chgData name="Vignesh Vallavan" userId="S::vigneshvallavan@virtusa.com::95dcde7f-0d3d-43b2-8ac2-0ffc19e831a3" providerId="AD" clId="Web-{D2784983-056A-B5D6-9521-2816703DBD1B}" dt="2021-07-22T08:54:50.922" v="1162"/>
          <ac:grpSpMkLst>
            <pc:docMk/>
            <pc:sldMk cId="106550523" sldId="269"/>
            <ac:grpSpMk id="10" creationId="{C98F3237-C05D-4EE5-AAF3-4537FE7933E5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54:50.938" v="1163"/>
          <ac:grpSpMkLst>
            <pc:docMk/>
            <pc:sldMk cId="106550523" sldId="269"/>
            <ac:grpSpMk id="15" creationId="{A4593B40-49FE-4947-ABF8-54E070A7A09E}"/>
          </ac:grpSpMkLst>
        </pc:grpChg>
        <pc:grpChg chg="add del">
          <ac:chgData name="Vignesh Vallavan" userId="S::vigneshvallavan@virtusa.com::95dcde7f-0d3d-43b2-8ac2-0ffc19e831a3" providerId="AD" clId="Web-{D2784983-056A-B5D6-9521-2816703DBD1B}" dt="2021-07-22T08:55:51.504" v="1212"/>
          <ac:grpSpMkLst>
            <pc:docMk/>
            <pc:sldMk cId="106550523" sldId="269"/>
            <ac:grpSpMk id="41" creationId="{DA8AAE5A-CF14-4DF6-A79A-B02D097C6D2B}"/>
          </ac:grpSpMkLst>
        </pc:grpChg>
        <pc:grpChg chg="add">
          <ac:chgData name="Vignesh Vallavan" userId="S::vigneshvallavan@virtusa.com::95dcde7f-0d3d-43b2-8ac2-0ffc19e831a3" providerId="AD" clId="Web-{D2784983-056A-B5D6-9521-2816703DBD1B}" dt="2021-07-22T08:54:51.063" v="1177"/>
          <ac:grpSpMkLst>
            <pc:docMk/>
            <pc:sldMk cId="106550523" sldId="269"/>
            <ac:grpSpMk id="47" creationId="{2A522BE5-C416-4A39-8FF1-43D76D02E0AA}"/>
          </ac:grpSpMkLst>
        </pc:grpChg>
        <pc:picChg chg="add">
          <ac:chgData name="Vignesh Vallavan" userId="S::vigneshvallavan@virtusa.com::95dcde7f-0d3d-43b2-8ac2-0ffc19e831a3" providerId="AD" clId="Web-{D2784983-056A-B5D6-9521-2816703DBD1B}" dt="2021-07-22T08:54:50.985" v="1167"/>
          <ac:picMkLst>
            <pc:docMk/>
            <pc:sldMk cId="106550523" sldId="269"/>
            <ac:picMk id="23" creationId="{D522D504-9CA0-470E-90F6-09B700705F7C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54:51" v="1170"/>
          <ac:picMkLst>
            <pc:docMk/>
            <pc:sldMk cId="106550523" sldId="269"/>
            <ac:picMk id="29" creationId="{58508524-539D-4F30-9F10-FD233CB63C1D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55:02.814" v="1195"/>
          <ac:picMkLst>
            <pc:docMk/>
            <pc:sldMk cId="106550523" sldId="269"/>
            <ac:picMk id="33" creationId="{A91D7FD6-3BE5-41F8-A387-9900DFF68065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56:07.223" v="1217"/>
          <ac:picMkLst>
            <pc:docMk/>
            <pc:sldMk cId="106550523" sldId="269"/>
            <ac:picMk id="35" creationId="{0F37C6E9-EBFC-4260-8C7C-30A476C86FFD}"/>
          </ac:picMkLst>
        </pc:picChg>
        <pc:picChg chg="add del">
          <ac:chgData name="Vignesh Vallavan" userId="S::vigneshvallavan@virtusa.com::95dcde7f-0d3d-43b2-8ac2-0ffc19e831a3" providerId="AD" clId="Web-{D2784983-056A-B5D6-9521-2816703DBD1B}" dt="2021-07-22T08:55:12.377" v="1200"/>
          <ac:picMkLst>
            <pc:docMk/>
            <pc:sldMk cId="106550523" sldId="269"/>
            <ac:picMk id="51" creationId="{0F64E673-6904-4618-864C-C80F01113483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54:51.094" v="1180"/>
          <ac:picMkLst>
            <pc:docMk/>
            <pc:sldMk cId="106550523" sldId="269"/>
            <ac:picMk id="53" creationId="{7F966CD5-721C-4178-9FD6-B220C02B9A33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54:51.157" v="1185"/>
          <ac:picMkLst>
            <pc:docMk/>
            <pc:sldMk cId="106550523" sldId="269"/>
            <ac:picMk id="63" creationId="{292EB93D-B72D-4E65-AE6F-FC5854BB0ECE}"/>
          </ac:picMkLst>
        </pc:picChg>
        <pc:picChg chg="add">
          <ac:chgData name="Vignesh Vallavan" userId="S::vigneshvallavan@virtusa.com::95dcde7f-0d3d-43b2-8ac2-0ffc19e831a3" providerId="AD" clId="Web-{D2784983-056A-B5D6-9521-2816703DBD1B}" dt="2021-07-22T08:54:51.157" v="1186"/>
          <ac:picMkLst>
            <pc:docMk/>
            <pc:sldMk cId="106550523" sldId="269"/>
            <ac:picMk id="65" creationId="{5D8B4666-59F7-49B2-9CC9-07D33C4257E8}"/>
          </ac:picMkLst>
        </pc:picChg>
        <pc:cxnChg chg="add del">
          <ac:chgData name="Vignesh Vallavan" userId="S::vigneshvallavan@virtusa.com::95dcde7f-0d3d-43b2-8ac2-0ffc19e831a3" providerId="AD" clId="Web-{D2784983-056A-B5D6-9521-2816703DBD1B}" dt="2021-07-22T08:56:06.067" v="1215"/>
          <ac:cxnSpMkLst>
            <pc:docMk/>
            <pc:sldMk cId="106550523" sldId="269"/>
            <ac:cxnSpMk id="69" creationId="{E2CDCFEC-86BA-4AE5-B232-8B1BDEF3C66D}"/>
          </ac:cxnSpMkLst>
        </pc:cxnChg>
        <pc:cxnChg chg="add">
          <ac:chgData name="Vignesh Vallavan" userId="S::vigneshvallavan@virtusa.com::95dcde7f-0d3d-43b2-8ac2-0ffc19e831a3" providerId="AD" clId="Web-{D2784983-056A-B5D6-9521-2816703DBD1B}" dt="2021-07-22T08:54:51.188" v="1189"/>
          <ac:cxnSpMkLst>
            <pc:docMk/>
            <pc:sldMk cId="106550523" sldId="269"/>
            <ac:cxnSpMk id="71" creationId="{9128B4F8-8C8B-41C5-963F-4C1B9358B5FD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56:04.254" v="1214"/>
          <ac:cxnSpMkLst>
            <pc:docMk/>
            <pc:sldMk cId="106550523" sldId="269"/>
            <ac:cxnSpMk id="73" creationId="{D4CFDDC5-2780-417C-8D08-93EA270F4F73}"/>
          </ac:cxnSpMkLst>
        </pc:cxnChg>
        <pc:cxnChg chg="add del">
          <ac:chgData name="Vignesh Vallavan" userId="S::vigneshvallavan@virtusa.com::95dcde7f-0d3d-43b2-8ac2-0ffc19e831a3" providerId="AD" clId="Web-{D2784983-056A-B5D6-9521-2816703DBD1B}" dt="2021-07-22T08:55:05.376" v="1196"/>
          <ac:cxnSpMkLst>
            <pc:docMk/>
            <pc:sldMk cId="106550523" sldId="269"/>
            <ac:cxnSpMk id="75" creationId="{5E2018D0-C395-4DC2-81E3-F5251AABB749}"/>
          </ac:cxnSpMkLst>
        </pc:cxnChg>
      </pc:sldChg>
    </pc:docChg>
  </pc:docChgLst>
  <pc:docChgLst>
    <pc:chgData name="Vignesh Vallavan" userId="S::vigneshvallavan@virtusa.com::95dcde7f-0d3d-43b2-8ac2-0ffc19e831a3" providerId="AD" clId="Web-{D1B36F8E-DD7B-925E-811C-5AD8CC2BCCEE}"/>
    <pc:docChg chg="modSld">
      <pc:chgData name="Vignesh Vallavan" userId="S::vigneshvallavan@virtusa.com::95dcde7f-0d3d-43b2-8ac2-0ffc19e831a3" providerId="AD" clId="Web-{D1B36F8E-DD7B-925E-811C-5AD8CC2BCCEE}" dt="2021-07-23T11:29:15.833" v="10" actId="1076"/>
      <pc:docMkLst>
        <pc:docMk/>
      </pc:docMkLst>
      <pc:sldChg chg="addSp modSp">
        <pc:chgData name="Vignesh Vallavan" userId="S::vigneshvallavan@virtusa.com::95dcde7f-0d3d-43b2-8ac2-0ffc19e831a3" providerId="AD" clId="Web-{D1B36F8E-DD7B-925E-811C-5AD8CC2BCCEE}" dt="2021-07-23T11:29:15.833" v="10" actId="1076"/>
        <pc:sldMkLst>
          <pc:docMk/>
          <pc:sldMk cId="0" sldId="257"/>
        </pc:sldMkLst>
        <pc:spChg chg="mod">
          <ac:chgData name="Vignesh Vallavan" userId="S::vigneshvallavan@virtusa.com::95dcde7f-0d3d-43b2-8ac2-0ffc19e831a3" providerId="AD" clId="Web-{D1B36F8E-DD7B-925E-811C-5AD8CC2BCCEE}" dt="2021-07-23T11:25:33.979" v="2" actId="20577"/>
          <ac:spMkLst>
            <pc:docMk/>
            <pc:sldMk cId="0" sldId="257"/>
            <ac:spMk id="3" creationId="{385F1E9C-9914-4D9F-A0D1-3AE31B2657B9}"/>
          </ac:spMkLst>
        </pc:spChg>
        <pc:cxnChg chg="add">
          <ac:chgData name="Vignesh Vallavan" userId="S::vigneshvallavan@virtusa.com::95dcde7f-0d3d-43b2-8ac2-0ffc19e831a3" providerId="AD" clId="Web-{D1B36F8E-DD7B-925E-811C-5AD8CC2BCCEE}" dt="2021-07-23T11:25:17.775" v="1"/>
          <ac:cxnSpMkLst>
            <pc:docMk/>
            <pc:sldMk cId="0" sldId="257"/>
            <ac:cxnSpMk id="2" creationId="{1A0041C0-815E-4C19-A7EA-52EA935B12A3}"/>
          </ac:cxnSpMkLst>
        </pc:cxnChg>
        <pc:cxnChg chg="add">
          <ac:chgData name="Vignesh Vallavan" userId="S::vigneshvallavan@virtusa.com::95dcde7f-0d3d-43b2-8ac2-0ffc19e831a3" providerId="AD" clId="Web-{D1B36F8E-DD7B-925E-811C-5AD8CC2BCCEE}" dt="2021-07-23T11:24:57.149" v="0"/>
          <ac:cxnSpMkLst>
            <pc:docMk/>
            <pc:sldMk cId="0" sldId="257"/>
            <ac:cxnSpMk id="108" creationId="{B3D1BBA5-93E6-4752-980B-992EFB35E7EF}"/>
          </ac:cxnSpMkLst>
        </pc:cxnChg>
        <pc:cxnChg chg="mod">
          <ac:chgData name="Vignesh Vallavan" userId="S::vigneshvallavan@virtusa.com::95dcde7f-0d3d-43b2-8ac2-0ffc19e831a3" providerId="AD" clId="Web-{D1B36F8E-DD7B-925E-811C-5AD8CC2BCCEE}" dt="2021-07-23T11:29:15.833" v="10" actId="1076"/>
          <ac:cxnSpMkLst>
            <pc:docMk/>
            <pc:sldMk cId="0" sldId="257"/>
            <ac:cxnSpMk id="148" creationId="{00000000-0000-0000-0000-000000000000}"/>
          </ac:cxnSpMkLst>
        </pc:cxnChg>
        <pc:cxnChg chg="mod">
          <ac:chgData name="Vignesh Vallavan" userId="S::vigneshvallavan@virtusa.com::95dcde7f-0d3d-43b2-8ac2-0ffc19e831a3" providerId="AD" clId="Web-{D1B36F8E-DD7B-925E-811C-5AD8CC2BCCEE}" dt="2021-07-23T11:27:52.485" v="3" actId="1076"/>
          <ac:cxnSpMkLst>
            <pc:docMk/>
            <pc:sldMk cId="0" sldId="257"/>
            <ac:cxnSpMk id="151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02-65A1-463F-B136-BAB1005FF9F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258-6531-4F40-8167-9128ADDA0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02-65A1-463F-B136-BAB1005FF9F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258-6531-4F40-8167-9128ADDA0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02-65A1-463F-B136-BAB1005FF9F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258-6531-4F40-8167-9128ADDA0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02-65A1-463F-B136-BAB1005FF9F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258-6531-4F40-8167-9128ADDA0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02-65A1-463F-B136-BAB1005FF9F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258-6531-4F40-8167-9128ADDA0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02-65A1-463F-B136-BAB1005FF9F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258-6531-4F40-8167-9128ADDA0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02-65A1-463F-B136-BAB1005FF9F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258-6531-4F40-8167-9128ADDA0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02-65A1-463F-B136-BAB1005FF9F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258-6531-4F40-8167-9128ADDA0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02-65A1-463F-B136-BAB1005FF9F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258-6531-4F40-8167-9128ADDA0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02-65A1-463F-B136-BAB1005FF9F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258-6531-4F40-8167-9128ADDA0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0402-65A1-463F-B136-BAB1005FF9F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258-6531-4F40-8167-9128ADDA0E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0402-65A1-463F-B136-BAB1005FF9F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B258-6531-4F40-8167-9128ADDA0E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5.png"/><Relationship Id="rId4" Type="http://schemas.openxmlformats.org/officeDocument/2006/relationships/image" Target="../media/image4.emf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5.png"/><Relationship Id="rId5" Type="http://schemas.openxmlformats.org/officeDocument/2006/relationships/image" Target="../media/image27.png"/><Relationship Id="rId10" Type="http://schemas.openxmlformats.org/officeDocument/2006/relationships/image" Target="../media/image37.png"/><Relationship Id="rId4" Type="http://schemas.openxmlformats.org/officeDocument/2006/relationships/image" Target="../media/image4.emf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5.png"/><Relationship Id="rId2" Type="http://schemas.openxmlformats.org/officeDocument/2006/relationships/image" Target="../media/image22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6.png"/><Relationship Id="rId18" Type="http://schemas.openxmlformats.org/officeDocument/2006/relationships/image" Target="../media/image5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40.png"/><Relationship Id="rId2" Type="http://schemas.openxmlformats.org/officeDocument/2006/relationships/image" Target="../media/image22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8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3.png"/><Relationship Id="rId21" Type="http://schemas.openxmlformats.org/officeDocument/2006/relationships/image" Target="../media/image40.png"/><Relationship Id="rId7" Type="http://schemas.openxmlformats.org/officeDocument/2006/relationships/image" Target="../media/image4.emf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3.png"/><Relationship Id="rId21" Type="http://schemas.openxmlformats.org/officeDocument/2006/relationships/image" Target="../media/image40.png"/><Relationship Id="rId7" Type="http://schemas.openxmlformats.org/officeDocument/2006/relationships/image" Target="../media/image4.emf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emf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8600" y="2743200"/>
            <a:ext cx="1689100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43200" y="228600"/>
            <a:ext cx="1752600" cy="1995975"/>
            <a:chOff x="468313" y="988432"/>
            <a:chExt cx="1752600" cy="1995975"/>
          </a:xfrm>
        </p:grpSpPr>
        <p:sp>
          <p:nvSpPr>
            <p:cNvPr id="10" name="Rounded Rectangle 9"/>
            <p:cNvSpPr/>
            <p:nvPr/>
          </p:nvSpPr>
          <p:spPr>
            <a:xfrm>
              <a:off x="468313" y="1250857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TextBox 35"/>
            <p:cNvSpPr txBox="1">
              <a:spLocks noChangeArrowheads="1"/>
            </p:cNvSpPr>
            <p:nvPr/>
          </p:nvSpPr>
          <p:spPr bwMode="auto">
            <a:xfrm>
              <a:off x="557213" y="2739324"/>
              <a:ext cx="155733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1" y="988432"/>
              <a:ext cx="599170" cy="391125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5105400" y="304800"/>
            <a:ext cx="1752600" cy="1999607"/>
            <a:chOff x="4676775" y="982605"/>
            <a:chExt cx="1752600" cy="1999607"/>
          </a:xfrm>
        </p:grpSpPr>
        <p:sp>
          <p:nvSpPr>
            <p:cNvPr id="14" name="Rounded Rectangle 13"/>
            <p:cNvSpPr/>
            <p:nvPr/>
          </p:nvSpPr>
          <p:spPr>
            <a:xfrm>
              <a:off x="4676775" y="1248662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" name="TextBox 37"/>
            <p:cNvSpPr txBox="1">
              <a:spLocks noChangeArrowheads="1"/>
            </p:cNvSpPr>
            <p:nvPr/>
          </p:nvSpPr>
          <p:spPr bwMode="auto">
            <a:xfrm>
              <a:off x="4768850" y="2739324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corporate data center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9370" y="982605"/>
              <a:ext cx="323113" cy="44620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4600" y="484800"/>
            <a:ext cx="1751013" cy="1937174"/>
            <a:chOff x="2562225" y="1047233"/>
            <a:chExt cx="1751013" cy="1937174"/>
          </a:xfrm>
        </p:grpSpPr>
        <p:sp>
          <p:nvSpPr>
            <p:cNvPr id="18" name="Rounded Rectangle 17"/>
            <p:cNvSpPr/>
            <p:nvPr/>
          </p:nvSpPr>
          <p:spPr>
            <a:xfrm>
              <a:off x="2562225" y="1250857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2681288" y="2739324"/>
              <a:ext cx="155733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AWS cloud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217" y="1047233"/>
              <a:ext cx="399410" cy="399410"/>
            </a:xfrm>
            <a:prstGeom prst="rect">
              <a:avLst/>
            </a:prstGeom>
          </p:spPr>
        </p:pic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162800" y="533400"/>
            <a:ext cx="1752600" cy="1733550"/>
            <a:chOff x="545458" y="4783771"/>
            <a:chExt cx="2293787" cy="1733798"/>
          </a:xfrm>
        </p:grpSpPr>
        <p:sp>
          <p:nvSpPr>
            <p:cNvPr id="22" name="Rounded Rectangle 21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24" name="TextBox 34"/>
          <p:cNvSpPr txBox="1">
            <a:spLocks noChangeArrowheads="1"/>
          </p:cNvSpPr>
          <p:nvPr/>
        </p:nvSpPr>
        <p:spPr bwMode="auto">
          <a:xfrm>
            <a:off x="7315200" y="2057400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209800" y="2743200"/>
            <a:ext cx="1752600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2305050" y="4216121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VPC subnet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2200" y="2590800"/>
            <a:ext cx="215900" cy="2413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7" y="2816996"/>
            <a:ext cx="709267" cy="70125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67200" y="3581400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Internet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00600"/>
            <a:ext cx="525324" cy="5963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0" y="5410200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CloudWatch</a:t>
            </a:r>
            <a:endParaRPr 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867850" y="449048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080141" y="449048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flow logs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084297" y="34400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customer gateway</a:t>
            </a:r>
            <a:endParaRPr lang="en-US" sz="1400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35" y="2751831"/>
            <a:ext cx="538196" cy="56423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676811" y="556079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VPN gateway</a:t>
            </a:r>
            <a:endParaRPr lang="en-US" sz="140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753" y="4883294"/>
            <a:ext cx="538196" cy="56423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849557" y="555820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VPN connection</a:t>
            </a:r>
            <a:endParaRPr lang="en-US" sz="14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66" y="4948802"/>
            <a:ext cx="532112" cy="42371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073946" y="556079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VPC</a:t>
            </a:r>
            <a:br>
              <a:rPr lang="en-US" sz="800" b="1" dirty="0"/>
            </a:br>
            <a:r>
              <a:rPr lang="en-US" sz="800" b="1" dirty="0"/>
              <a:t>peering</a:t>
            </a:r>
            <a:endParaRPr lang="en-US" sz="1400" b="1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79" y="4883294"/>
            <a:ext cx="538196" cy="56423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801204" y="3444967"/>
            <a:ext cx="77337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elastic network adapter</a:t>
            </a:r>
            <a:endParaRPr lang="en-US" sz="14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437" y="2751831"/>
            <a:ext cx="538195" cy="56423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624765" y="3437053"/>
            <a:ext cx="74417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elastic network interface</a:t>
            </a:r>
            <a:endParaRPr lang="en-US" sz="1400" b="1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894" y="2754262"/>
            <a:ext cx="529915" cy="55069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676811" y="449048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468032" y="3437053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endpoints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462101" y="449048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VPC NAT gateway</a:t>
            </a:r>
            <a:endParaRPr lang="en-US" sz="1400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753" y="3810823"/>
            <a:ext cx="538196" cy="56423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55" y="3810823"/>
            <a:ext cx="538196" cy="56423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34" y="3824273"/>
            <a:ext cx="529915" cy="55555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90" y="3815163"/>
            <a:ext cx="538195" cy="55555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000" y="2751831"/>
            <a:ext cx="473505" cy="5642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76" y="4893200"/>
            <a:ext cx="537008" cy="55433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357559" y="5562600"/>
            <a:ext cx="78644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network </a:t>
            </a:r>
            <a:r>
              <a:rPr lang="en-US" sz="800" b="1"/>
              <a:t>access control list</a:t>
            </a:r>
            <a:endParaRPr lang="en-US" sz="1400" b="1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886200"/>
            <a:ext cx="543466" cy="60199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343400" y="4495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521367" cy="62564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143000" y="5410200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/>
              <a:t>S3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24150" y="5407327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instance</a:t>
            </a:r>
            <a:endParaRPr lang="en-US" sz="14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724400"/>
            <a:ext cx="544781" cy="56495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3683995" y="5480265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00600"/>
            <a:ext cx="538196" cy="564237"/>
          </a:xfrm>
          <a:prstGeom prst="rect">
            <a:avLst/>
          </a:prstGeom>
        </p:spPr>
      </p:pic>
      <p:cxnSp>
        <p:nvCxnSpPr>
          <p:cNvPr id="69" name="Straight Connector 68"/>
          <p:cNvCxnSpPr/>
          <p:nvPr/>
        </p:nvCxnSpPr>
        <p:spPr>
          <a:xfrm flipH="1" flipV="1">
            <a:off x="1398600" y="6207600"/>
            <a:ext cx="475200" cy="60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393601" y="6126906"/>
            <a:ext cx="587999" cy="176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1C605BB-82E4-42FE-BCBF-D063ECB1845F}"/>
              </a:ext>
            </a:extLst>
          </p:cNvPr>
          <p:cNvCxnSpPr/>
          <p:nvPr/>
        </p:nvCxnSpPr>
        <p:spPr>
          <a:xfrm>
            <a:off x="2160675" y="5706675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20E4BD-DD50-445F-AC03-0438A2ABC771}"/>
              </a:ext>
            </a:extLst>
          </p:cNvPr>
          <p:cNvSpPr txBox="1"/>
          <p:nvPr/>
        </p:nvSpPr>
        <p:spPr>
          <a:xfrm>
            <a:off x="-5850" y="-59850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>
                <a:cs typeface="Calibri"/>
              </a:rPr>
              <a:t>VPC Architecture Icons</a:t>
            </a:r>
            <a:endParaRPr lang="en-US" sz="2000" u="sng" dirty="0"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9F51E8-F222-45D1-BA6A-A033D592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30800" y="40638"/>
            <a:ext cx="8229600" cy="18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 u="sng" dirty="0">
                <a:cs typeface="Calibri"/>
              </a:rPr>
              <a:t>NAT Gateway</a:t>
            </a:r>
            <a:endParaRPr lang="en-US" sz="1800" u="sng" dirty="0" err="1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EBF261-14F6-42CD-9683-D39112B3C986}"/>
              </a:ext>
            </a:extLst>
          </p:cNvPr>
          <p:cNvGrpSpPr/>
          <p:nvPr/>
        </p:nvGrpSpPr>
        <p:grpSpPr>
          <a:xfrm>
            <a:off x="152400" y="609600"/>
            <a:ext cx="6629400" cy="5638800"/>
            <a:chOff x="2562225" y="1214643"/>
            <a:chExt cx="1751013" cy="1769764"/>
          </a:xfrm>
        </p:grpSpPr>
        <p:sp>
          <p:nvSpPr>
            <p:cNvPr id="7" name="Rounded Rectangle 28">
              <a:extLst>
                <a:ext uri="{FF2B5EF4-FFF2-40B4-BE49-F238E27FC236}">
                  <a16:creationId xmlns:a16="http://schemas.microsoft.com/office/drawing/2014/main" id="{BE6775CA-113C-4392-94AB-B4EC5BC68CA8}"/>
                </a:ext>
              </a:extLst>
            </p:cNvPr>
            <p:cNvSpPr/>
            <p:nvPr/>
          </p:nvSpPr>
          <p:spPr>
            <a:xfrm>
              <a:off x="2562225" y="1250857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C70152-330A-44F9-A115-1FDC81A0A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184" y="2888744"/>
              <a:ext cx="1557337" cy="7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AWS cloud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044E3A7-246E-4100-A1EB-3819F8ED9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4965" y="1214643"/>
              <a:ext cx="117083" cy="11708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3DBE57-2126-4C86-99C1-4209CBBB080E}"/>
              </a:ext>
            </a:extLst>
          </p:cNvPr>
          <p:cNvGrpSpPr/>
          <p:nvPr/>
        </p:nvGrpSpPr>
        <p:grpSpPr>
          <a:xfrm>
            <a:off x="1219200" y="1066795"/>
            <a:ext cx="4267200" cy="4800600"/>
            <a:chOff x="436693" y="786025"/>
            <a:chExt cx="2089020" cy="2470541"/>
          </a:xfrm>
        </p:grpSpPr>
        <p:sp>
          <p:nvSpPr>
            <p:cNvPr id="12" name="Rounded Rectangle 36">
              <a:extLst>
                <a:ext uri="{FF2B5EF4-FFF2-40B4-BE49-F238E27FC236}">
                  <a16:creationId xmlns:a16="http://schemas.microsoft.com/office/drawing/2014/main" id="{9AB7378B-FC60-4C3E-8116-B8DDC32B4D4B}"/>
                </a:ext>
              </a:extLst>
            </p:cNvPr>
            <p:cNvSpPr/>
            <p:nvPr/>
          </p:nvSpPr>
          <p:spPr>
            <a:xfrm>
              <a:off x="436693" y="947951"/>
              <a:ext cx="2089020" cy="230743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35">
              <a:extLst>
                <a:ext uri="{FF2B5EF4-FFF2-40B4-BE49-F238E27FC236}">
                  <a16:creationId xmlns:a16="http://schemas.microsoft.com/office/drawing/2014/main" id="{F8C3A1E2-346B-45B5-BF24-1FFFBEA9D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821" y="3133937"/>
              <a:ext cx="1557337" cy="122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E918810-5227-4760-9AD4-3D473C41A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3" y="786025"/>
              <a:ext cx="361561" cy="236019"/>
            </a:xfrm>
            <a:prstGeom prst="rect">
              <a:avLst/>
            </a:prstGeom>
          </p:spPr>
        </p:pic>
      </p:grpSp>
      <p:sp>
        <p:nvSpPr>
          <p:cNvPr id="17" name="Rounded Rectangle 51">
            <a:extLst>
              <a:ext uri="{FF2B5EF4-FFF2-40B4-BE49-F238E27FC236}">
                <a16:creationId xmlns:a16="http://schemas.microsoft.com/office/drawing/2014/main" id="{1B8AA426-AB25-4823-90A0-760E90100955}"/>
              </a:ext>
            </a:extLst>
          </p:cNvPr>
          <p:cNvSpPr/>
          <p:nvPr/>
        </p:nvSpPr>
        <p:spPr>
          <a:xfrm>
            <a:off x="1524000" y="1752599"/>
            <a:ext cx="3581400" cy="3775709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9" name="Rounded Rectangle 52">
            <a:extLst>
              <a:ext uri="{FF2B5EF4-FFF2-40B4-BE49-F238E27FC236}">
                <a16:creationId xmlns:a16="http://schemas.microsoft.com/office/drawing/2014/main" id="{2C264ACC-2CBF-4C71-9F32-4AD401161F40}"/>
              </a:ext>
            </a:extLst>
          </p:cNvPr>
          <p:cNvSpPr/>
          <p:nvPr/>
        </p:nvSpPr>
        <p:spPr>
          <a:xfrm>
            <a:off x="1658399" y="1999200"/>
            <a:ext cx="3142201" cy="15822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1" name="TextBox 37">
            <a:extLst>
              <a:ext uri="{FF2B5EF4-FFF2-40B4-BE49-F238E27FC236}">
                <a16:creationId xmlns:a16="http://schemas.microsoft.com/office/drawing/2014/main" id="{F58701C0-043B-47FE-ACEC-7EEC08A6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76600"/>
            <a:ext cx="27732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6D8277-396B-45AA-8706-356610EADA1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1828800"/>
            <a:ext cx="254122" cy="235982"/>
          </a:xfrm>
          <a:prstGeom prst="rect">
            <a:avLst/>
          </a:prstGeom>
        </p:spPr>
      </p:pic>
      <p:sp>
        <p:nvSpPr>
          <p:cNvPr id="25" name="Rounded Rectangle 55">
            <a:extLst>
              <a:ext uri="{FF2B5EF4-FFF2-40B4-BE49-F238E27FC236}">
                <a16:creationId xmlns:a16="http://schemas.microsoft.com/office/drawing/2014/main" id="{5DA67586-822F-4274-AEC7-BE2A87B8E127}"/>
              </a:ext>
            </a:extLst>
          </p:cNvPr>
          <p:cNvSpPr/>
          <p:nvPr/>
        </p:nvSpPr>
        <p:spPr>
          <a:xfrm>
            <a:off x="1657349" y="3810000"/>
            <a:ext cx="3143251" cy="141178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DE6A70-D505-4C9A-B049-09E477331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9" y="4953000"/>
            <a:ext cx="271026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86C092D-2946-4462-B8D3-2C8BB494CDF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199" y="3810000"/>
            <a:ext cx="282047" cy="2619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383D4F-CDBA-4796-8862-8B61A66009C2}"/>
              </a:ext>
            </a:extLst>
          </p:cNvPr>
          <p:cNvSpPr txBox="1"/>
          <p:nvPr/>
        </p:nvSpPr>
        <p:spPr>
          <a:xfrm>
            <a:off x="2667000" y="2133600"/>
            <a:ext cx="1041400" cy="1573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</a:p>
          <a:p>
            <a:pPr algn="ctr"/>
            <a:r>
              <a:rPr lang="en-US" sz="800" b="1" dirty="0"/>
              <a:t>Router table</a:t>
            </a:r>
            <a:endParaRPr lang="en-US" sz="14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E8DC7EA-7630-4EF2-87FB-47B2A28BB5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78691" cy="3298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3B5648A-0A6A-425B-BFC9-91783735B4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657600"/>
            <a:ext cx="332316" cy="28947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D6A6946-6901-4F98-8E6F-5206237108E2}"/>
              </a:ext>
            </a:extLst>
          </p:cNvPr>
          <p:cNvSpPr txBox="1"/>
          <p:nvPr/>
        </p:nvSpPr>
        <p:spPr>
          <a:xfrm>
            <a:off x="2667000" y="3962400"/>
            <a:ext cx="1041400" cy="1573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</a:p>
          <a:p>
            <a:pPr algn="ctr"/>
            <a:r>
              <a:rPr lang="en-US" sz="800" b="1" dirty="0"/>
              <a:t> Router table</a:t>
            </a:r>
            <a:endParaRPr lang="en-US" sz="1400" b="1" dirty="0"/>
          </a:p>
        </p:txBody>
      </p:sp>
      <p:grpSp>
        <p:nvGrpSpPr>
          <p:cNvPr id="49" name="Group 21">
            <a:extLst>
              <a:ext uri="{FF2B5EF4-FFF2-40B4-BE49-F238E27FC236}">
                <a16:creationId xmlns:a16="http://schemas.microsoft.com/office/drawing/2014/main" id="{8A34777B-CC69-4669-80F7-595E6ACA247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286000"/>
            <a:ext cx="946728" cy="943927"/>
            <a:chOff x="545458" y="4783771"/>
            <a:chExt cx="2293787" cy="1733798"/>
          </a:xfrm>
        </p:grpSpPr>
        <p:sp>
          <p:nvSpPr>
            <p:cNvPr id="47" name="Rounded Rectangle 70">
              <a:extLst>
                <a:ext uri="{FF2B5EF4-FFF2-40B4-BE49-F238E27FC236}">
                  <a16:creationId xmlns:a16="http://schemas.microsoft.com/office/drawing/2014/main" id="{F971F94E-7838-42CB-88D4-2BE6BE63B772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8" name="Rounded Rectangle 71">
              <a:extLst>
                <a:ext uri="{FF2B5EF4-FFF2-40B4-BE49-F238E27FC236}">
                  <a16:creationId xmlns:a16="http://schemas.microsoft.com/office/drawing/2014/main" id="{95675E53-5575-4048-9762-FE3A61A40992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51" name="TextBox 34">
            <a:extLst>
              <a:ext uri="{FF2B5EF4-FFF2-40B4-BE49-F238E27FC236}">
                <a16:creationId xmlns:a16="http://schemas.microsoft.com/office/drawing/2014/main" id="{158FA9F8-42A4-40C1-9014-76E45ED96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71800"/>
            <a:ext cx="1932902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0BA6CB-F467-471B-9B6A-BE21332CBC6C}"/>
              </a:ext>
            </a:extLst>
          </p:cNvPr>
          <p:cNvSpPr txBox="1"/>
          <p:nvPr/>
        </p:nvSpPr>
        <p:spPr>
          <a:xfrm>
            <a:off x="1981200" y="2895600"/>
            <a:ext cx="562977" cy="19420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VPC NAT gateway</a:t>
            </a:r>
            <a:endParaRPr lang="en-US" sz="1400" b="1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138C53D-DE24-4070-B921-A9E51C47157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38400"/>
            <a:ext cx="473364" cy="405991"/>
          </a:xfrm>
          <a:prstGeom prst="rect">
            <a:avLst/>
          </a:prstGeom>
        </p:spPr>
      </p:pic>
      <p:grpSp>
        <p:nvGrpSpPr>
          <p:cNvPr id="65" name="Group 21">
            <a:extLst>
              <a:ext uri="{FF2B5EF4-FFF2-40B4-BE49-F238E27FC236}">
                <a16:creationId xmlns:a16="http://schemas.microsoft.com/office/drawing/2014/main" id="{858EA2CD-70E4-47A7-9666-E18D9066EFD5}"/>
              </a:ext>
            </a:extLst>
          </p:cNvPr>
          <p:cNvGrpSpPr>
            <a:grpSpLocks/>
          </p:cNvGrpSpPr>
          <p:nvPr/>
        </p:nvGrpSpPr>
        <p:grpSpPr bwMode="auto">
          <a:xfrm>
            <a:off x="1752599" y="4267200"/>
            <a:ext cx="946728" cy="786606"/>
            <a:chOff x="545458" y="4783771"/>
            <a:chExt cx="2293787" cy="1733798"/>
          </a:xfrm>
        </p:grpSpPr>
        <p:sp>
          <p:nvSpPr>
            <p:cNvPr id="63" name="Rounded Rectangle 83">
              <a:extLst>
                <a:ext uri="{FF2B5EF4-FFF2-40B4-BE49-F238E27FC236}">
                  <a16:creationId xmlns:a16="http://schemas.microsoft.com/office/drawing/2014/main" id="{A19FF626-FAA6-4EB9-838A-8D15EF566FD3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4" name="Rounded Rectangle 84">
              <a:extLst>
                <a:ext uri="{FF2B5EF4-FFF2-40B4-BE49-F238E27FC236}">
                  <a16:creationId xmlns:a16="http://schemas.microsoft.com/office/drawing/2014/main" id="{460B3538-22EA-4CDB-BDA6-0725CF75CCB1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67" name="TextBox 34">
            <a:extLst>
              <a:ext uri="{FF2B5EF4-FFF2-40B4-BE49-F238E27FC236}">
                <a16:creationId xmlns:a16="http://schemas.microsoft.com/office/drawing/2014/main" id="{309E8A42-2440-40B1-A1B4-343C2EB62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99" y="4800600"/>
            <a:ext cx="1325418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pic>
        <p:nvPicPr>
          <p:cNvPr id="69" name="Picture 68" descr="Shape, rectangle&#10;&#10;Description automatically generated">
            <a:extLst>
              <a:ext uri="{FF2B5EF4-FFF2-40B4-BE49-F238E27FC236}">
                <a16:creationId xmlns:a16="http://schemas.microsoft.com/office/drawing/2014/main" id="{656D4781-1BED-41DF-91B2-8256FE979E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62201"/>
            <a:ext cx="568037" cy="489445"/>
          </a:xfrm>
          <a:prstGeom prst="rect">
            <a:avLst/>
          </a:prstGeom>
        </p:spPr>
      </p:pic>
      <p:pic>
        <p:nvPicPr>
          <p:cNvPr id="73" name="Picture 72" descr="Shape, rectangle, square&#10;&#10;Description automatically generated">
            <a:extLst>
              <a:ext uri="{FF2B5EF4-FFF2-40B4-BE49-F238E27FC236}">
                <a16:creationId xmlns:a16="http://schemas.microsoft.com/office/drawing/2014/main" id="{99AFE219-077F-481E-A11A-8CC5F9171D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4343400"/>
            <a:ext cx="568037" cy="48944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8247463-8007-4BFE-9114-EEBFBDA2A8A3}"/>
              </a:ext>
            </a:extLst>
          </p:cNvPr>
          <p:cNvSpPr txBox="1"/>
          <p:nvPr/>
        </p:nvSpPr>
        <p:spPr>
          <a:xfrm>
            <a:off x="3657600" y="2438401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Public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082ABE-E0F3-4D50-95A4-3F6ABB7F3486}"/>
              </a:ext>
            </a:extLst>
          </p:cNvPr>
          <p:cNvSpPr txBox="1"/>
          <p:nvPr/>
        </p:nvSpPr>
        <p:spPr>
          <a:xfrm>
            <a:off x="1828799" y="4419600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Private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81" name="TextBox 37">
            <a:extLst>
              <a:ext uri="{FF2B5EF4-FFF2-40B4-BE49-F238E27FC236}">
                <a16:creationId xmlns:a16="http://schemas.microsoft.com/office/drawing/2014/main" id="{7D669332-B7F7-41A5-8491-1BDD00EE2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99" y="5217600"/>
            <a:ext cx="175779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Availability zone 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071D4B-AB68-41BF-AF02-FB1F5CFA0BA4}"/>
              </a:ext>
            </a:extLst>
          </p:cNvPr>
          <p:cNvSpPr txBox="1"/>
          <p:nvPr/>
        </p:nvSpPr>
        <p:spPr>
          <a:xfrm>
            <a:off x="3352800" y="1143000"/>
            <a:ext cx="72320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85" name="Picture 84" descr="Icon&#10;&#10;Description automatically generated">
            <a:extLst>
              <a:ext uri="{FF2B5EF4-FFF2-40B4-BE49-F238E27FC236}">
                <a16:creationId xmlns:a16="http://schemas.microsoft.com/office/drawing/2014/main" id="{EE4F446F-F85A-4F51-B74D-B2D95E3BCFC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66800"/>
            <a:ext cx="516577" cy="479322"/>
          </a:xfrm>
          <a:prstGeom prst="rect">
            <a:avLst/>
          </a:prstGeom>
        </p:spPr>
      </p:pic>
      <p:pic>
        <p:nvPicPr>
          <p:cNvPr id="87" name="Picture 86" descr="A picture containing text&#10;&#10;Description automatically generated">
            <a:extLst>
              <a:ext uri="{FF2B5EF4-FFF2-40B4-BE49-F238E27FC236}">
                <a16:creationId xmlns:a16="http://schemas.microsoft.com/office/drawing/2014/main" id="{9722A032-2838-4BC9-9872-B647B02FD9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838200"/>
            <a:ext cx="709267" cy="70125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623F514-466E-4647-9E4C-262F93E2434C}"/>
              </a:ext>
            </a:extLst>
          </p:cNvPr>
          <p:cNvSpPr txBox="1"/>
          <p:nvPr/>
        </p:nvSpPr>
        <p:spPr>
          <a:xfrm>
            <a:off x="7207423" y="1602604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Internet</a:t>
            </a:r>
          </a:p>
        </p:txBody>
      </p:sp>
      <p:cxnSp>
        <p:nvCxnSpPr>
          <p:cNvPr id="93" name="Elbow Connector 137">
            <a:extLst>
              <a:ext uri="{FF2B5EF4-FFF2-40B4-BE49-F238E27FC236}">
                <a16:creationId xmlns:a16="http://schemas.microsoft.com/office/drawing/2014/main" id="{A6E1F02F-F885-4E9C-8EF6-3D7056F97F36}"/>
              </a:ext>
            </a:extLst>
          </p:cNvPr>
          <p:cNvCxnSpPr/>
          <p:nvPr/>
        </p:nvCxnSpPr>
        <p:spPr>
          <a:xfrm rot="10800000">
            <a:off x="2530764" y="2641396"/>
            <a:ext cx="441036" cy="1160940"/>
          </a:xfrm>
          <a:prstGeom prst="bentConnector3">
            <a:avLst>
              <a:gd name="adj1" fmla="val 50000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147">
            <a:extLst>
              <a:ext uri="{FF2B5EF4-FFF2-40B4-BE49-F238E27FC236}">
                <a16:creationId xmlns:a16="http://schemas.microsoft.com/office/drawing/2014/main" id="{8944A58D-89E8-4B74-996B-0EDD18FC03F2}"/>
              </a:ext>
            </a:extLst>
          </p:cNvPr>
          <p:cNvCxnSpPr/>
          <p:nvPr/>
        </p:nvCxnSpPr>
        <p:spPr>
          <a:xfrm rot="5400000" flipH="1" flipV="1">
            <a:off x="2366449" y="3661850"/>
            <a:ext cx="464864" cy="745837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150">
            <a:extLst>
              <a:ext uri="{FF2B5EF4-FFF2-40B4-BE49-F238E27FC236}">
                <a16:creationId xmlns:a16="http://schemas.microsoft.com/office/drawing/2014/main" id="{5DB2EABA-F30D-4BA1-9042-F0AC06BEA3FC}"/>
              </a:ext>
            </a:extLst>
          </p:cNvPr>
          <p:cNvCxnSpPr/>
          <p:nvPr/>
        </p:nvCxnSpPr>
        <p:spPr>
          <a:xfrm rot="5400000" flipH="1" flipV="1">
            <a:off x="2410608" y="1886208"/>
            <a:ext cx="444666" cy="677718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153">
            <a:extLst>
              <a:ext uri="{FF2B5EF4-FFF2-40B4-BE49-F238E27FC236}">
                <a16:creationId xmlns:a16="http://schemas.microsoft.com/office/drawing/2014/main" id="{DAA54991-8BE7-40B4-999D-B9376311FB83}"/>
              </a:ext>
            </a:extLst>
          </p:cNvPr>
          <p:cNvCxnSpPr/>
          <p:nvPr/>
        </p:nvCxnSpPr>
        <p:spPr>
          <a:xfrm rot="5400000" flipH="1" flipV="1">
            <a:off x="5335661" y="-1343572"/>
            <a:ext cx="228600" cy="4592145"/>
          </a:xfrm>
          <a:prstGeom prst="bentConnector3">
            <a:avLst>
              <a:gd name="adj1" fmla="val 357895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67">
            <a:extLst>
              <a:ext uri="{FF2B5EF4-FFF2-40B4-BE49-F238E27FC236}">
                <a16:creationId xmlns:a16="http://schemas.microsoft.com/office/drawing/2014/main" id="{4B1263BE-5E6E-476E-AC14-B5BD879E5BD1}"/>
              </a:ext>
            </a:extLst>
          </p:cNvPr>
          <p:cNvCxnSpPr/>
          <p:nvPr/>
        </p:nvCxnSpPr>
        <p:spPr>
          <a:xfrm rot="16200000" flipV="1">
            <a:off x="3565495" y="1778730"/>
            <a:ext cx="292266" cy="704273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F2F1021-1D1D-433C-BE2D-61FE8F9ACEC5}"/>
              </a:ext>
            </a:extLst>
          </p:cNvPr>
          <p:cNvCxnSpPr/>
          <p:nvPr/>
        </p:nvCxnSpPr>
        <p:spPr>
          <a:xfrm flipH="1" flipV="1">
            <a:off x="3153889" y="1546122"/>
            <a:ext cx="7257" cy="282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9CBE8AF-A2AE-474F-90E8-86A6D73DD250}"/>
              </a:ext>
            </a:extLst>
          </p:cNvPr>
          <p:cNvSpPr txBox="1"/>
          <p:nvPr/>
        </p:nvSpPr>
        <p:spPr>
          <a:xfrm>
            <a:off x="5092423" y="126603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www</a:t>
            </a:r>
          </a:p>
        </p:txBody>
      </p:sp>
    </p:spTree>
    <p:extLst>
      <p:ext uri="{BB962C8B-B14F-4D97-AF65-F5344CB8AC3E}">
        <p14:creationId xmlns:p14="http://schemas.microsoft.com/office/powerpoint/2010/main" val="149582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5E01509-AF4D-433C-AECE-F2F7F66C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9800" y="40638"/>
            <a:ext cx="8229600" cy="18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 u="sng" dirty="0">
                <a:cs typeface="Calibri"/>
              </a:rPr>
              <a:t>NACL</a:t>
            </a:r>
            <a:endParaRPr lang="en-US" sz="1800" u="sng" dirty="0" err="1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326451-5975-47BC-BA8B-8B53DB0BBAE1}"/>
              </a:ext>
            </a:extLst>
          </p:cNvPr>
          <p:cNvGrpSpPr/>
          <p:nvPr/>
        </p:nvGrpSpPr>
        <p:grpSpPr>
          <a:xfrm>
            <a:off x="152400" y="609600"/>
            <a:ext cx="6629400" cy="5638800"/>
            <a:chOff x="2562225" y="1214643"/>
            <a:chExt cx="1751013" cy="1769764"/>
          </a:xfrm>
        </p:grpSpPr>
        <p:sp>
          <p:nvSpPr>
            <p:cNvPr id="7" name="Rounded Rectangle 28">
              <a:extLst>
                <a:ext uri="{FF2B5EF4-FFF2-40B4-BE49-F238E27FC236}">
                  <a16:creationId xmlns:a16="http://schemas.microsoft.com/office/drawing/2014/main" id="{4BA962D4-C747-4E0A-BED0-C470788E63D2}"/>
                </a:ext>
              </a:extLst>
            </p:cNvPr>
            <p:cNvSpPr/>
            <p:nvPr/>
          </p:nvSpPr>
          <p:spPr>
            <a:xfrm>
              <a:off x="2562225" y="1250857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C9B108-25EF-485E-A068-610ED9C17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184" y="2888744"/>
              <a:ext cx="1557337" cy="7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AWS cloud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F01403-AA5E-4B72-B6F6-6D5EB2A7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4965" y="1214643"/>
              <a:ext cx="117083" cy="11708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BB6E94-DAC8-4FB2-9DDE-3D80315A4A91}"/>
              </a:ext>
            </a:extLst>
          </p:cNvPr>
          <p:cNvGrpSpPr/>
          <p:nvPr/>
        </p:nvGrpSpPr>
        <p:grpSpPr>
          <a:xfrm>
            <a:off x="1219200" y="1066796"/>
            <a:ext cx="4267200" cy="4800600"/>
            <a:chOff x="436693" y="786025"/>
            <a:chExt cx="2089020" cy="2470541"/>
          </a:xfrm>
        </p:grpSpPr>
        <p:sp>
          <p:nvSpPr>
            <p:cNvPr id="12" name="Rounded Rectangle 36">
              <a:extLst>
                <a:ext uri="{FF2B5EF4-FFF2-40B4-BE49-F238E27FC236}">
                  <a16:creationId xmlns:a16="http://schemas.microsoft.com/office/drawing/2014/main" id="{21B5E071-9F6F-4AC8-977D-239207B38586}"/>
                </a:ext>
              </a:extLst>
            </p:cNvPr>
            <p:cNvSpPr/>
            <p:nvPr/>
          </p:nvSpPr>
          <p:spPr>
            <a:xfrm>
              <a:off x="436693" y="947951"/>
              <a:ext cx="2089020" cy="230743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35">
              <a:extLst>
                <a:ext uri="{FF2B5EF4-FFF2-40B4-BE49-F238E27FC236}">
                  <a16:creationId xmlns:a16="http://schemas.microsoft.com/office/drawing/2014/main" id="{F95489D7-F523-4B80-907D-8D9A6B621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821" y="3133937"/>
              <a:ext cx="1557337" cy="122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E33CDF6-E466-49C7-AD3E-3156EDEC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3" y="786025"/>
              <a:ext cx="361561" cy="236019"/>
            </a:xfrm>
            <a:prstGeom prst="rect">
              <a:avLst/>
            </a:prstGeom>
          </p:spPr>
        </p:pic>
      </p:grpSp>
      <p:sp>
        <p:nvSpPr>
          <p:cNvPr id="25" name="Rounded Rectangle 51">
            <a:extLst>
              <a:ext uri="{FF2B5EF4-FFF2-40B4-BE49-F238E27FC236}">
                <a16:creationId xmlns:a16="http://schemas.microsoft.com/office/drawing/2014/main" id="{5A049BFD-2F8C-4952-9242-63B383BCA524}"/>
              </a:ext>
            </a:extLst>
          </p:cNvPr>
          <p:cNvSpPr/>
          <p:nvPr/>
        </p:nvSpPr>
        <p:spPr>
          <a:xfrm>
            <a:off x="1524000" y="1752599"/>
            <a:ext cx="3581400" cy="3775709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7" name="Rounded Rectangle 52">
            <a:extLst>
              <a:ext uri="{FF2B5EF4-FFF2-40B4-BE49-F238E27FC236}">
                <a16:creationId xmlns:a16="http://schemas.microsoft.com/office/drawing/2014/main" id="{502DAD6A-B604-4DF9-97F6-F4CC0E460FB2}"/>
              </a:ext>
            </a:extLst>
          </p:cNvPr>
          <p:cNvSpPr/>
          <p:nvPr/>
        </p:nvSpPr>
        <p:spPr>
          <a:xfrm>
            <a:off x="1658399" y="1999200"/>
            <a:ext cx="3142201" cy="15822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B19407F0-031F-42F6-BFCB-7DB170A4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76600"/>
            <a:ext cx="27732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853193F-200D-4AA8-9A95-227A590C0D9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1828800"/>
            <a:ext cx="254122" cy="235982"/>
          </a:xfrm>
          <a:prstGeom prst="rect">
            <a:avLst/>
          </a:prstGeom>
        </p:spPr>
      </p:pic>
      <p:sp>
        <p:nvSpPr>
          <p:cNvPr id="33" name="Rounded Rectangle 55">
            <a:extLst>
              <a:ext uri="{FF2B5EF4-FFF2-40B4-BE49-F238E27FC236}">
                <a16:creationId xmlns:a16="http://schemas.microsoft.com/office/drawing/2014/main" id="{89929E83-503F-43FE-97C0-040E2F048DEC}"/>
              </a:ext>
            </a:extLst>
          </p:cNvPr>
          <p:cNvSpPr/>
          <p:nvPr/>
        </p:nvSpPr>
        <p:spPr>
          <a:xfrm>
            <a:off x="1657349" y="3810000"/>
            <a:ext cx="3143251" cy="141178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54503E-47F2-4684-BF87-FB2FA223F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9" y="4953000"/>
            <a:ext cx="271026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442706C-E8B1-45F8-BA08-D1A66985B84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199" y="3810000"/>
            <a:ext cx="282047" cy="2619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5D009D-14BD-4958-AEFC-0709E4AFEBED}"/>
              </a:ext>
            </a:extLst>
          </p:cNvPr>
          <p:cNvSpPr txBox="1"/>
          <p:nvPr/>
        </p:nvSpPr>
        <p:spPr>
          <a:xfrm>
            <a:off x="2667000" y="2133600"/>
            <a:ext cx="1041400" cy="1573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</a:p>
          <a:p>
            <a:pPr algn="ctr"/>
            <a:r>
              <a:rPr lang="en-US" sz="800" b="1" dirty="0"/>
              <a:t>Router table</a:t>
            </a:r>
            <a:endParaRPr lang="en-US" sz="14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9050B93-6B25-4044-BB48-7FA769DA53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78691" cy="32986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3F8DBB9-7698-4A0E-A79A-C3CF316D61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657600"/>
            <a:ext cx="332316" cy="28947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719BE9C-AABB-4DFB-91C8-5BC90BDF5F88}"/>
              </a:ext>
            </a:extLst>
          </p:cNvPr>
          <p:cNvSpPr txBox="1"/>
          <p:nvPr/>
        </p:nvSpPr>
        <p:spPr>
          <a:xfrm>
            <a:off x="2667000" y="3962400"/>
            <a:ext cx="1041400" cy="1573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</a:p>
          <a:p>
            <a:pPr algn="ctr"/>
            <a:r>
              <a:rPr lang="en-US" sz="800" b="1" dirty="0"/>
              <a:t> Router table</a:t>
            </a:r>
            <a:endParaRPr lang="en-US" sz="14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F92AA13-7102-4562-B648-53EF0E2DCF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90800"/>
            <a:ext cx="378691" cy="32479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ECED1C0-2896-4AB1-84A3-33F8B7AB347C}"/>
              </a:ext>
            </a:extLst>
          </p:cNvPr>
          <p:cNvSpPr txBox="1"/>
          <p:nvPr/>
        </p:nvSpPr>
        <p:spPr>
          <a:xfrm>
            <a:off x="4495800" y="2895600"/>
            <a:ext cx="554589" cy="1557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network access control list</a:t>
            </a:r>
            <a:endParaRPr lang="en-US" sz="1400" b="1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B33EB1B-F635-42B9-9913-F6375BC9F71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43400"/>
            <a:ext cx="378691" cy="32479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0B6B67C-C230-4210-82AE-1E4329641FA8}"/>
              </a:ext>
            </a:extLst>
          </p:cNvPr>
          <p:cNvSpPr txBox="1"/>
          <p:nvPr/>
        </p:nvSpPr>
        <p:spPr>
          <a:xfrm>
            <a:off x="4419600" y="4724400"/>
            <a:ext cx="554589" cy="1557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network access control list</a:t>
            </a:r>
            <a:endParaRPr lang="en-US" sz="1400" b="1" dirty="0"/>
          </a:p>
        </p:txBody>
      </p:sp>
      <p:grpSp>
        <p:nvGrpSpPr>
          <p:cNvPr id="57" name="Group 21">
            <a:extLst>
              <a:ext uri="{FF2B5EF4-FFF2-40B4-BE49-F238E27FC236}">
                <a16:creationId xmlns:a16="http://schemas.microsoft.com/office/drawing/2014/main" id="{BB19E810-3AC3-429A-B8D0-BBCF4232E1A2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286000"/>
            <a:ext cx="946728" cy="943927"/>
            <a:chOff x="545458" y="4783771"/>
            <a:chExt cx="2293787" cy="1733798"/>
          </a:xfrm>
        </p:grpSpPr>
        <p:sp>
          <p:nvSpPr>
            <p:cNvPr id="55" name="Rounded Rectangle 70">
              <a:extLst>
                <a:ext uri="{FF2B5EF4-FFF2-40B4-BE49-F238E27FC236}">
                  <a16:creationId xmlns:a16="http://schemas.microsoft.com/office/drawing/2014/main" id="{E3EBF3CC-7D54-43D5-B5D4-D2662A5B99D2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6" name="Rounded Rectangle 71">
              <a:extLst>
                <a:ext uri="{FF2B5EF4-FFF2-40B4-BE49-F238E27FC236}">
                  <a16:creationId xmlns:a16="http://schemas.microsoft.com/office/drawing/2014/main" id="{5D862AFD-4B31-4C8B-9827-8AD74DC4C4C0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59" name="TextBox 34">
            <a:extLst>
              <a:ext uri="{FF2B5EF4-FFF2-40B4-BE49-F238E27FC236}">
                <a16:creationId xmlns:a16="http://schemas.microsoft.com/office/drawing/2014/main" id="{51EFE674-24FA-4022-80CF-E8A86F3FA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71800"/>
            <a:ext cx="1932902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FB4115-DB9E-47D8-8A06-121B7B14A51A}"/>
              </a:ext>
            </a:extLst>
          </p:cNvPr>
          <p:cNvSpPr txBox="1"/>
          <p:nvPr/>
        </p:nvSpPr>
        <p:spPr>
          <a:xfrm>
            <a:off x="1981200" y="2895600"/>
            <a:ext cx="562977" cy="19420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VPC NAT gateway</a:t>
            </a:r>
            <a:endParaRPr lang="en-US" sz="1400" b="1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6BD3C407-68D7-4F74-BE20-C29E3F5EE8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38400"/>
            <a:ext cx="473364" cy="405991"/>
          </a:xfrm>
          <a:prstGeom prst="rect">
            <a:avLst/>
          </a:prstGeom>
        </p:spPr>
      </p:pic>
      <p:grpSp>
        <p:nvGrpSpPr>
          <p:cNvPr id="73" name="Group 21">
            <a:extLst>
              <a:ext uri="{FF2B5EF4-FFF2-40B4-BE49-F238E27FC236}">
                <a16:creationId xmlns:a16="http://schemas.microsoft.com/office/drawing/2014/main" id="{C79A5F2E-C60D-4ED6-8C95-70BFCBDE8F46}"/>
              </a:ext>
            </a:extLst>
          </p:cNvPr>
          <p:cNvGrpSpPr>
            <a:grpSpLocks/>
          </p:cNvGrpSpPr>
          <p:nvPr/>
        </p:nvGrpSpPr>
        <p:grpSpPr bwMode="auto">
          <a:xfrm>
            <a:off x="1752599" y="4267200"/>
            <a:ext cx="946728" cy="786606"/>
            <a:chOff x="545458" y="4783771"/>
            <a:chExt cx="2293787" cy="1733798"/>
          </a:xfrm>
        </p:grpSpPr>
        <p:sp>
          <p:nvSpPr>
            <p:cNvPr id="71" name="Rounded Rectangle 83">
              <a:extLst>
                <a:ext uri="{FF2B5EF4-FFF2-40B4-BE49-F238E27FC236}">
                  <a16:creationId xmlns:a16="http://schemas.microsoft.com/office/drawing/2014/main" id="{A0E0EC87-D24D-4032-9056-927A5728D2DE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2" name="Rounded Rectangle 84">
              <a:extLst>
                <a:ext uri="{FF2B5EF4-FFF2-40B4-BE49-F238E27FC236}">
                  <a16:creationId xmlns:a16="http://schemas.microsoft.com/office/drawing/2014/main" id="{6DC14D9E-9727-4D07-B412-3A8C8E3C585D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75" name="TextBox 34">
            <a:extLst>
              <a:ext uri="{FF2B5EF4-FFF2-40B4-BE49-F238E27FC236}">
                <a16:creationId xmlns:a16="http://schemas.microsoft.com/office/drawing/2014/main" id="{9B7A5F42-BFB7-4678-A488-CBE99CE47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99" y="4800600"/>
            <a:ext cx="1325418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pic>
        <p:nvPicPr>
          <p:cNvPr id="77" name="Picture 76" descr="Shape, rectangle&#10;&#10;Description automatically generated">
            <a:extLst>
              <a:ext uri="{FF2B5EF4-FFF2-40B4-BE49-F238E27FC236}">
                <a16:creationId xmlns:a16="http://schemas.microsoft.com/office/drawing/2014/main" id="{1DC3D033-1349-4850-B17C-2318D15EC9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62201"/>
            <a:ext cx="568037" cy="489445"/>
          </a:xfrm>
          <a:prstGeom prst="rect">
            <a:avLst/>
          </a:prstGeom>
        </p:spPr>
      </p:pic>
      <p:pic>
        <p:nvPicPr>
          <p:cNvPr id="81" name="Picture 80" descr="Shape, rectangle, square&#10;&#10;Description automatically generated">
            <a:extLst>
              <a:ext uri="{FF2B5EF4-FFF2-40B4-BE49-F238E27FC236}">
                <a16:creationId xmlns:a16="http://schemas.microsoft.com/office/drawing/2014/main" id="{AECCC70E-D551-4BED-80F5-8042925ABE4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4343400"/>
            <a:ext cx="568037" cy="48944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B18A429-F709-48C5-A0FE-7B53BC6175F1}"/>
              </a:ext>
            </a:extLst>
          </p:cNvPr>
          <p:cNvSpPr txBox="1"/>
          <p:nvPr/>
        </p:nvSpPr>
        <p:spPr>
          <a:xfrm>
            <a:off x="3657600" y="2438401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Public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B716F7-ED89-4763-B422-A1F9F2E38198}"/>
              </a:ext>
            </a:extLst>
          </p:cNvPr>
          <p:cNvSpPr txBox="1"/>
          <p:nvPr/>
        </p:nvSpPr>
        <p:spPr>
          <a:xfrm>
            <a:off x="1828799" y="4419600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Private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89" name="TextBox 37">
            <a:extLst>
              <a:ext uri="{FF2B5EF4-FFF2-40B4-BE49-F238E27FC236}">
                <a16:creationId xmlns:a16="http://schemas.microsoft.com/office/drawing/2014/main" id="{D4289A57-2F32-4DFE-9483-7F8451153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599" y="5226600"/>
            <a:ext cx="175779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Availability zone 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DF2ABD-8D24-4BFE-8403-6463D1C52960}"/>
              </a:ext>
            </a:extLst>
          </p:cNvPr>
          <p:cNvSpPr txBox="1"/>
          <p:nvPr/>
        </p:nvSpPr>
        <p:spPr>
          <a:xfrm>
            <a:off x="3352800" y="1143000"/>
            <a:ext cx="72320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93" name="Picture 92" descr="Icon&#10;&#10;Description automatically generated">
            <a:extLst>
              <a:ext uri="{FF2B5EF4-FFF2-40B4-BE49-F238E27FC236}">
                <a16:creationId xmlns:a16="http://schemas.microsoft.com/office/drawing/2014/main" id="{3EE6BFBE-7EAD-42B6-BEFC-8C95BFFC354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66800"/>
            <a:ext cx="516577" cy="479322"/>
          </a:xfrm>
          <a:prstGeom prst="rect">
            <a:avLst/>
          </a:prstGeom>
        </p:spPr>
      </p:pic>
      <p:pic>
        <p:nvPicPr>
          <p:cNvPr id="95" name="Picture 94" descr="A picture containing text&#10;&#10;Description automatically generated">
            <a:extLst>
              <a:ext uri="{FF2B5EF4-FFF2-40B4-BE49-F238E27FC236}">
                <a16:creationId xmlns:a16="http://schemas.microsoft.com/office/drawing/2014/main" id="{995EBCAB-969F-414B-9013-D49C1A183AE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838200"/>
            <a:ext cx="709267" cy="701253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A2C75EE-3A50-4911-AAA2-491C03FB2ABA}"/>
              </a:ext>
            </a:extLst>
          </p:cNvPr>
          <p:cNvSpPr txBox="1"/>
          <p:nvPr/>
        </p:nvSpPr>
        <p:spPr>
          <a:xfrm>
            <a:off x="7207423" y="1602604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Internet</a:t>
            </a:r>
          </a:p>
        </p:txBody>
      </p:sp>
      <p:cxnSp>
        <p:nvCxnSpPr>
          <p:cNvPr id="105" name="Elbow Connector 137">
            <a:extLst>
              <a:ext uri="{FF2B5EF4-FFF2-40B4-BE49-F238E27FC236}">
                <a16:creationId xmlns:a16="http://schemas.microsoft.com/office/drawing/2014/main" id="{7EC7D5B2-7F82-48AF-89A3-C4BF993A8111}"/>
              </a:ext>
            </a:extLst>
          </p:cNvPr>
          <p:cNvCxnSpPr/>
          <p:nvPr/>
        </p:nvCxnSpPr>
        <p:spPr>
          <a:xfrm rot="10800000">
            <a:off x="2530764" y="2641396"/>
            <a:ext cx="441036" cy="1160940"/>
          </a:xfrm>
          <a:prstGeom prst="bentConnector3">
            <a:avLst>
              <a:gd name="adj1" fmla="val 50000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47">
            <a:extLst>
              <a:ext uri="{FF2B5EF4-FFF2-40B4-BE49-F238E27FC236}">
                <a16:creationId xmlns:a16="http://schemas.microsoft.com/office/drawing/2014/main" id="{CD4820A2-D93D-41E2-9929-B8568ABBB58C}"/>
              </a:ext>
            </a:extLst>
          </p:cNvPr>
          <p:cNvCxnSpPr/>
          <p:nvPr/>
        </p:nvCxnSpPr>
        <p:spPr>
          <a:xfrm rot="5400000" flipH="1" flipV="1">
            <a:off x="2366449" y="3661850"/>
            <a:ext cx="464864" cy="745837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50">
            <a:extLst>
              <a:ext uri="{FF2B5EF4-FFF2-40B4-BE49-F238E27FC236}">
                <a16:creationId xmlns:a16="http://schemas.microsoft.com/office/drawing/2014/main" id="{CF702582-DDB1-4047-963D-97E4EF30ABE4}"/>
              </a:ext>
            </a:extLst>
          </p:cNvPr>
          <p:cNvCxnSpPr/>
          <p:nvPr/>
        </p:nvCxnSpPr>
        <p:spPr>
          <a:xfrm rot="5400000" flipH="1" flipV="1">
            <a:off x="2374608" y="1886208"/>
            <a:ext cx="444666" cy="677718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53">
            <a:extLst>
              <a:ext uri="{FF2B5EF4-FFF2-40B4-BE49-F238E27FC236}">
                <a16:creationId xmlns:a16="http://schemas.microsoft.com/office/drawing/2014/main" id="{DB4F722F-2F75-47E9-AB90-97570F57A260}"/>
              </a:ext>
            </a:extLst>
          </p:cNvPr>
          <p:cNvCxnSpPr/>
          <p:nvPr/>
        </p:nvCxnSpPr>
        <p:spPr>
          <a:xfrm rot="5400000" flipH="1" flipV="1">
            <a:off x="5335661" y="-1343572"/>
            <a:ext cx="228600" cy="4592145"/>
          </a:xfrm>
          <a:prstGeom prst="bentConnector3">
            <a:avLst>
              <a:gd name="adj1" fmla="val 357895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67">
            <a:extLst>
              <a:ext uri="{FF2B5EF4-FFF2-40B4-BE49-F238E27FC236}">
                <a16:creationId xmlns:a16="http://schemas.microsoft.com/office/drawing/2014/main" id="{85FB25E9-B21C-4D1F-A415-EEDE0F4E2DC9}"/>
              </a:ext>
            </a:extLst>
          </p:cNvPr>
          <p:cNvCxnSpPr/>
          <p:nvPr/>
        </p:nvCxnSpPr>
        <p:spPr>
          <a:xfrm rot="16200000" flipV="1">
            <a:off x="3565495" y="1778730"/>
            <a:ext cx="292266" cy="704273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AF8D014-D616-4667-8672-9AA51AA1DEAB}"/>
              </a:ext>
            </a:extLst>
          </p:cNvPr>
          <p:cNvCxnSpPr/>
          <p:nvPr/>
        </p:nvCxnSpPr>
        <p:spPr>
          <a:xfrm flipH="1" flipV="1">
            <a:off x="3153889" y="1546122"/>
            <a:ext cx="7257" cy="282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679EFD5-022A-4BBB-A932-5B21BF6EB78B}"/>
              </a:ext>
            </a:extLst>
          </p:cNvPr>
          <p:cNvSpPr txBox="1"/>
          <p:nvPr/>
        </p:nvSpPr>
        <p:spPr>
          <a:xfrm>
            <a:off x="5092423" y="126603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www</a:t>
            </a:r>
          </a:p>
        </p:txBody>
      </p:sp>
    </p:spTree>
    <p:extLst>
      <p:ext uri="{BB962C8B-B14F-4D97-AF65-F5344CB8AC3E}">
        <p14:creationId xmlns:p14="http://schemas.microsoft.com/office/powerpoint/2010/main" val="251851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885CF8-7E84-43C0-B9DE-08EBA56A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8800" y="67638"/>
            <a:ext cx="8229600" cy="18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 u="sng" dirty="0">
                <a:cs typeface="Calibri"/>
              </a:rPr>
              <a:t>VPC Peering</a:t>
            </a:r>
            <a:endParaRPr lang="en-US" sz="1800" u="sng" dirty="0" err="1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51157A-DFD2-4D35-BCC9-CA0C26EF53C4}"/>
              </a:ext>
            </a:extLst>
          </p:cNvPr>
          <p:cNvGrpSpPr/>
          <p:nvPr/>
        </p:nvGrpSpPr>
        <p:grpSpPr>
          <a:xfrm>
            <a:off x="152400" y="609600"/>
            <a:ext cx="6629400" cy="5638800"/>
            <a:chOff x="2562225" y="1214643"/>
            <a:chExt cx="1751013" cy="1769764"/>
          </a:xfrm>
        </p:grpSpPr>
        <p:sp>
          <p:nvSpPr>
            <p:cNvPr id="7" name="Rounded Rectangle 28">
              <a:extLst>
                <a:ext uri="{FF2B5EF4-FFF2-40B4-BE49-F238E27FC236}">
                  <a16:creationId xmlns:a16="http://schemas.microsoft.com/office/drawing/2014/main" id="{EDF8ECF4-3170-4108-879E-6A150210EEBE}"/>
                </a:ext>
              </a:extLst>
            </p:cNvPr>
            <p:cNvSpPr/>
            <p:nvPr/>
          </p:nvSpPr>
          <p:spPr>
            <a:xfrm>
              <a:off x="2562225" y="1250857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A8A715-1986-424D-9263-E9491A4BD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184" y="2888744"/>
              <a:ext cx="1557337" cy="7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AWS cloud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492983-C7BF-4173-A385-C8372905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4965" y="1214643"/>
              <a:ext cx="117083" cy="11708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DF6BF8-6DF6-496A-995D-1FADABA44100}"/>
              </a:ext>
            </a:extLst>
          </p:cNvPr>
          <p:cNvGrpSpPr/>
          <p:nvPr/>
        </p:nvGrpSpPr>
        <p:grpSpPr>
          <a:xfrm>
            <a:off x="1219200" y="1066797"/>
            <a:ext cx="4267200" cy="4800600"/>
            <a:chOff x="436693" y="786025"/>
            <a:chExt cx="2089020" cy="2470541"/>
          </a:xfrm>
        </p:grpSpPr>
        <p:sp>
          <p:nvSpPr>
            <p:cNvPr id="12" name="Rounded Rectangle 36">
              <a:extLst>
                <a:ext uri="{FF2B5EF4-FFF2-40B4-BE49-F238E27FC236}">
                  <a16:creationId xmlns:a16="http://schemas.microsoft.com/office/drawing/2014/main" id="{78F13697-45AB-4BF0-98CA-F8736DA11103}"/>
                </a:ext>
              </a:extLst>
            </p:cNvPr>
            <p:cNvSpPr/>
            <p:nvPr/>
          </p:nvSpPr>
          <p:spPr>
            <a:xfrm>
              <a:off x="436693" y="947951"/>
              <a:ext cx="2089020" cy="230743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35">
              <a:extLst>
                <a:ext uri="{FF2B5EF4-FFF2-40B4-BE49-F238E27FC236}">
                  <a16:creationId xmlns:a16="http://schemas.microsoft.com/office/drawing/2014/main" id="{13A31B91-354C-49CA-A2E3-E00330E7E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821" y="3133937"/>
              <a:ext cx="1557337" cy="122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1968AB-49BE-4E91-969E-025F3B01A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3" y="786025"/>
              <a:ext cx="361561" cy="236019"/>
            </a:xfrm>
            <a:prstGeom prst="rect">
              <a:avLst/>
            </a:prstGeom>
          </p:spPr>
        </p:pic>
      </p:grp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914DBA-100E-431C-8AF7-E18B015DB8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514600"/>
            <a:ext cx="774865" cy="4442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83A577-7351-4ED7-B424-D03E3254DE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4191000"/>
            <a:ext cx="774865" cy="4442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51DC02A-7B27-4E5E-B6EC-F30B3A1A9C49}"/>
              </a:ext>
            </a:extLst>
          </p:cNvPr>
          <p:cNvSpPr txBox="1"/>
          <p:nvPr/>
        </p:nvSpPr>
        <p:spPr>
          <a:xfrm>
            <a:off x="304799" y="3505200"/>
            <a:ext cx="72320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VPC</a:t>
            </a:r>
            <a:br>
              <a:rPr lang="en-US" sz="800" b="1" dirty="0"/>
            </a:br>
            <a:r>
              <a:rPr lang="en-US" sz="800" b="1" dirty="0"/>
              <a:t>peering</a:t>
            </a:r>
            <a:endParaRPr lang="en-US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590A0D-F3C4-4B61-BA50-A105CBB69A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608092" cy="582457"/>
          </a:xfrm>
          <a:prstGeom prst="rect">
            <a:avLst/>
          </a:prstGeom>
        </p:spPr>
      </p:pic>
      <p:sp>
        <p:nvSpPr>
          <p:cNvPr id="25" name="Rounded Rectangle 51">
            <a:extLst>
              <a:ext uri="{FF2B5EF4-FFF2-40B4-BE49-F238E27FC236}">
                <a16:creationId xmlns:a16="http://schemas.microsoft.com/office/drawing/2014/main" id="{66977E80-5E0E-4056-AF50-E42E9EB754FD}"/>
              </a:ext>
            </a:extLst>
          </p:cNvPr>
          <p:cNvSpPr/>
          <p:nvPr/>
        </p:nvSpPr>
        <p:spPr>
          <a:xfrm>
            <a:off x="1524000" y="1752599"/>
            <a:ext cx="3581400" cy="3775709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7" name="Rounded Rectangle 52">
            <a:extLst>
              <a:ext uri="{FF2B5EF4-FFF2-40B4-BE49-F238E27FC236}">
                <a16:creationId xmlns:a16="http://schemas.microsoft.com/office/drawing/2014/main" id="{15815F5A-C6A5-4011-9917-CD7BCC4EDB1C}"/>
              </a:ext>
            </a:extLst>
          </p:cNvPr>
          <p:cNvSpPr/>
          <p:nvPr/>
        </p:nvSpPr>
        <p:spPr>
          <a:xfrm>
            <a:off x="1658399" y="1999200"/>
            <a:ext cx="3142201" cy="15822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62620B98-2FFD-4F2F-88B4-31FCD3210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76600"/>
            <a:ext cx="27732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B05066C-61D3-4249-99A0-2A5C75F5CEE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6400" y="1828800"/>
            <a:ext cx="254122" cy="235982"/>
          </a:xfrm>
          <a:prstGeom prst="rect">
            <a:avLst/>
          </a:prstGeom>
        </p:spPr>
      </p:pic>
      <p:sp>
        <p:nvSpPr>
          <p:cNvPr id="33" name="Rounded Rectangle 55">
            <a:extLst>
              <a:ext uri="{FF2B5EF4-FFF2-40B4-BE49-F238E27FC236}">
                <a16:creationId xmlns:a16="http://schemas.microsoft.com/office/drawing/2014/main" id="{6D31DE78-5972-475D-B382-AE4D1867A790}"/>
              </a:ext>
            </a:extLst>
          </p:cNvPr>
          <p:cNvSpPr/>
          <p:nvPr/>
        </p:nvSpPr>
        <p:spPr>
          <a:xfrm>
            <a:off x="1657349" y="3810000"/>
            <a:ext cx="3143251" cy="141178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432065-21E0-488D-AC0E-62AA3584B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9" y="4953000"/>
            <a:ext cx="271026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3179B27-A051-4A29-AA48-9131899CE1A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0199" y="3810000"/>
            <a:ext cx="282047" cy="2619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C3A2350-6600-4E3C-811C-13537795FA08}"/>
              </a:ext>
            </a:extLst>
          </p:cNvPr>
          <p:cNvSpPr txBox="1"/>
          <p:nvPr/>
        </p:nvSpPr>
        <p:spPr>
          <a:xfrm>
            <a:off x="2667000" y="2133600"/>
            <a:ext cx="1041400" cy="1573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</a:p>
          <a:p>
            <a:pPr algn="ctr"/>
            <a:r>
              <a:rPr lang="en-US" sz="800" b="1" dirty="0"/>
              <a:t>Router table</a:t>
            </a:r>
            <a:endParaRPr lang="en-US" sz="14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860228C-A085-4A87-A947-6904A463DA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78691" cy="32986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7272285-912B-4A38-90B2-E0555FB517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657600"/>
            <a:ext cx="332316" cy="28947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FB1B7B7-46F2-499F-BDD0-CF96FDC0EBAC}"/>
              </a:ext>
            </a:extLst>
          </p:cNvPr>
          <p:cNvSpPr txBox="1"/>
          <p:nvPr/>
        </p:nvSpPr>
        <p:spPr>
          <a:xfrm>
            <a:off x="2667000" y="3962400"/>
            <a:ext cx="1041400" cy="1573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</a:p>
          <a:p>
            <a:pPr algn="ctr"/>
            <a:r>
              <a:rPr lang="en-US" sz="800" b="1" dirty="0"/>
              <a:t> Router table</a:t>
            </a:r>
            <a:endParaRPr lang="en-US" sz="14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C1F7FAE-0C2B-4EC9-BFB6-AF42496BA6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90800"/>
            <a:ext cx="378691" cy="32479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13C5224-1A94-421F-BC3F-5DAEF55E3F8E}"/>
              </a:ext>
            </a:extLst>
          </p:cNvPr>
          <p:cNvSpPr txBox="1"/>
          <p:nvPr/>
        </p:nvSpPr>
        <p:spPr>
          <a:xfrm>
            <a:off x="4495800" y="2895600"/>
            <a:ext cx="554589" cy="1557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network access control list</a:t>
            </a:r>
            <a:endParaRPr lang="en-US" sz="1400" b="1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B1826AA-D17E-49B4-A246-C957A08CD07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43400"/>
            <a:ext cx="378691" cy="32479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1060944-A910-4DE8-AD77-443D14D6EA8A}"/>
              </a:ext>
            </a:extLst>
          </p:cNvPr>
          <p:cNvSpPr txBox="1"/>
          <p:nvPr/>
        </p:nvSpPr>
        <p:spPr>
          <a:xfrm>
            <a:off x="4419600" y="4724400"/>
            <a:ext cx="554589" cy="1557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network access control list</a:t>
            </a:r>
            <a:endParaRPr lang="en-US" sz="1400" b="1" dirty="0"/>
          </a:p>
        </p:txBody>
      </p:sp>
      <p:grpSp>
        <p:nvGrpSpPr>
          <p:cNvPr id="57" name="Group 21">
            <a:extLst>
              <a:ext uri="{FF2B5EF4-FFF2-40B4-BE49-F238E27FC236}">
                <a16:creationId xmlns:a16="http://schemas.microsoft.com/office/drawing/2014/main" id="{50FE1FD8-311C-495B-81CD-90FD02B438E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286000"/>
            <a:ext cx="946728" cy="943927"/>
            <a:chOff x="545458" y="4783771"/>
            <a:chExt cx="2293787" cy="1733798"/>
          </a:xfrm>
        </p:grpSpPr>
        <p:sp>
          <p:nvSpPr>
            <p:cNvPr id="55" name="Rounded Rectangle 70">
              <a:extLst>
                <a:ext uri="{FF2B5EF4-FFF2-40B4-BE49-F238E27FC236}">
                  <a16:creationId xmlns:a16="http://schemas.microsoft.com/office/drawing/2014/main" id="{99151C94-76EF-4B5B-A2C5-9FB4AC2F6D0C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6" name="Rounded Rectangle 71">
              <a:extLst>
                <a:ext uri="{FF2B5EF4-FFF2-40B4-BE49-F238E27FC236}">
                  <a16:creationId xmlns:a16="http://schemas.microsoft.com/office/drawing/2014/main" id="{F3AD1693-B58C-4A96-9652-2CE331FBBA80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59" name="TextBox 34">
            <a:extLst>
              <a:ext uri="{FF2B5EF4-FFF2-40B4-BE49-F238E27FC236}">
                <a16:creationId xmlns:a16="http://schemas.microsoft.com/office/drawing/2014/main" id="{C38E2BC2-397A-4172-990F-A120CC94F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71800"/>
            <a:ext cx="1932902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A1EF4-33BA-43CF-A537-03B74F039E84}"/>
              </a:ext>
            </a:extLst>
          </p:cNvPr>
          <p:cNvSpPr txBox="1"/>
          <p:nvPr/>
        </p:nvSpPr>
        <p:spPr>
          <a:xfrm>
            <a:off x="1981200" y="2895600"/>
            <a:ext cx="562977" cy="19420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VPC NAT gateway</a:t>
            </a:r>
            <a:endParaRPr lang="en-US" sz="1400" b="1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741310D-18A9-45DF-92A4-04F6D49EFC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38400"/>
            <a:ext cx="473364" cy="405991"/>
          </a:xfrm>
          <a:prstGeom prst="rect">
            <a:avLst/>
          </a:prstGeom>
        </p:spPr>
      </p:pic>
      <p:grpSp>
        <p:nvGrpSpPr>
          <p:cNvPr id="73" name="Group 21">
            <a:extLst>
              <a:ext uri="{FF2B5EF4-FFF2-40B4-BE49-F238E27FC236}">
                <a16:creationId xmlns:a16="http://schemas.microsoft.com/office/drawing/2014/main" id="{8DA21260-E2E2-4628-AF15-28F3821D2AE8}"/>
              </a:ext>
            </a:extLst>
          </p:cNvPr>
          <p:cNvGrpSpPr>
            <a:grpSpLocks/>
          </p:cNvGrpSpPr>
          <p:nvPr/>
        </p:nvGrpSpPr>
        <p:grpSpPr bwMode="auto">
          <a:xfrm>
            <a:off x="1752599" y="4267200"/>
            <a:ext cx="946728" cy="786606"/>
            <a:chOff x="545458" y="4783771"/>
            <a:chExt cx="2293787" cy="1733798"/>
          </a:xfrm>
        </p:grpSpPr>
        <p:sp>
          <p:nvSpPr>
            <p:cNvPr id="71" name="Rounded Rectangle 83">
              <a:extLst>
                <a:ext uri="{FF2B5EF4-FFF2-40B4-BE49-F238E27FC236}">
                  <a16:creationId xmlns:a16="http://schemas.microsoft.com/office/drawing/2014/main" id="{233D057B-8464-4FF6-9366-BFBFB3CEE22D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2" name="Rounded Rectangle 84">
              <a:extLst>
                <a:ext uri="{FF2B5EF4-FFF2-40B4-BE49-F238E27FC236}">
                  <a16:creationId xmlns:a16="http://schemas.microsoft.com/office/drawing/2014/main" id="{D7CE0154-F5B7-42D3-9D33-36FFFBE6B5A2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75" name="TextBox 34">
            <a:extLst>
              <a:ext uri="{FF2B5EF4-FFF2-40B4-BE49-F238E27FC236}">
                <a16:creationId xmlns:a16="http://schemas.microsoft.com/office/drawing/2014/main" id="{55E29EB9-3E89-42F2-B705-FBACA42F7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99" y="4800600"/>
            <a:ext cx="1325418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pic>
        <p:nvPicPr>
          <p:cNvPr id="77" name="Picture 76" descr="Shape, rectangle&#10;&#10;Description automatically generated">
            <a:extLst>
              <a:ext uri="{FF2B5EF4-FFF2-40B4-BE49-F238E27FC236}">
                <a16:creationId xmlns:a16="http://schemas.microsoft.com/office/drawing/2014/main" id="{31C16265-8686-4F84-9BEA-8581D9F65AB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62201"/>
            <a:ext cx="568037" cy="489445"/>
          </a:xfrm>
          <a:prstGeom prst="rect">
            <a:avLst/>
          </a:prstGeom>
        </p:spPr>
      </p:pic>
      <p:pic>
        <p:nvPicPr>
          <p:cNvPr id="81" name="Picture 80" descr="Shape, rectangle, square&#10;&#10;Description automatically generated">
            <a:extLst>
              <a:ext uri="{FF2B5EF4-FFF2-40B4-BE49-F238E27FC236}">
                <a16:creationId xmlns:a16="http://schemas.microsoft.com/office/drawing/2014/main" id="{8C121B90-12B7-47DE-9EB3-310389BFE8B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4343400"/>
            <a:ext cx="568037" cy="48944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8E2805C-E248-47CA-8D38-BA3094F98D34}"/>
              </a:ext>
            </a:extLst>
          </p:cNvPr>
          <p:cNvSpPr txBox="1"/>
          <p:nvPr/>
        </p:nvSpPr>
        <p:spPr>
          <a:xfrm>
            <a:off x="3657600" y="2438401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Public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CC3C1C-8730-45A0-8C01-5056B98372F6}"/>
              </a:ext>
            </a:extLst>
          </p:cNvPr>
          <p:cNvSpPr txBox="1"/>
          <p:nvPr/>
        </p:nvSpPr>
        <p:spPr>
          <a:xfrm>
            <a:off x="1828799" y="4419600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Private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95" name="TextBox 37">
            <a:extLst>
              <a:ext uri="{FF2B5EF4-FFF2-40B4-BE49-F238E27FC236}">
                <a16:creationId xmlns:a16="http://schemas.microsoft.com/office/drawing/2014/main" id="{139C50CD-B410-468F-8250-EAAFF941A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599" y="5253600"/>
            <a:ext cx="175779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Availability zone 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44CFF2D-07AB-4A0F-B089-162D03354D0E}"/>
              </a:ext>
            </a:extLst>
          </p:cNvPr>
          <p:cNvSpPr txBox="1"/>
          <p:nvPr/>
        </p:nvSpPr>
        <p:spPr>
          <a:xfrm>
            <a:off x="3352800" y="1143000"/>
            <a:ext cx="72320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99" name="Picture 98" descr="Icon&#10;&#10;Description automatically generated">
            <a:extLst>
              <a:ext uri="{FF2B5EF4-FFF2-40B4-BE49-F238E27FC236}">
                <a16:creationId xmlns:a16="http://schemas.microsoft.com/office/drawing/2014/main" id="{38161B17-012E-4945-93A8-B5C7AF73F90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66800"/>
            <a:ext cx="516577" cy="479322"/>
          </a:xfrm>
          <a:prstGeom prst="rect">
            <a:avLst/>
          </a:prstGeom>
        </p:spPr>
      </p:pic>
      <p:pic>
        <p:nvPicPr>
          <p:cNvPr id="113" name="Picture 112" descr="A picture containing text&#10;&#10;Description automatically generated">
            <a:extLst>
              <a:ext uri="{FF2B5EF4-FFF2-40B4-BE49-F238E27FC236}">
                <a16:creationId xmlns:a16="http://schemas.microsoft.com/office/drawing/2014/main" id="{C2E53E1B-FCAD-4BA0-A4F0-AA9EA45175A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838200"/>
            <a:ext cx="709267" cy="701253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79768970-19EF-4F0C-AAA8-6EDBE66DC4D2}"/>
              </a:ext>
            </a:extLst>
          </p:cNvPr>
          <p:cNvSpPr txBox="1"/>
          <p:nvPr/>
        </p:nvSpPr>
        <p:spPr>
          <a:xfrm>
            <a:off x="7207423" y="1602604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Internet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C051574-3EE4-483C-ACD2-61D80D5592BA}"/>
              </a:ext>
            </a:extLst>
          </p:cNvPr>
          <p:cNvCxnSpPr/>
          <p:nvPr/>
        </p:nvCxnSpPr>
        <p:spPr>
          <a:xfrm flipH="1" flipV="1">
            <a:off x="685800" y="3048000"/>
            <a:ext cx="380999" cy="3506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BE8F1A-000C-4BC9-9AB4-6EA0AEB0E3D5}"/>
              </a:ext>
            </a:extLst>
          </p:cNvPr>
          <p:cNvCxnSpPr/>
          <p:nvPr/>
        </p:nvCxnSpPr>
        <p:spPr>
          <a:xfrm flipV="1">
            <a:off x="692232" y="3886200"/>
            <a:ext cx="374570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7">
            <a:extLst>
              <a:ext uri="{FF2B5EF4-FFF2-40B4-BE49-F238E27FC236}">
                <a16:creationId xmlns:a16="http://schemas.microsoft.com/office/drawing/2014/main" id="{CE55CEFD-D36B-4858-88F8-A487774F80C7}"/>
              </a:ext>
            </a:extLst>
          </p:cNvPr>
          <p:cNvCxnSpPr/>
          <p:nvPr/>
        </p:nvCxnSpPr>
        <p:spPr>
          <a:xfrm rot="10800000">
            <a:off x="2530764" y="2641396"/>
            <a:ext cx="441036" cy="1160940"/>
          </a:xfrm>
          <a:prstGeom prst="bentConnector3">
            <a:avLst>
              <a:gd name="adj1" fmla="val 50000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47">
            <a:extLst>
              <a:ext uri="{FF2B5EF4-FFF2-40B4-BE49-F238E27FC236}">
                <a16:creationId xmlns:a16="http://schemas.microsoft.com/office/drawing/2014/main" id="{AAD2F454-A6E1-4F5D-BA2B-04291B2935BE}"/>
              </a:ext>
            </a:extLst>
          </p:cNvPr>
          <p:cNvCxnSpPr/>
          <p:nvPr/>
        </p:nvCxnSpPr>
        <p:spPr>
          <a:xfrm rot="5400000" flipH="1" flipV="1">
            <a:off x="2366449" y="3661850"/>
            <a:ext cx="464864" cy="745837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50">
            <a:extLst>
              <a:ext uri="{FF2B5EF4-FFF2-40B4-BE49-F238E27FC236}">
                <a16:creationId xmlns:a16="http://schemas.microsoft.com/office/drawing/2014/main" id="{4EE554FD-4E0A-4534-B365-45EECC6B98B2}"/>
              </a:ext>
            </a:extLst>
          </p:cNvPr>
          <p:cNvCxnSpPr/>
          <p:nvPr/>
        </p:nvCxnSpPr>
        <p:spPr>
          <a:xfrm rot="5400000" flipH="1" flipV="1">
            <a:off x="2365608" y="1886208"/>
            <a:ext cx="444666" cy="677718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53">
            <a:extLst>
              <a:ext uri="{FF2B5EF4-FFF2-40B4-BE49-F238E27FC236}">
                <a16:creationId xmlns:a16="http://schemas.microsoft.com/office/drawing/2014/main" id="{483BB1D3-5EE5-4B44-A66D-47226E8BB238}"/>
              </a:ext>
            </a:extLst>
          </p:cNvPr>
          <p:cNvCxnSpPr/>
          <p:nvPr/>
        </p:nvCxnSpPr>
        <p:spPr>
          <a:xfrm rot="5400000" flipH="1" flipV="1">
            <a:off x="5335661" y="-1343572"/>
            <a:ext cx="228600" cy="4592145"/>
          </a:xfrm>
          <a:prstGeom prst="bentConnector3">
            <a:avLst>
              <a:gd name="adj1" fmla="val 357895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95BD997-0820-44E0-921A-742E633086C1}"/>
              </a:ext>
            </a:extLst>
          </p:cNvPr>
          <p:cNvCxnSpPr/>
          <p:nvPr/>
        </p:nvCxnSpPr>
        <p:spPr>
          <a:xfrm flipH="1" flipV="1">
            <a:off x="3153889" y="1546122"/>
            <a:ext cx="7257" cy="282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13F0818-0ABC-44D6-9EB5-29FD7CE850F1}"/>
              </a:ext>
            </a:extLst>
          </p:cNvPr>
          <p:cNvSpPr txBox="1"/>
          <p:nvPr/>
        </p:nvSpPr>
        <p:spPr>
          <a:xfrm>
            <a:off x="5092423" y="126603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www</a:t>
            </a:r>
          </a:p>
        </p:txBody>
      </p:sp>
      <p:cxnSp>
        <p:nvCxnSpPr>
          <p:cNvPr id="2" name="Elbow Connector 167">
            <a:extLst>
              <a:ext uri="{FF2B5EF4-FFF2-40B4-BE49-F238E27FC236}">
                <a16:creationId xmlns:a16="http://schemas.microsoft.com/office/drawing/2014/main" id="{F47D54EC-6431-4030-9177-378D024C473C}"/>
              </a:ext>
            </a:extLst>
          </p:cNvPr>
          <p:cNvCxnSpPr/>
          <p:nvPr/>
        </p:nvCxnSpPr>
        <p:spPr>
          <a:xfrm rot="16200000" flipV="1">
            <a:off x="3565495" y="1778730"/>
            <a:ext cx="292266" cy="704273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3A238E0-31EE-4D05-BDC5-50E5CAB3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9800" y="40638"/>
            <a:ext cx="8229600" cy="18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 u="sng" dirty="0">
                <a:cs typeface="Calibri"/>
              </a:rPr>
              <a:t>Endpoints</a:t>
            </a:r>
            <a:endParaRPr lang="en-US" sz="1800" u="sng" dirty="0" err="1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F913E4-9176-43FF-BC3A-D95DA9EC8572}"/>
              </a:ext>
            </a:extLst>
          </p:cNvPr>
          <p:cNvGrpSpPr/>
          <p:nvPr/>
        </p:nvGrpSpPr>
        <p:grpSpPr>
          <a:xfrm>
            <a:off x="152400" y="609600"/>
            <a:ext cx="6629400" cy="5638800"/>
            <a:chOff x="2562225" y="1214643"/>
            <a:chExt cx="1751013" cy="1769764"/>
          </a:xfrm>
        </p:grpSpPr>
        <p:sp>
          <p:nvSpPr>
            <p:cNvPr id="7" name="Rounded Rectangle 28">
              <a:extLst>
                <a:ext uri="{FF2B5EF4-FFF2-40B4-BE49-F238E27FC236}">
                  <a16:creationId xmlns:a16="http://schemas.microsoft.com/office/drawing/2014/main" id="{AFB97C43-77F0-46A0-B1C7-14C00D55E49D}"/>
                </a:ext>
              </a:extLst>
            </p:cNvPr>
            <p:cNvSpPr/>
            <p:nvPr/>
          </p:nvSpPr>
          <p:spPr>
            <a:xfrm>
              <a:off x="2562225" y="1250857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38244C-FE18-4CAE-A676-D446DE73A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184" y="2888744"/>
              <a:ext cx="1557337" cy="7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AWS cloud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9E116A-9756-40C9-817A-B1A35892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4965" y="1214643"/>
              <a:ext cx="117083" cy="11708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B41118-39A9-4790-8746-BF56D35C8C0F}"/>
              </a:ext>
            </a:extLst>
          </p:cNvPr>
          <p:cNvGrpSpPr/>
          <p:nvPr/>
        </p:nvGrpSpPr>
        <p:grpSpPr>
          <a:xfrm>
            <a:off x="1219200" y="1066798"/>
            <a:ext cx="4267200" cy="4800600"/>
            <a:chOff x="436693" y="786025"/>
            <a:chExt cx="2089020" cy="2470541"/>
          </a:xfrm>
        </p:grpSpPr>
        <p:sp>
          <p:nvSpPr>
            <p:cNvPr id="12" name="Rounded Rectangle 36">
              <a:extLst>
                <a:ext uri="{FF2B5EF4-FFF2-40B4-BE49-F238E27FC236}">
                  <a16:creationId xmlns:a16="http://schemas.microsoft.com/office/drawing/2014/main" id="{EA29C1A7-A250-45E1-9F85-6AD8DD01D6FC}"/>
                </a:ext>
              </a:extLst>
            </p:cNvPr>
            <p:cNvSpPr/>
            <p:nvPr/>
          </p:nvSpPr>
          <p:spPr>
            <a:xfrm>
              <a:off x="436693" y="947951"/>
              <a:ext cx="2089020" cy="230743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35">
              <a:extLst>
                <a:ext uri="{FF2B5EF4-FFF2-40B4-BE49-F238E27FC236}">
                  <a16:creationId xmlns:a16="http://schemas.microsoft.com/office/drawing/2014/main" id="{90940A50-C891-4749-AD65-E4911C002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821" y="3133937"/>
              <a:ext cx="1557337" cy="122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269729-5620-4E58-81E9-6224E7A9B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3" y="786025"/>
              <a:ext cx="361561" cy="236019"/>
            </a:xfrm>
            <a:prstGeom prst="rect">
              <a:avLst/>
            </a:prstGeom>
          </p:spPr>
        </p:pic>
      </p:grp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9059F3-75BE-4343-B3F9-9943D8AD22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514600"/>
            <a:ext cx="774865" cy="4442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618B15-4D1B-44B1-964F-02F5F989F1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4191000"/>
            <a:ext cx="774865" cy="4442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D857FA-FF4D-419F-84B7-A910424E79FB}"/>
              </a:ext>
            </a:extLst>
          </p:cNvPr>
          <p:cNvSpPr txBox="1"/>
          <p:nvPr/>
        </p:nvSpPr>
        <p:spPr>
          <a:xfrm>
            <a:off x="304799" y="3505200"/>
            <a:ext cx="72320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VPC</a:t>
            </a:r>
            <a:br>
              <a:rPr lang="en-US" sz="800" b="1" dirty="0"/>
            </a:br>
            <a:r>
              <a:rPr lang="en-US" sz="800" b="1" dirty="0"/>
              <a:t>peering</a:t>
            </a:r>
            <a:endParaRPr lang="en-US" sz="1400" b="1" dirty="0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6FF9552A-2363-445F-959C-83AB2647B6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608092" cy="582457"/>
          </a:xfrm>
          <a:prstGeom prst="rect">
            <a:avLst/>
          </a:prstGeom>
        </p:spPr>
      </p:pic>
      <p:sp>
        <p:nvSpPr>
          <p:cNvPr id="25" name="Rounded Rectangle 51">
            <a:extLst>
              <a:ext uri="{FF2B5EF4-FFF2-40B4-BE49-F238E27FC236}">
                <a16:creationId xmlns:a16="http://schemas.microsoft.com/office/drawing/2014/main" id="{0F1098E8-E790-4AEE-9561-411DF6F3AE8C}"/>
              </a:ext>
            </a:extLst>
          </p:cNvPr>
          <p:cNvSpPr/>
          <p:nvPr/>
        </p:nvSpPr>
        <p:spPr>
          <a:xfrm>
            <a:off x="1524000" y="1752599"/>
            <a:ext cx="3581400" cy="3775709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7" name="Rounded Rectangle 52">
            <a:extLst>
              <a:ext uri="{FF2B5EF4-FFF2-40B4-BE49-F238E27FC236}">
                <a16:creationId xmlns:a16="http://schemas.microsoft.com/office/drawing/2014/main" id="{B12F4BE3-0619-4CCE-9B3B-FD6647577AF3}"/>
              </a:ext>
            </a:extLst>
          </p:cNvPr>
          <p:cNvSpPr/>
          <p:nvPr/>
        </p:nvSpPr>
        <p:spPr>
          <a:xfrm>
            <a:off x="1658399" y="1999200"/>
            <a:ext cx="3142201" cy="15822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B648E3DA-D4C3-40E5-93C6-43D35E2CF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76600"/>
            <a:ext cx="27732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0C4FF6C-90F8-4784-9BB2-882EBC7B10F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6400" y="1828800"/>
            <a:ext cx="254122" cy="235982"/>
          </a:xfrm>
          <a:prstGeom prst="rect">
            <a:avLst/>
          </a:prstGeom>
        </p:spPr>
      </p:pic>
      <p:sp>
        <p:nvSpPr>
          <p:cNvPr id="33" name="Rounded Rectangle 55">
            <a:extLst>
              <a:ext uri="{FF2B5EF4-FFF2-40B4-BE49-F238E27FC236}">
                <a16:creationId xmlns:a16="http://schemas.microsoft.com/office/drawing/2014/main" id="{37D985A7-10C9-438C-9E89-314E18E048CF}"/>
              </a:ext>
            </a:extLst>
          </p:cNvPr>
          <p:cNvSpPr/>
          <p:nvPr/>
        </p:nvSpPr>
        <p:spPr>
          <a:xfrm>
            <a:off x="1657349" y="3810000"/>
            <a:ext cx="3143251" cy="141178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09B9E1-E1C1-4DF2-939C-C7C275610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9" y="4953000"/>
            <a:ext cx="271026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4F8DE4B-B327-4005-A4C7-F53B26DF30C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0199" y="3810000"/>
            <a:ext cx="282047" cy="2619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5729B61-86AC-44CE-B7BD-48C427BA5DC6}"/>
              </a:ext>
            </a:extLst>
          </p:cNvPr>
          <p:cNvSpPr txBox="1"/>
          <p:nvPr/>
        </p:nvSpPr>
        <p:spPr>
          <a:xfrm>
            <a:off x="2667000" y="2133600"/>
            <a:ext cx="1041400" cy="1573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</a:p>
          <a:p>
            <a:pPr algn="ctr"/>
            <a:r>
              <a:rPr lang="en-US" sz="800" b="1" dirty="0"/>
              <a:t>Router table</a:t>
            </a:r>
            <a:endParaRPr lang="en-US" sz="14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FC5BB07-7A3C-4E7B-94AB-73AD746362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78691" cy="32986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C3443ED-DD4E-4D49-BF6E-EFD3B59220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657600"/>
            <a:ext cx="332316" cy="28947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79EDC05-7FD9-4E0A-B2F0-D8A0C46D9512}"/>
              </a:ext>
            </a:extLst>
          </p:cNvPr>
          <p:cNvSpPr txBox="1"/>
          <p:nvPr/>
        </p:nvSpPr>
        <p:spPr>
          <a:xfrm>
            <a:off x="2667000" y="3962400"/>
            <a:ext cx="1041400" cy="1573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</a:p>
          <a:p>
            <a:pPr algn="ctr"/>
            <a:r>
              <a:rPr lang="en-US" sz="800" b="1" dirty="0"/>
              <a:t> Router table</a:t>
            </a:r>
            <a:endParaRPr lang="en-US" sz="14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0E4C70E-3C74-447A-AB4C-9D48AA9C027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90800"/>
            <a:ext cx="378691" cy="32479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99F89C0-FB2B-4503-B6B4-9870A7880E1E}"/>
              </a:ext>
            </a:extLst>
          </p:cNvPr>
          <p:cNvSpPr txBox="1"/>
          <p:nvPr/>
        </p:nvSpPr>
        <p:spPr>
          <a:xfrm>
            <a:off x="4495800" y="2895600"/>
            <a:ext cx="554589" cy="1557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network access control list</a:t>
            </a:r>
            <a:endParaRPr lang="en-US" sz="1400" b="1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0CFD579-5C1B-4C4A-B426-F9CFE6E370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43400"/>
            <a:ext cx="378691" cy="32479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6B5372D-309B-47A4-B8B7-02E1564DE6D2}"/>
              </a:ext>
            </a:extLst>
          </p:cNvPr>
          <p:cNvSpPr txBox="1"/>
          <p:nvPr/>
        </p:nvSpPr>
        <p:spPr>
          <a:xfrm>
            <a:off x="4419600" y="4724400"/>
            <a:ext cx="554589" cy="1557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network access control list</a:t>
            </a:r>
            <a:endParaRPr lang="en-US" sz="1400" b="1" dirty="0"/>
          </a:p>
        </p:txBody>
      </p:sp>
      <p:grpSp>
        <p:nvGrpSpPr>
          <p:cNvPr id="57" name="Group 21">
            <a:extLst>
              <a:ext uri="{FF2B5EF4-FFF2-40B4-BE49-F238E27FC236}">
                <a16:creationId xmlns:a16="http://schemas.microsoft.com/office/drawing/2014/main" id="{E20AF522-8E5F-4D23-85A0-B1EAD3ABC2DA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286000"/>
            <a:ext cx="946728" cy="943927"/>
            <a:chOff x="545458" y="4783771"/>
            <a:chExt cx="2293787" cy="1733798"/>
          </a:xfrm>
        </p:grpSpPr>
        <p:sp>
          <p:nvSpPr>
            <p:cNvPr id="55" name="Rounded Rectangle 70">
              <a:extLst>
                <a:ext uri="{FF2B5EF4-FFF2-40B4-BE49-F238E27FC236}">
                  <a16:creationId xmlns:a16="http://schemas.microsoft.com/office/drawing/2014/main" id="{1AC24CE8-EBB1-4CB7-B5D3-D19BC3EAEF37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6" name="Rounded Rectangle 71">
              <a:extLst>
                <a:ext uri="{FF2B5EF4-FFF2-40B4-BE49-F238E27FC236}">
                  <a16:creationId xmlns:a16="http://schemas.microsoft.com/office/drawing/2014/main" id="{986D6500-BFD6-4AE9-A212-9463342F189C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59" name="TextBox 34">
            <a:extLst>
              <a:ext uri="{FF2B5EF4-FFF2-40B4-BE49-F238E27FC236}">
                <a16:creationId xmlns:a16="http://schemas.microsoft.com/office/drawing/2014/main" id="{B86601A9-6382-4F07-B052-823BA8C51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71800"/>
            <a:ext cx="1932902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grpSp>
        <p:nvGrpSpPr>
          <p:cNvPr id="63" name="Group 21">
            <a:extLst>
              <a:ext uri="{FF2B5EF4-FFF2-40B4-BE49-F238E27FC236}">
                <a16:creationId xmlns:a16="http://schemas.microsoft.com/office/drawing/2014/main" id="{B4D4495B-E0D3-4F2E-A117-95DEC76C1A97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114800"/>
            <a:ext cx="946728" cy="786606"/>
            <a:chOff x="545458" y="4783771"/>
            <a:chExt cx="2293787" cy="1733798"/>
          </a:xfrm>
        </p:grpSpPr>
        <p:sp>
          <p:nvSpPr>
            <p:cNvPr id="61" name="Rounded Rectangle 77">
              <a:extLst>
                <a:ext uri="{FF2B5EF4-FFF2-40B4-BE49-F238E27FC236}">
                  <a16:creationId xmlns:a16="http://schemas.microsoft.com/office/drawing/2014/main" id="{A0B50EB9-F480-4990-B269-F52E5F3845DC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2" name="Rounded Rectangle 78">
              <a:extLst>
                <a:ext uri="{FF2B5EF4-FFF2-40B4-BE49-F238E27FC236}">
                  <a16:creationId xmlns:a16="http://schemas.microsoft.com/office/drawing/2014/main" id="{F3749DC2-535F-44F4-BDD9-0F5F2B7EE8BC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65" name="TextBox 34">
            <a:extLst>
              <a:ext uri="{FF2B5EF4-FFF2-40B4-BE49-F238E27FC236}">
                <a16:creationId xmlns:a16="http://schemas.microsoft.com/office/drawing/2014/main" id="{D05754E5-A85D-4F5C-AB29-5B0C65AF1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24400"/>
            <a:ext cx="1743557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A10084-4C9E-4091-8414-8C66B466B317}"/>
              </a:ext>
            </a:extLst>
          </p:cNvPr>
          <p:cNvSpPr txBox="1"/>
          <p:nvPr/>
        </p:nvSpPr>
        <p:spPr>
          <a:xfrm>
            <a:off x="1981200" y="2895600"/>
            <a:ext cx="562977" cy="19420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VPC NAT gateway</a:t>
            </a:r>
            <a:endParaRPr lang="en-US" sz="1400" b="1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336BA28D-D8E2-4E88-A4D2-35AFEDBC45E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38400"/>
            <a:ext cx="473364" cy="405991"/>
          </a:xfrm>
          <a:prstGeom prst="rect">
            <a:avLst/>
          </a:prstGeom>
        </p:spPr>
      </p:pic>
      <p:grpSp>
        <p:nvGrpSpPr>
          <p:cNvPr id="73" name="Group 21">
            <a:extLst>
              <a:ext uri="{FF2B5EF4-FFF2-40B4-BE49-F238E27FC236}">
                <a16:creationId xmlns:a16="http://schemas.microsoft.com/office/drawing/2014/main" id="{498FBB94-D214-4428-883A-8FC4601D2392}"/>
              </a:ext>
            </a:extLst>
          </p:cNvPr>
          <p:cNvGrpSpPr>
            <a:grpSpLocks/>
          </p:cNvGrpSpPr>
          <p:nvPr/>
        </p:nvGrpSpPr>
        <p:grpSpPr bwMode="auto">
          <a:xfrm>
            <a:off x="1752599" y="4267200"/>
            <a:ext cx="946728" cy="786606"/>
            <a:chOff x="545458" y="4783771"/>
            <a:chExt cx="2293787" cy="1733798"/>
          </a:xfrm>
        </p:grpSpPr>
        <p:sp>
          <p:nvSpPr>
            <p:cNvPr id="71" name="Rounded Rectangle 83">
              <a:extLst>
                <a:ext uri="{FF2B5EF4-FFF2-40B4-BE49-F238E27FC236}">
                  <a16:creationId xmlns:a16="http://schemas.microsoft.com/office/drawing/2014/main" id="{A74BDF91-5524-43CF-8D17-D3B97CFACD32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2" name="Rounded Rectangle 84">
              <a:extLst>
                <a:ext uri="{FF2B5EF4-FFF2-40B4-BE49-F238E27FC236}">
                  <a16:creationId xmlns:a16="http://schemas.microsoft.com/office/drawing/2014/main" id="{C8C2E929-E3D3-4AFB-BB98-754A47696F99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75" name="TextBox 34">
            <a:extLst>
              <a:ext uri="{FF2B5EF4-FFF2-40B4-BE49-F238E27FC236}">
                <a16:creationId xmlns:a16="http://schemas.microsoft.com/office/drawing/2014/main" id="{9138A1F1-2EDC-4E15-85EE-0EAF8E774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99" y="4800600"/>
            <a:ext cx="1325418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pic>
        <p:nvPicPr>
          <p:cNvPr id="77" name="Picture 76" descr="Shape, rectangle&#10;&#10;Description automatically generated">
            <a:extLst>
              <a:ext uri="{FF2B5EF4-FFF2-40B4-BE49-F238E27FC236}">
                <a16:creationId xmlns:a16="http://schemas.microsoft.com/office/drawing/2014/main" id="{78B92402-82D5-419A-9375-FC015666AC1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62201"/>
            <a:ext cx="568037" cy="48944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C30236C-5126-4204-BDAE-398DBC7FCDA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191000"/>
            <a:ext cx="568037" cy="489445"/>
          </a:xfrm>
          <a:prstGeom prst="rect">
            <a:avLst/>
          </a:prstGeom>
        </p:spPr>
      </p:pic>
      <p:pic>
        <p:nvPicPr>
          <p:cNvPr id="81" name="Picture 80" descr="Shape, rectangle, square&#10;&#10;Description automatically generated">
            <a:extLst>
              <a:ext uri="{FF2B5EF4-FFF2-40B4-BE49-F238E27FC236}">
                <a16:creationId xmlns:a16="http://schemas.microsoft.com/office/drawing/2014/main" id="{7D7C36E6-29AA-4CB9-88BE-C8DBE72EEE6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4343400"/>
            <a:ext cx="568037" cy="48944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5434D105-42E2-468F-83AB-017945300091}"/>
              </a:ext>
            </a:extLst>
          </p:cNvPr>
          <p:cNvSpPr txBox="1"/>
          <p:nvPr/>
        </p:nvSpPr>
        <p:spPr>
          <a:xfrm>
            <a:off x="3657600" y="2438401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Public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AB8D64-AE73-438F-BBAF-19EF7C124146}"/>
              </a:ext>
            </a:extLst>
          </p:cNvPr>
          <p:cNvSpPr txBox="1"/>
          <p:nvPr/>
        </p:nvSpPr>
        <p:spPr>
          <a:xfrm>
            <a:off x="1828799" y="4419600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Private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024520-47E4-4D88-A3FA-376CB9D60A25}"/>
              </a:ext>
            </a:extLst>
          </p:cNvPr>
          <p:cNvSpPr txBox="1"/>
          <p:nvPr/>
        </p:nvSpPr>
        <p:spPr>
          <a:xfrm>
            <a:off x="3581400" y="4267200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Private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F5922E9-E022-4008-AAC5-6F5FDFAE9CA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733800"/>
            <a:ext cx="430481" cy="412334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FF480335-D221-4F56-ADCF-FAF42DA09594}"/>
              </a:ext>
            </a:extLst>
          </p:cNvPr>
          <p:cNvSpPr txBox="1"/>
          <p:nvPr/>
        </p:nvSpPr>
        <p:spPr>
          <a:xfrm>
            <a:off x="5141400" y="4146000"/>
            <a:ext cx="723207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endpoints</a:t>
            </a:r>
            <a:endParaRPr lang="en-US" sz="1400" b="1" dirty="0"/>
          </a:p>
        </p:txBody>
      </p:sp>
      <p:sp>
        <p:nvSpPr>
          <p:cNvPr id="97" name="TextBox 37">
            <a:extLst>
              <a:ext uri="{FF2B5EF4-FFF2-40B4-BE49-F238E27FC236}">
                <a16:creationId xmlns:a16="http://schemas.microsoft.com/office/drawing/2014/main" id="{641AED38-26C4-4975-AEEA-C9F08AA10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599" y="5253600"/>
            <a:ext cx="175779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Availability zone 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1BE3AA-3752-4FCE-B3DF-AC6C26A5F971}"/>
              </a:ext>
            </a:extLst>
          </p:cNvPr>
          <p:cNvSpPr txBox="1"/>
          <p:nvPr/>
        </p:nvSpPr>
        <p:spPr>
          <a:xfrm>
            <a:off x="3352800" y="1143000"/>
            <a:ext cx="72320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101" name="Picture 100" descr="Icon&#10;&#10;Description automatically generated">
            <a:extLst>
              <a:ext uri="{FF2B5EF4-FFF2-40B4-BE49-F238E27FC236}">
                <a16:creationId xmlns:a16="http://schemas.microsoft.com/office/drawing/2014/main" id="{398933AA-C3E9-40FF-9392-C4E5E7FE957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66800"/>
            <a:ext cx="516577" cy="47932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0B616B78-E274-4FCC-9F3D-0B13592643E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895600"/>
            <a:ext cx="430481" cy="4572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DEF131D-7846-4B8D-B6E0-2293F67A2542}"/>
              </a:ext>
            </a:extLst>
          </p:cNvPr>
          <p:cNvSpPr txBox="1"/>
          <p:nvPr/>
        </p:nvSpPr>
        <p:spPr>
          <a:xfrm>
            <a:off x="5715000" y="3352800"/>
            <a:ext cx="845598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/>
              <a:t>S3</a:t>
            </a:r>
            <a:endParaRPr lang="en-US" b="1" dirty="0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1B9AB3A0-D27B-46AA-8EB0-4E78127E07F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57400"/>
            <a:ext cx="344384" cy="345989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69F858AF-846A-45B1-B3E9-57CAB991B6FC}"/>
              </a:ext>
            </a:extLst>
          </p:cNvPr>
          <p:cNvSpPr txBox="1"/>
          <p:nvPr/>
        </p:nvSpPr>
        <p:spPr>
          <a:xfrm>
            <a:off x="5638800" y="2362200"/>
            <a:ext cx="1066089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CloudWatch</a:t>
            </a:r>
            <a:endParaRPr lang="en-US" sz="1000" b="1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F1A4DD23-415B-4917-91D6-DEEADF28917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143000"/>
            <a:ext cx="344384" cy="337625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6E8E1E09-DC87-4D8D-A409-21F185AC572B}"/>
              </a:ext>
            </a:extLst>
          </p:cNvPr>
          <p:cNvSpPr txBox="1"/>
          <p:nvPr/>
        </p:nvSpPr>
        <p:spPr>
          <a:xfrm>
            <a:off x="5715000" y="1524000"/>
            <a:ext cx="1010954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pic>
        <p:nvPicPr>
          <p:cNvPr id="115" name="Picture 114" descr="A picture containing text&#10;&#10;Description automatically generated">
            <a:extLst>
              <a:ext uri="{FF2B5EF4-FFF2-40B4-BE49-F238E27FC236}">
                <a16:creationId xmlns:a16="http://schemas.microsoft.com/office/drawing/2014/main" id="{B989358F-BCEE-4CEB-B5BE-4B98560E1B7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838200"/>
            <a:ext cx="709267" cy="701253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1EA30A7-F555-42AA-A81F-1632C5FBF33C}"/>
              </a:ext>
            </a:extLst>
          </p:cNvPr>
          <p:cNvSpPr txBox="1"/>
          <p:nvPr/>
        </p:nvSpPr>
        <p:spPr>
          <a:xfrm>
            <a:off x="7207423" y="1602604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Internet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A237AD3-DC6B-46F3-A21F-70F53E3E8383}"/>
              </a:ext>
            </a:extLst>
          </p:cNvPr>
          <p:cNvCxnSpPr/>
          <p:nvPr/>
        </p:nvCxnSpPr>
        <p:spPr>
          <a:xfrm flipH="1" flipV="1">
            <a:off x="685800" y="3048000"/>
            <a:ext cx="380999" cy="3506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4DF9B3C-8FC8-408F-9C02-5A71E8A8F10F}"/>
              </a:ext>
            </a:extLst>
          </p:cNvPr>
          <p:cNvCxnSpPr/>
          <p:nvPr/>
        </p:nvCxnSpPr>
        <p:spPr>
          <a:xfrm flipV="1">
            <a:off x="692232" y="3886200"/>
            <a:ext cx="374570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986DA06-658D-482C-AB65-B04FE5D9910A}"/>
              </a:ext>
            </a:extLst>
          </p:cNvPr>
          <p:cNvCxnSpPr/>
          <p:nvPr/>
        </p:nvCxnSpPr>
        <p:spPr>
          <a:xfrm flipH="1" flipV="1">
            <a:off x="4191000" y="4495800"/>
            <a:ext cx="381000" cy="999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7">
            <a:extLst>
              <a:ext uri="{FF2B5EF4-FFF2-40B4-BE49-F238E27FC236}">
                <a16:creationId xmlns:a16="http://schemas.microsoft.com/office/drawing/2014/main" id="{265F323B-0D06-4D76-BBE1-CD7197F24F06}"/>
              </a:ext>
            </a:extLst>
          </p:cNvPr>
          <p:cNvCxnSpPr/>
          <p:nvPr/>
        </p:nvCxnSpPr>
        <p:spPr>
          <a:xfrm rot="10800000">
            <a:off x="2530764" y="2641396"/>
            <a:ext cx="441036" cy="1160940"/>
          </a:xfrm>
          <a:prstGeom prst="bentConnector3">
            <a:avLst>
              <a:gd name="adj1" fmla="val 50000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47">
            <a:extLst>
              <a:ext uri="{FF2B5EF4-FFF2-40B4-BE49-F238E27FC236}">
                <a16:creationId xmlns:a16="http://schemas.microsoft.com/office/drawing/2014/main" id="{2FAA29FD-9D92-4A22-BB2E-25397E044D9F}"/>
              </a:ext>
            </a:extLst>
          </p:cNvPr>
          <p:cNvCxnSpPr/>
          <p:nvPr/>
        </p:nvCxnSpPr>
        <p:spPr>
          <a:xfrm rot="5400000" flipH="1" flipV="1">
            <a:off x="2366449" y="3661850"/>
            <a:ext cx="464864" cy="745837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53">
            <a:extLst>
              <a:ext uri="{FF2B5EF4-FFF2-40B4-BE49-F238E27FC236}">
                <a16:creationId xmlns:a16="http://schemas.microsoft.com/office/drawing/2014/main" id="{1EACE7B6-417A-40B8-BF01-9DD9BBFC7FC4}"/>
              </a:ext>
            </a:extLst>
          </p:cNvPr>
          <p:cNvCxnSpPr/>
          <p:nvPr/>
        </p:nvCxnSpPr>
        <p:spPr>
          <a:xfrm rot="5400000" flipH="1" flipV="1">
            <a:off x="5335661" y="-1343572"/>
            <a:ext cx="228600" cy="4592145"/>
          </a:xfrm>
          <a:prstGeom prst="bentConnector3">
            <a:avLst>
              <a:gd name="adj1" fmla="val 357895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59">
            <a:extLst>
              <a:ext uri="{FF2B5EF4-FFF2-40B4-BE49-F238E27FC236}">
                <a16:creationId xmlns:a16="http://schemas.microsoft.com/office/drawing/2014/main" id="{968E921E-745E-49BD-85FF-B3F4B77A03C6}"/>
              </a:ext>
            </a:extLst>
          </p:cNvPr>
          <p:cNvCxnSpPr/>
          <p:nvPr/>
        </p:nvCxnSpPr>
        <p:spPr>
          <a:xfrm>
            <a:off x="3124200" y="533400"/>
            <a:ext cx="2991592" cy="533400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79">
            <a:extLst>
              <a:ext uri="{FF2B5EF4-FFF2-40B4-BE49-F238E27FC236}">
                <a16:creationId xmlns:a16="http://schemas.microsoft.com/office/drawing/2014/main" id="{D154BFC1-BE3A-4DEE-9FB3-93A2C9508E5E}"/>
              </a:ext>
            </a:extLst>
          </p:cNvPr>
          <p:cNvCxnSpPr/>
          <p:nvPr/>
        </p:nvCxnSpPr>
        <p:spPr>
          <a:xfrm flipV="1">
            <a:off x="5688281" y="2230395"/>
            <a:ext cx="675903" cy="1709572"/>
          </a:xfrm>
          <a:prstGeom prst="bentConnector3">
            <a:avLst>
              <a:gd name="adj1" fmla="val 133821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85">
            <a:extLst>
              <a:ext uri="{FF2B5EF4-FFF2-40B4-BE49-F238E27FC236}">
                <a16:creationId xmlns:a16="http://schemas.microsoft.com/office/drawing/2014/main" id="{04D64AB8-D671-44F5-A5DB-AD68C3D1F426}"/>
              </a:ext>
            </a:extLst>
          </p:cNvPr>
          <p:cNvCxnSpPr/>
          <p:nvPr/>
        </p:nvCxnSpPr>
        <p:spPr>
          <a:xfrm rot="5400000" flipH="1" flipV="1">
            <a:off x="5448300" y="3467100"/>
            <a:ext cx="838200" cy="152400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8E6301C-E1EF-4277-9E7D-3158E36235A9}"/>
              </a:ext>
            </a:extLst>
          </p:cNvPr>
          <p:cNvCxnSpPr/>
          <p:nvPr/>
        </p:nvCxnSpPr>
        <p:spPr>
          <a:xfrm flipH="1" flipV="1">
            <a:off x="3153889" y="1546122"/>
            <a:ext cx="7257" cy="282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45E9AC5-DEFA-4451-9FBB-1AA33F3AE63A}"/>
              </a:ext>
            </a:extLst>
          </p:cNvPr>
          <p:cNvSpPr txBox="1"/>
          <p:nvPr/>
        </p:nvSpPr>
        <p:spPr>
          <a:xfrm>
            <a:off x="5092423" y="126603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www</a:t>
            </a:r>
          </a:p>
        </p:txBody>
      </p:sp>
      <p:cxnSp>
        <p:nvCxnSpPr>
          <p:cNvPr id="3" name="Elbow Connector 167">
            <a:extLst>
              <a:ext uri="{FF2B5EF4-FFF2-40B4-BE49-F238E27FC236}">
                <a16:creationId xmlns:a16="http://schemas.microsoft.com/office/drawing/2014/main" id="{143EB201-1CB0-4E28-B531-44ACBDAEC4FC}"/>
              </a:ext>
            </a:extLst>
          </p:cNvPr>
          <p:cNvCxnSpPr/>
          <p:nvPr/>
        </p:nvCxnSpPr>
        <p:spPr>
          <a:xfrm rot="16200000" flipV="1">
            <a:off x="3565495" y="1778730"/>
            <a:ext cx="292266" cy="704273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50">
            <a:extLst>
              <a:ext uri="{FF2B5EF4-FFF2-40B4-BE49-F238E27FC236}">
                <a16:creationId xmlns:a16="http://schemas.microsoft.com/office/drawing/2014/main" id="{8601BBEC-3598-457F-830A-4E02EFA6A0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10607" y="1868208"/>
            <a:ext cx="444666" cy="677718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5C105C1-4327-4F1D-88FE-D446F63C230C}"/>
              </a:ext>
            </a:extLst>
          </p:cNvPr>
          <p:cNvCxnSpPr/>
          <p:nvPr/>
        </p:nvCxnSpPr>
        <p:spPr>
          <a:xfrm flipV="1">
            <a:off x="4824675" y="3957075"/>
            <a:ext cx="428400" cy="39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66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4580-B75F-4308-B69B-84F420C3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9800" y="40638"/>
            <a:ext cx="8229600" cy="18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 u="sng" dirty="0">
                <a:cs typeface="Calibri"/>
              </a:rPr>
              <a:t>Flow Logs</a:t>
            </a:r>
            <a:endParaRPr lang="en-US" sz="1800" u="sng" dirty="0">
              <a:cs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8D6041-6043-41CA-9B67-B78CD9269C25}"/>
              </a:ext>
            </a:extLst>
          </p:cNvPr>
          <p:cNvGrpSpPr/>
          <p:nvPr/>
        </p:nvGrpSpPr>
        <p:grpSpPr>
          <a:xfrm>
            <a:off x="152400" y="609600"/>
            <a:ext cx="6629400" cy="5638800"/>
            <a:chOff x="2562225" y="1214643"/>
            <a:chExt cx="1751013" cy="1769764"/>
          </a:xfrm>
        </p:grpSpPr>
        <p:sp>
          <p:nvSpPr>
            <p:cNvPr id="5" name="Rounded Rectangle 28">
              <a:extLst>
                <a:ext uri="{FF2B5EF4-FFF2-40B4-BE49-F238E27FC236}">
                  <a16:creationId xmlns:a16="http://schemas.microsoft.com/office/drawing/2014/main" id="{AEE0405E-820F-4B7C-B646-5CEAA22EE51A}"/>
                </a:ext>
              </a:extLst>
            </p:cNvPr>
            <p:cNvSpPr/>
            <p:nvPr/>
          </p:nvSpPr>
          <p:spPr>
            <a:xfrm>
              <a:off x="2562225" y="1250857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175717-0CD7-4F21-A1D4-F206CEF74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184" y="2888744"/>
              <a:ext cx="1557337" cy="7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AWS cloud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2A5857-E71B-4ABB-94EA-0BCEB34CA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4965" y="1214643"/>
              <a:ext cx="117083" cy="11708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BFEF54-DF26-4460-B5DC-2C60BF676518}"/>
              </a:ext>
            </a:extLst>
          </p:cNvPr>
          <p:cNvGrpSpPr/>
          <p:nvPr/>
        </p:nvGrpSpPr>
        <p:grpSpPr>
          <a:xfrm>
            <a:off x="1219200" y="1066799"/>
            <a:ext cx="4267200" cy="4800600"/>
            <a:chOff x="436693" y="786025"/>
            <a:chExt cx="2089020" cy="2470541"/>
          </a:xfrm>
        </p:grpSpPr>
        <p:sp>
          <p:nvSpPr>
            <p:cNvPr id="15" name="Rounded Rectangle 36">
              <a:extLst>
                <a:ext uri="{FF2B5EF4-FFF2-40B4-BE49-F238E27FC236}">
                  <a16:creationId xmlns:a16="http://schemas.microsoft.com/office/drawing/2014/main" id="{4E5991DB-A702-43D9-885C-10F5E3FDA736}"/>
                </a:ext>
              </a:extLst>
            </p:cNvPr>
            <p:cNvSpPr/>
            <p:nvPr/>
          </p:nvSpPr>
          <p:spPr>
            <a:xfrm>
              <a:off x="436693" y="947951"/>
              <a:ext cx="2089020" cy="230743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TextBox 35">
              <a:extLst>
                <a:ext uri="{FF2B5EF4-FFF2-40B4-BE49-F238E27FC236}">
                  <a16:creationId xmlns:a16="http://schemas.microsoft.com/office/drawing/2014/main" id="{BDA95C1F-1F19-41C9-9A2D-7FBBDB2E5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821" y="3133937"/>
              <a:ext cx="1557337" cy="122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A072A68-4BDF-4282-9916-6758B392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3" y="786025"/>
              <a:ext cx="361561" cy="236019"/>
            </a:xfrm>
            <a:prstGeom prst="rect">
              <a:avLst/>
            </a:prstGeom>
          </p:spPr>
        </p:pic>
      </p:grpSp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D4FD02-8271-49B1-A979-B3210726B4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514600"/>
            <a:ext cx="774865" cy="4442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C42B7F-455B-4753-AF7B-04F8DA7A96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4191000"/>
            <a:ext cx="774865" cy="4442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EC515E4-12C9-4736-9F38-61E44DBAB8F6}"/>
              </a:ext>
            </a:extLst>
          </p:cNvPr>
          <p:cNvSpPr txBox="1"/>
          <p:nvPr/>
        </p:nvSpPr>
        <p:spPr>
          <a:xfrm>
            <a:off x="304799" y="3505200"/>
            <a:ext cx="72320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VPC</a:t>
            </a:r>
            <a:br>
              <a:rPr lang="en-US" sz="800" b="1" dirty="0"/>
            </a:br>
            <a:r>
              <a:rPr lang="en-US" sz="800" b="1" dirty="0"/>
              <a:t>peering</a:t>
            </a:r>
            <a:endParaRPr lang="en-US" sz="1400" b="1" dirty="0"/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0D3F9467-3CC4-4EF4-BB1F-8226B83555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608092" cy="582457"/>
          </a:xfrm>
          <a:prstGeom prst="rect">
            <a:avLst/>
          </a:prstGeom>
        </p:spPr>
      </p:pic>
      <p:sp>
        <p:nvSpPr>
          <p:cNvPr id="28" name="Rounded Rectangle 51">
            <a:extLst>
              <a:ext uri="{FF2B5EF4-FFF2-40B4-BE49-F238E27FC236}">
                <a16:creationId xmlns:a16="http://schemas.microsoft.com/office/drawing/2014/main" id="{D225086D-E1EE-45F3-AFFF-05CF1EFA80A6}"/>
              </a:ext>
            </a:extLst>
          </p:cNvPr>
          <p:cNvSpPr/>
          <p:nvPr/>
        </p:nvSpPr>
        <p:spPr>
          <a:xfrm>
            <a:off x="1524000" y="1752599"/>
            <a:ext cx="3581400" cy="3775709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0" name="Rounded Rectangle 52">
            <a:extLst>
              <a:ext uri="{FF2B5EF4-FFF2-40B4-BE49-F238E27FC236}">
                <a16:creationId xmlns:a16="http://schemas.microsoft.com/office/drawing/2014/main" id="{F0777577-17B6-4BD4-A1F0-F0D4D623A53D}"/>
              </a:ext>
            </a:extLst>
          </p:cNvPr>
          <p:cNvSpPr/>
          <p:nvPr/>
        </p:nvSpPr>
        <p:spPr>
          <a:xfrm>
            <a:off x="1676399" y="1990200"/>
            <a:ext cx="3124201" cy="16002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2" name="TextBox 37">
            <a:extLst>
              <a:ext uri="{FF2B5EF4-FFF2-40B4-BE49-F238E27FC236}">
                <a16:creationId xmlns:a16="http://schemas.microsoft.com/office/drawing/2014/main" id="{0EC08C85-CA63-489F-95A5-CF2F6E8D1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76600"/>
            <a:ext cx="27732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D05D275-AB73-422B-8D68-8DADF9B3B58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6400" y="1828800"/>
            <a:ext cx="254122" cy="235982"/>
          </a:xfrm>
          <a:prstGeom prst="rect">
            <a:avLst/>
          </a:prstGeom>
        </p:spPr>
      </p:pic>
      <p:sp>
        <p:nvSpPr>
          <p:cNvPr id="36" name="Rounded Rectangle 55">
            <a:extLst>
              <a:ext uri="{FF2B5EF4-FFF2-40B4-BE49-F238E27FC236}">
                <a16:creationId xmlns:a16="http://schemas.microsoft.com/office/drawing/2014/main" id="{FE9906D5-D658-496F-8EA6-31C81176A955}"/>
              </a:ext>
            </a:extLst>
          </p:cNvPr>
          <p:cNvSpPr/>
          <p:nvPr/>
        </p:nvSpPr>
        <p:spPr>
          <a:xfrm>
            <a:off x="1657349" y="3810000"/>
            <a:ext cx="3143251" cy="141178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06A4E5-753F-4B0A-A56F-313C26BBB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9" y="4953000"/>
            <a:ext cx="271026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5B258EC-7244-4D7C-9C1C-7DA3804A86E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0199" y="3810000"/>
            <a:ext cx="282047" cy="26191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6B0E5DA-B43E-42BE-AFC2-BAA15137FB74}"/>
              </a:ext>
            </a:extLst>
          </p:cNvPr>
          <p:cNvSpPr txBox="1"/>
          <p:nvPr/>
        </p:nvSpPr>
        <p:spPr>
          <a:xfrm>
            <a:off x="2667000" y="2133600"/>
            <a:ext cx="1041400" cy="1573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</a:p>
          <a:p>
            <a:pPr algn="ctr"/>
            <a:r>
              <a:rPr lang="en-US" sz="800" b="1" dirty="0"/>
              <a:t>Router table</a:t>
            </a:r>
            <a:endParaRPr lang="en-US" sz="1400" b="1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5A92FCC-953B-4BFD-B9A8-B1A6F8CB28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78691" cy="32986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C737FC6-C98D-47FA-ACFE-8E40F4B89F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657600"/>
            <a:ext cx="332316" cy="28947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4B3AE15-5F4B-4154-A3F0-367CF604D225}"/>
              </a:ext>
            </a:extLst>
          </p:cNvPr>
          <p:cNvSpPr txBox="1"/>
          <p:nvPr/>
        </p:nvSpPr>
        <p:spPr>
          <a:xfrm>
            <a:off x="2667000" y="3962400"/>
            <a:ext cx="1041400" cy="1573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</a:p>
          <a:p>
            <a:pPr algn="ctr"/>
            <a:r>
              <a:rPr lang="en-US" sz="800" b="1" dirty="0"/>
              <a:t> Router table</a:t>
            </a:r>
            <a:endParaRPr lang="en-US" sz="14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234BA2B-E2E4-42C3-BA78-F72D8F45B15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90800"/>
            <a:ext cx="378691" cy="32479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7A2AF9B-9A2E-4CDE-B231-FB39DA100E18}"/>
              </a:ext>
            </a:extLst>
          </p:cNvPr>
          <p:cNvSpPr txBox="1"/>
          <p:nvPr/>
        </p:nvSpPr>
        <p:spPr>
          <a:xfrm>
            <a:off x="4495800" y="2895600"/>
            <a:ext cx="554589" cy="1557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network access control list</a:t>
            </a:r>
            <a:endParaRPr lang="en-US" sz="14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50E2961-6E82-4CC7-A4CA-91A8B42E9EF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43400"/>
            <a:ext cx="378691" cy="32479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E04062B-8158-4ACF-A0E4-842BEB20353B}"/>
              </a:ext>
            </a:extLst>
          </p:cNvPr>
          <p:cNvSpPr txBox="1"/>
          <p:nvPr/>
        </p:nvSpPr>
        <p:spPr>
          <a:xfrm>
            <a:off x="4419600" y="4724400"/>
            <a:ext cx="554589" cy="1557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network access control list</a:t>
            </a:r>
            <a:endParaRPr lang="en-US" sz="1400" b="1" dirty="0"/>
          </a:p>
        </p:txBody>
      </p:sp>
      <p:grpSp>
        <p:nvGrpSpPr>
          <p:cNvPr id="60" name="Group 21">
            <a:extLst>
              <a:ext uri="{FF2B5EF4-FFF2-40B4-BE49-F238E27FC236}">
                <a16:creationId xmlns:a16="http://schemas.microsoft.com/office/drawing/2014/main" id="{544394F0-E06E-4C29-8A1F-4121F1DB31F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286000"/>
            <a:ext cx="946728" cy="943927"/>
            <a:chOff x="545458" y="4783771"/>
            <a:chExt cx="2293787" cy="1733798"/>
          </a:xfrm>
        </p:grpSpPr>
        <p:sp>
          <p:nvSpPr>
            <p:cNvPr id="58" name="Rounded Rectangle 70">
              <a:extLst>
                <a:ext uri="{FF2B5EF4-FFF2-40B4-BE49-F238E27FC236}">
                  <a16:creationId xmlns:a16="http://schemas.microsoft.com/office/drawing/2014/main" id="{3A7FDD3B-DD7A-4A6E-BC81-0848299EF13C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9" name="Rounded Rectangle 71">
              <a:extLst>
                <a:ext uri="{FF2B5EF4-FFF2-40B4-BE49-F238E27FC236}">
                  <a16:creationId xmlns:a16="http://schemas.microsoft.com/office/drawing/2014/main" id="{129BCA44-4E5D-4F29-8576-343B090C64C5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62" name="TextBox 34">
            <a:extLst>
              <a:ext uri="{FF2B5EF4-FFF2-40B4-BE49-F238E27FC236}">
                <a16:creationId xmlns:a16="http://schemas.microsoft.com/office/drawing/2014/main" id="{B313C2F7-0DD9-477E-85B0-898606AA3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71800"/>
            <a:ext cx="1932902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grpSp>
        <p:nvGrpSpPr>
          <p:cNvPr id="66" name="Group 21">
            <a:extLst>
              <a:ext uri="{FF2B5EF4-FFF2-40B4-BE49-F238E27FC236}">
                <a16:creationId xmlns:a16="http://schemas.microsoft.com/office/drawing/2014/main" id="{AA7E6BF3-F697-473D-A311-A486B635221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114800"/>
            <a:ext cx="946728" cy="786606"/>
            <a:chOff x="545458" y="4783771"/>
            <a:chExt cx="2293787" cy="1733798"/>
          </a:xfrm>
        </p:grpSpPr>
        <p:sp>
          <p:nvSpPr>
            <p:cNvPr id="64" name="Rounded Rectangle 77">
              <a:extLst>
                <a:ext uri="{FF2B5EF4-FFF2-40B4-BE49-F238E27FC236}">
                  <a16:creationId xmlns:a16="http://schemas.microsoft.com/office/drawing/2014/main" id="{CA0BAE47-339F-4622-BA9C-CF0A8D97A59C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5" name="Rounded Rectangle 78">
              <a:extLst>
                <a:ext uri="{FF2B5EF4-FFF2-40B4-BE49-F238E27FC236}">
                  <a16:creationId xmlns:a16="http://schemas.microsoft.com/office/drawing/2014/main" id="{38512AE7-2514-421B-9974-5C58A5A7558D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68" name="TextBox 34">
            <a:extLst>
              <a:ext uri="{FF2B5EF4-FFF2-40B4-BE49-F238E27FC236}">
                <a16:creationId xmlns:a16="http://schemas.microsoft.com/office/drawing/2014/main" id="{F98BFB3F-08FA-4A7F-BE59-9720823FB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24400"/>
            <a:ext cx="1743557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008AAE-2E95-4271-BF11-53231CC700E7}"/>
              </a:ext>
            </a:extLst>
          </p:cNvPr>
          <p:cNvSpPr txBox="1"/>
          <p:nvPr/>
        </p:nvSpPr>
        <p:spPr>
          <a:xfrm>
            <a:off x="1981200" y="2895600"/>
            <a:ext cx="562977" cy="19420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VPC NAT gateway</a:t>
            </a:r>
            <a:endParaRPr lang="en-US" sz="1400" b="1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E8AC9A9E-72F8-4885-B669-F484DC2433B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38400"/>
            <a:ext cx="473364" cy="405991"/>
          </a:xfrm>
          <a:prstGeom prst="rect">
            <a:avLst/>
          </a:prstGeom>
        </p:spPr>
      </p:pic>
      <p:grpSp>
        <p:nvGrpSpPr>
          <p:cNvPr id="76" name="Group 21">
            <a:extLst>
              <a:ext uri="{FF2B5EF4-FFF2-40B4-BE49-F238E27FC236}">
                <a16:creationId xmlns:a16="http://schemas.microsoft.com/office/drawing/2014/main" id="{B090A28B-F2EF-4DB7-A1D9-1EF5DA321A63}"/>
              </a:ext>
            </a:extLst>
          </p:cNvPr>
          <p:cNvGrpSpPr>
            <a:grpSpLocks/>
          </p:cNvGrpSpPr>
          <p:nvPr/>
        </p:nvGrpSpPr>
        <p:grpSpPr bwMode="auto">
          <a:xfrm>
            <a:off x="1752599" y="4267200"/>
            <a:ext cx="946728" cy="786606"/>
            <a:chOff x="545458" y="4783771"/>
            <a:chExt cx="2293787" cy="1733798"/>
          </a:xfrm>
        </p:grpSpPr>
        <p:sp>
          <p:nvSpPr>
            <p:cNvPr id="74" name="Rounded Rectangle 83">
              <a:extLst>
                <a:ext uri="{FF2B5EF4-FFF2-40B4-BE49-F238E27FC236}">
                  <a16:creationId xmlns:a16="http://schemas.microsoft.com/office/drawing/2014/main" id="{8A578393-2486-4A60-A8EE-EFDDD8EA4291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5" name="Rounded Rectangle 84">
              <a:extLst>
                <a:ext uri="{FF2B5EF4-FFF2-40B4-BE49-F238E27FC236}">
                  <a16:creationId xmlns:a16="http://schemas.microsoft.com/office/drawing/2014/main" id="{C22D2F46-AE9F-41A8-B14C-2E1C9787837C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78" name="TextBox 34">
            <a:extLst>
              <a:ext uri="{FF2B5EF4-FFF2-40B4-BE49-F238E27FC236}">
                <a16:creationId xmlns:a16="http://schemas.microsoft.com/office/drawing/2014/main" id="{6EF787C9-3953-4246-86EE-1390819D3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99" y="4800600"/>
            <a:ext cx="1325418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pic>
        <p:nvPicPr>
          <p:cNvPr id="80" name="Picture 79" descr="Shape, rectangle&#10;&#10;Description automatically generated">
            <a:extLst>
              <a:ext uri="{FF2B5EF4-FFF2-40B4-BE49-F238E27FC236}">
                <a16:creationId xmlns:a16="http://schemas.microsoft.com/office/drawing/2014/main" id="{E7429B6D-D64D-43E6-91E5-9CE2B362AB0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62201"/>
            <a:ext cx="568037" cy="489445"/>
          </a:xfrm>
          <a:prstGeom prst="rect">
            <a:avLst/>
          </a:prstGeom>
        </p:spPr>
      </p:pic>
      <p:pic>
        <p:nvPicPr>
          <p:cNvPr id="82" name="Picture 81" descr="Shape, rectangle, square&#10;&#10;Description automatically generated">
            <a:extLst>
              <a:ext uri="{FF2B5EF4-FFF2-40B4-BE49-F238E27FC236}">
                <a16:creationId xmlns:a16="http://schemas.microsoft.com/office/drawing/2014/main" id="{9DC63056-6671-4B58-A2E4-233620DE25F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191000"/>
            <a:ext cx="568037" cy="489445"/>
          </a:xfrm>
          <a:prstGeom prst="rect">
            <a:avLst/>
          </a:prstGeom>
        </p:spPr>
      </p:pic>
      <p:pic>
        <p:nvPicPr>
          <p:cNvPr id="84" name="Picture 83" descr="Shape, rectangle, square&#10;&#10;Description automatically generated">
            <a:extLst>
              <a:ext uri="{FF2B5EF4-FFF2-40B4-BE49-F238E27FC236}">
                <a16:creationId xmlns:a16="http://schemas.microsoft.com/office/drawing/2014/main" id="{82CFBBBD-37FA-4F4A-AA34-C6C351BB6BB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4343400"/>
            <a:ext cx="568037" cy="48944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5E586E7-731A-40D7-8B6C-E8AB9F531647}"/>
              </a:ext>
            </a:extLst>
          </p:cNvPr>
          <p:cNvSpPr txBox="1"/>
          <p:nvPr/>
        </p:nvSpPr>
        <p:spPr>
          <a:xfrm>
            <a:off x="3657600" y="2438401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Public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3C012D-C37C-4C80-AB66-F5C8DD8F4FE0}"/>
              </a:ext>
            </a:extLst>
          </p:cNvPr>
          <p:cNvSpPr txBox="1"/>
          <p:nvPr/>
        </p:nvSpPr>
        <p:spPr>
          <a:xfrm>
            <a:off x="1828799" y="4419600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Private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54C5B6-5F7E-480B-9D1A-71127B56372F}"/>
              </a:ext>
            </a:extLst>
          </p:cNvPr>
          <p:cNvSpPr txBox="1"/>
          <p:nvPr/>
        </p:nvSpPr>
        <p:spPr>
          <a:xfrm>
            <a:off x="3581400" y="4267200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Private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CF7FBFF8-5961-4B8C-A11E-4FB54EA49B6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733800"/>
            <a:ext cx="430481" cy="41233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A4E3797-BC5C-440E-A9B1-EB459E21A30F}"/>
              </a:ext>
            </a:extLst>
          </p:cNvPr>
          <p:cNvSpPr txBox="1"/>
          <p:nvPr/>
        </p:nvSpPr>
        <p:spPr>
          <a:xfrm>
            <a:off x="5105400" y="4191000"/>
            <a:ext cx="723207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endpoints</a:t>
            </a:r>
            <a:endParaRPr lang="en-US" sz="14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1C2AABC-2129-48B6-8F49-E94DD030AFEE}"/>
              </a:ext>
            </a:extLst>
          </p:cNvPr>
          <p:cNvSpPr txBox="1"/>
          <p:nvPr/>
        </p:nvSpPr>
        <p:spPr>
          <a:xfrm>
            <a:off x="4876800" y="1143000"/>
            <a:ext cx="723207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flow logs</a:t>
            </a:r>
            <a:endParaRPr lang="en-US" sz="1400" b="1" dirty="0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12FD06B-9745-4C64-92CC-238D8660218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95400"/>
            <a:ext cx="434490" cy="416176"/>
          </a:xfrm>
          <a:prstGeom prst="rect">
            <a:avLst/>
          </a:prstGeom>
        </p:spPr>
      </p:pic>
      <p:sp>
        <p:nvSpPr>
          <p:cNvPr id="112" name="TextBox 37">
            <a:extLst>
              <a:ext uri="{FF2B5EF4-FFF2-40B4-BE49-F238E27FC236}">
                <a16:creationId xmlns:a16="http://schemas.microsoft.com/office/drawing/2014/main" id="{3F178769-2B2E-4A1B-8AD4-2138818F5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8599" y="5226600"/>
            <a:ext cx="175779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Availability zone 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DC09A6-A3D2-475E-827B-E973E4398A51}"/>
              </a:ext>
            </a:extLst>
          </p:cNvPr>
          <p:cNvSpPr txBox="1"/>
          <p:nvPr/>
        </p:nvSpPr>
        <p:spPr>
          <a:xfrm>
            <a:off x="3352800" y="1143000"/>
            <a:ext cx="72320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116" name="Picture 115" descr="Icon&#10;&#10;Description automatically generated">
            <a:extLst>
              <a:ext uri="{FF2B5EF4-FFF2-40B4-BE49-F238E27FC236}">
                <a16:creationId xmlns:a16="http://schemas.microsoft.com/office/drawing/2014/main" id="{F58A6DBA-167C-4EC1-B623-404854E0D55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66800"/>
            <a:ext cx="516577" cy="47932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EBFE0811-C0A4-4912-9817-E90C581181C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895600"/>
            <a:ext cx="430481" cy="45720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3D215B71-8318-43BF-AC80-79AC1A137895}"/>
              </a:ext>
            </a:extLst>
          </p:cNvPr>
          <p:cNvSpPr txBox="1"/>
          <p:nvPr/>
        </p:nvSpPr>
        <p:spPr>
          <a:xfrm>
            <a:off x="5715000" y="3352800"/>
            <a:ext cx="845598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/>
              <a:t>S3</a:t>
            </a:r>
            <a:endParaRPr lang="en-US" b="1" dirty="0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AED03F40-83D0-4C55-8A0D-6C8FE9179B5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57400"/>
            <a:ext cx="344384" cy="345989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CC6C4EBD-10E9-45F0-B0BD-7F3EC60D0DD5}"/>
              </a:ext>
            </a:extLst>
          </p:cNvPr>
          <p:cNvSpPr txBox="1"/>
          <p:nvPr/>
        </p:nvSpPr>
        <p:spPr>
          <a:xfrm>
            <a:off x="5638800" y="2362200"/>
            <a:ext cx="1066089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CloudWatch</a:t>
            </a:r>
            <a:endParaRPr lang="en-US" sz="1000" b="1" dirty="0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ACC78AE-EDD0-4BC8-A2B9-97672808529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143000"/>
            <a:ext cx="344384" cy="337625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7C3527C2-0E7F-4B85-9CCB-2E9218AE7227}"/>
              </a:ext>
            </a:extLst>
          </p:cNvPr>
          <p:cNvSpPr txBox="1"/>
          <p:nvPr/>
        </p:nvSpPr>
        <p:spPr>
          <a:xfrm>
            <a:off x="5715000" y="1524000"/>
            <a:ext cx="1010954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pic>
        <p:nvPicPr>
          <p:cNvPr id="130" name="Picture 129" descr="A picture containing text&#10;&#10;Description automatically generated">
            <a:extLst>
              <a:ext uri="{FF2B5EF4-FFF2-40B4-BE49-F238E27FC236}">
                <a16:creationId xmlns:a16="http://schemas.microsoft.com/office/drawing/2014/main" id="{30DA577B-9DBE-405A-A884-B9AD2261563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838200"/>
            <a:ext cx="709267" cy="70125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D018EEB-5472-4708-9322-FA4F08C3C28C}"/>
              </a:ext>
            </a:extLst>
          </p:cNvPr>
          <p:cNvSpPr txBox="1"/>
          <p:nvPr/>
        </p:nvSpPr>
        <p:spPr>
          <a:xfrm>
            <a:off x="7207423" y="1602604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Internet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2947F6F-7781-4D62-AC73-E920A7A7C8B6}"/>
              </a:ext>
            </a:extLst>
          </p:cNvPr>
          <p:cNvCxnSpPr/>
          <p:nvPr/>
        </p:nvCxnSpPr>
        <p:spPr>
          <a:xfrm flipH="1" flipV="1">
            <a:off x="685800" y="3048000"/>
            <a:ext cx="380999" cy="3506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25EB2E9-09CC-4C00-A260-558F614C796C}"/>
              </a:ext>
            </a:extLst>
          </p:cNvPr>
          <p:cNvCxnSpPr/>
          <p:nvPr/>
        </p:nvCxnSpPr>
        <p:spPr>
          <a:xfrm flipV="1">
            <a:off x="692232" y="3886200"/>
            <a:ext cx="374570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B19D76E-A0BD-4366-BEB9-6A121B7F85E5}"/>
              </a:ext>
            </a:extLst>
          </p:cNvPr>
          <p:cNvCxnSpPr/>
          <p:nvPr/>
        </p:nvCxnSpPr>
        <p:spPr>
          <a:xfrm flipH="1" flipV="1">
            <a:off x="4191000" y="4495800"/>
            <a:ext cx="381000" cy="999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7">
            <a:extLst>
              <a:ext uri="{FF2B5EF4-FFF2-40B4-BE49-F238E27FC236}">
                <a16:creationId xmlns:a16="http://schemas.microsoft.com/office/drawing/2014/main" id="{23903AF3-A061-42E4-BCF1-A5183E165718}"/>
              </a:ext>
            </a:extLst>
          </p:cNvPr>
          <p:cNvCxnSpPr/>
          <p:nvPr/>
        </p:nvCxnSpPr>
        <p:spPr>
          <a:xfrm rot="10800000">
            <a:off x="2530764" y="2641396"/>
            <a:ext cx="441036" cy="1160940"/>
          </a:xfrm>
          <a:prstGeom prst="bentConnector3">
            <a:avLst>
              <a:gd name="adj1" fmla="val 50000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7">
            <a:extLst>
              <a:ext uri="{FF2B5EF4-FFF2-40B4-BE49-F238E27FC236}">
                <a16:creationId xmlns:a16="http://schemas.microsoft.com/office/drawing/2014/main" id="{80B3CDA1-AF00-456D-AD8F-E8C9975F9314}"/>
              </a:ext>
            </a:extLst>
          </p:cNvPr>
          <p:cNvCxnSpPr/>
          <p:nvPr/>
        </p:nvCxnSpPr>
        <p:spPr>
          <a:xfrm rot="5400000" flipH="1" flipV="1">
            <a:off x="2366449" y="3661850"/>
            <a:ext cx="464864" cy="745837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50">
            <a:extLst>
              <a:ext uri="{FF2B5EF4-FFF2-40B4-BE49-F238E27FC236}">
                <a16:creationId xmlns:a16="http://schemas.microsoft.com/office/drawing/2014/main" id="{05889B89-1D1A-43CF-A52F-A602CB7946E4}"/>
              </a:ext>
            </a:extLst>
          </p:cNvPr>
          <p:cNvCxnSpPr/>
          <p:nvPr/>
        </p:nvCxnSpPr>
        <p:spPr>
          <a:xfrm rot="5400000" flipH="1" flipV="1">
            <a:off x="2410608" y="1877208"/>
            <a:ext cx="444666" cy="677718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53">
            <a:extLst>
              <a:ext uri="{FF2B5EF4-FFF2-40B4-BE49-F238E27FC236}">
                <a16:creationId xmlns:a16="http://schemas.microsoft.com/office/drawing/2014/main" id="{3D77F2B8-12AB-43A0-B2EE-C99DD0CD36EC}"/>
              </a:ext>
            </a:extLst>
          </p:cNvPr>
          <p:cNvCxnSpPr/>
          <p:nvPr/>
        </p:nvCxnSpPr>
        <p:spPr>
          <a:xfrm rot="5400000" flipH="1" flipV="1">
            <a:off x="5335661" y="-1343572"/>
            <a:ext cx="228600" cy="4592145"/>
          </a:xfrm>
          <a:prstGeom prst="bentConnector3">
            <a:avLst>
              <a:gd name="adj1" fmla="val 357895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59">
            <a:extLst>
              <a:ext uri="{FF2B5EF4-FFF2-40B4-BE49-F238E27FC236}">
                <a16:creationId xmlns:a16="http://schemas.microsoft.com/office/drawing/2014/main" id="{01699430-7111-4D21-836E-64FFDA81D38B}"/>
              </a:ext>
            </a:extLst>
          </p:cNvPr>
          <p:cNvCxnSpPr/>
          <p:nvPr/>
        </p:nvCxnSpPr>
        <p:spPr>
          <a:xfrm>
            <a:off x="3124200" y="533400"/>
            <a:ext cx="2991592" cy="533400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67">
            <a:extLst>
              <a:ext uri="{FF2B5EF4-FFF2-40B4-BE49-F238E27FC236}">
                <a16:creationId xmlns:a16="http://schemas.microsoft.com/office/drawing/2014/main" id="{50263F77-9532-4C8A-8649-982CDD46F8F6}"/>
              </a:ext>
            </a:extLst>
          </p:cNvPr>
          <p:cNvCxnSpPr/>
          <p:nvPr/>
        </p:nvCxnSpPr>
        <p:spPr>
          <a:xfrm rot="16200000" flipV="1">
            <a:off x="3556495" y="1787730"/>
            <a:ext cx="292266" cy="704273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79">
            <a:extLst>
              <a:ext uri="{FF2B5EF4-FFF2-40B4-BE49-F238E27FC236}">
                <a16:creationId xmlns:a16="http://schemas.microsoft.com/office/drawing/2014/main" id="{34332A51-1139-4EA7-989C-485129BAFEA1}"/>
              </a:ext>
            </a:extLst>
          </p:cNvPr>
          <p:cNvCxnSpPr/>
          <p:nvPr/>
        </p:nvCxnSpPr>
        <p:spPr>
          <a:xfrm flipV="1">
            <a:off x="5688281" y="2230395"/>
            <a:ext cx="675903" cy="1709572"/>
          </a:xfrm>
          <a:prstGeom prst="bentConnector3">
            <a:avLst>
              <a:gd name="adj1" fmla="val 133821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85">
            <a:extLst>
              <a:ext uri="{FF2B5EF4-FFF2-40B4-BE49-F238E27FC236}">
                <a16:creationId xmlns:a16="http://schemas.microsoft.com/office/drawing/2014/main" id="{B94B7585-6988-4E4A-846B-352AB0EB9A33}"/>
              </a:ext>
            </a:extLst>
          </p:cNvPr>
          <p:cNvCxnSpPr/>
          <p:nvPr/>
        </p:nvCxnSpPr>
        <p:spPr>
          <a:xfrm rot="5400000" flipH="1" flipV="1">
            <a:off x="5448300" y="3467100"/>
            <a:ext cx="838200" cy="152400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57D6F61-C646-4B06-A6F5-38C882D2FBC8}"/>
              </a:ext>
            </a:extLst>
          </p:cNvPr>
          <p:cNvCxnSpPr/>
          <p:nvPr/>
        </p:nvCxnSpPr>
        <p:spPr>
          <a:xfrm>
            <a:off x="5463690" y="1503488"/>
            <a:ext cx="556110" cy="726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F2F994A-8FAE-43FC-8251-5897E8DCBF61}"/>
              </a:ext>
            </a:extLst>
          </p:cNvPr>
          <p:cNvCxnSpPr/>
          <p:nvPr/>
        </p:nvCxnSpPr>
        <p:spPr>
          <a:xfrm>
            <a:off x="5463690" y="1503488"/>
            <a:ext cx="479910" cy="1620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8BB8259-0A1E-4B04-9A24-737F75D82D79}"/>
              </a:ext>
            </a:extLst>
          </p:cNvPr>
          <p:cNvCxnSpPr/>
          <p:nvPr/>
        </p:nvCxnSpPr>
        <p:spPr>
          <a:xfrm flipH="1" flipV="1">
            <a:off x="3153889" y="1546122"/>
            <a:ext cx="7257" cy="282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20B7A97-70F9-43CD-B674-FF597E98A435}"/>
              </a:ext>
            </a:extLst>
          </p:cNvPr>
          <p:cNvSpPr txBox="1"/>
          <p:nvPr/>
        </p:nvSpPr>
        <p:spPr>
          <a:xfrm>
            <a:off x="5092423" y="126603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www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66BE4F1-EF97-4BCB-A81F-B87E2F13C041}"/>
              </a:ext>
            </a:extLst>
          </p:cNvPr>
          <p:cNvCxnSpPr/>
          <p:nvPr/>
        </p:nvCxnSpPr>
        <p:spPr>
          <a:xfrm flipV="1">
            <a:off x="4824675" y="3966075"/>
            <a:ext cx="428400" cy="39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42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0223-2579-4D3A-ABF5-052046C7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6800" y="-4362"/>
            <a:ext cx="8229600" cy="324000"/>
          </a:xfrm>
        </p:spPr>
        <p:txBody>
          <a:bodyPr>
            <a:noAutofit/>
          </a:bodyPr>
          <a:lstStyle/>
          <a:p>
            <a:r>
              <a:rPr lang="en-US" sz="1800" b="1" u="sng" dirty="0">
                <a:cs typeface="Calibri"/>
              </a:rPr>
              <a:t>VPN</a:t>
            </a:r>
            <a:endParaRPr lang="en-US" i="1" dirty="0">
              <a:cs typeface="Calibri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8E415C7-B44A-404D-B1A9-8F3EB710E3F1}"/>
              </a:ext>
            </a:extLst>
          </p:cNvPr>
          <p:cNvGrpSpPr/>
          <p:nvPr/>
        </p:nvGrpSpPr>
        <p:grpSpPr>
          <a:xfrm>
            <a:off x="152400" y="609600"/>
            <a:ext cx="6629400" cy="5638800"/>
            <a:chOff x="2562225" y="1214643"/>
            <a:chExt cx="1751013" cy="1769764"/>
          </a:xfrm>
        </p:grpSpPr>
        <p:sp>
          <p:nvSpPr>
            <p:cNvPr id="172" name="Rounded Rectangle 28">
              <a:extLst>
                <a:ext uri="{FF2B5EF4-FFF2-40B4-BE49-F238E27FC236}">
                  <a16:creationId xmlns:a16="http://schemas.microsoft.com/office/drawing/2014/main" id="{E38BDA9C-1AD2-4B4E-AC23-8123D90B45F5}"/>
                </a:ext>
              </a:extLst>
            </p:cNvPr>
            <p:cNvSpPr/>
            <p:nvPr/>
          </p:nvSpPr>
          <p:spPr>
            <a:xfrm>
              <a:off x="2562225" y="1250857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300CB63-EA43-4A09-BAB0-DB0715F4C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184" y="2888744"/>
              <a:ext cx="1557337" cy="7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AWS cloud</a:t>
              </a:r>
            </a:p>
          </p:txBody>
        </p:sp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EEA90FA3-83C6-4691-9B0D-EF7E54306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4965" y="1214643"/>
              <a:ext cx="117083" cy="117083"/>
            </a:xfrm>
            <a:prstGeom prst="rect">
              <a:avLst/>
            </a:prstGeom>
          </p:spPr>
        </p:pic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5BF0FFC-00D5-479E-AE3F-B1087A81AC48}"/>
              </a:ext>
            </a:extLst>
          </p:cNvPr>
          <p:cNvGrpSpPr/>
          <p:nvPr/>
        </p:nvGrpSpPr>
        <p:grpSpPr>
          <a:xfrm>
            <a:off x="7239000" y="3048000"/>
            <a:ext cx="1752600" cy="2819400"/>
            <a:chOff x="4676775" y="982605"/>
            <a:chExt cx="1752600" cy="1999607"/>
          </a:xfrm>
        </p:grpSpPr>
        <p:sp>
          <p:nvSpPr>
            <p:cNvPr id="177" name="Rounded Rectangle 32">
              <a:extLst>
                <a:ext uri="{FF2B5EF4-FFF2-40B4-BE49-F238E27FC236}">
                  <a16:creationId xmlns:a16="http://schemas.microsoft.com/office/drawing/2014/main" id="{E40808EF-6F98-4CDE-886E-A610616B47C4}"/>
                </a:ext>
              </a:extLst>
            </p:cNvPr>
            <p:cNvSpPr/>
            <p:nvPr/>
          </p:nvSpPr>
          <p:spPr>
            <a:xfrm>
              <a:off x="4676775" y="1248662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8" name="TextBox 37">
              <a:extLst>
                <a:ext uri="{FF2B5EF4-FFF2-40B4-BE49-F238E27FC236}">
                  <a16:creationId xmlns:a16="http://schemas.microsoft.com/office/drawing/2014/main" id="{57BF9D5B-1A99-468E-AD23-38C58140A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850" y="2171561"/>
              <a:ext cx="1555750" cy="196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+mj-lt"/>
                  <a:ea typeface="Verdana" pitchFamily="34" charset="0"/>
                  <a:cs typeface="Helvetica Neue"/>
                </a:rPr>
                <a:t>corporate data center</a:t>
              </a:r>
            </a:p>
          </p:txBody>
        </p:sp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11DA7C85-BB8D-4204-A38D-B4DEF9B79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9370" y="982605"/>
              <a:ext cx="323113" cy="446204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73E8C04-C6E2-4571-9EA3-9FA86B0C13F4}"/>
              </a:ext>
            </a:extLst>
          </p:cNvPr>
          <p:cNvGrpSpPr/>
          <p:nvPr/>
        </p:nvGrpSpPr>
        <p:grpSpPr>
          <a:xfrm>
            <a:off x="1219200" y="1066799"/>
            <a:ext cx="4267200" cy="4800600"/>
            <a:chOff x="436693" y="786025"/>
            <a:chExt cx="2089020" cy="2470541"/>
          </a:xfrm>
        </p:grpSpPr>
        <p:sp>
          <p:nvSpPr>
            <p:cNvPr id="182" name="Rounded Rectangle 36">
              <a:extLst>
                <a:ext uri="{FF2B5EF4-FFF2-40B4-BE49-F238E27FC236}">
                  <a16:creationId xmlns:a16="http://schemas.microsoft.com/office/drawing/2014/main" id="{968F1C8F-F4B6-4882-AF57-7AC9B53D7439}"/>
                </a:ext>
              </a:extLst>
            </p:cNvPr>
            <p:cNvSpPr/>
            <p:nvPr/>
          </p:nvSpPr>
          <p:spPr>
            <a:xfrm>
              <a:off x="436693" y="947951"/>
              <a:ext cx="2089020" cy="230743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3" name="TextBox 35">
              <a:extLst>
                <a:ext uri="{FF2B5EF4-FFF2-40B4-BE49-F238E27FC236}">
                  <a16:creationId xmlns:a16="http://schemas.microsoft.com/office/drawing/2014/main" id="{7E48B78E-28BC-4BD7-BFDF-7E111FA78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821" y="3133937"/>
              <a:ext cx="1557337" cy="122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203F6969-22D7-4C63-B35B-7C5F971FD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3" y="786025"/>
              <a:ext cx="361561" cy="236019"/>
            </a:xfrm>
            <a:prstGeom prst="rect">
              <a:avLst/>
            </a:prstGeom>
          </p:spPr>
        </p:pic>
      </p:grpSp>
      <p:pic>
        <p:nvPicPr>
          <p:cNvPr id="187" name="Picture 18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3FBCA6E-2F51-4140-8339-FA99988C9D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514600"/>
            <a:ext cx="774865" cy="44427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2DE7F5B5-5DE0-4987-BF31-E1C3890D7F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4191000"/>
            <a:ext cx="774865" cy="444271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86CFE253-416B-4733-97F6-6562C23E75BE}"/>
              </a:ext>
            </a:extLst>
          </p:cNvPr>
          <p:cNvSpPr txBox="1"/>
          <p:nvPr/>
        </p:nvSpPr>
        <p:spPr>
          <a:xfrm>
            <a:off x="304799" y="3505200"/>
            <a:ext cx="72320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VPC</a:t>
            </a:r>
            <a:br>
              <a:rPr lang="en-US" sz="800" b="1" dirty="0"/>
            </a:br>
            <a:r>
              <a:rPr lang="en-US" sz="800" b="1" dirty="0"/>
              <a:t>peering</a:t>
            </a:r>
            <a:endParaRPr lang="en-US" sz="1400" b="1" dirty="0"/>
          </a:p>
        </p:txBody>
      </p:sp>
      <p:pic>
        <p:nvPicPr>
          <p:cNvPr id="193" name="Picture 192" descr="Icon&#10;&#10;Description automatically generated">
            <a:extLst>
              <a:ext uri="{FF2B5EF4-FFF2-40B4-BE49-F238E27FC236}">
                <a16:creationId xmlns:a16="http://schemas.microsoft.com/office/drawing/2014/main" id="{40CF3E70-A329-4311-953D-75770FDE01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608092" cy="582457"/>
          </a:xfrm>
          <a:prstGeom prst="rect">
            <a:avLst/>
          </a:prstGeom>
        </p:spPr>
      </p:pic>
      <p:sp>
        <p:nvSpPr>
          <p:cNvPr id="195" name="Rounded Rectangle 51">
            <a:extLst>
              <a:ext uri="{FF2B5EF4-FFF2-40B4-BE49-F238E27FC236}">
                <a16:creationId xmlns:a16="http://schemas.microsoft.com/office/drawing/2014/main" id="{FE97B99C-2615-4BC7-86A6-C1051F4E507A}"/>
              </a:ext>
            </a:extLst>
          </p:cNvPr>
          <p:cNvSpPr/>
          <p:nvPr/>
        </p:nvSpPr>
        <p:spPr>
          <a:xfrm>
            <a:off x="1524000" y="1752599"/>
            <a:ext cx="3581400" cy="3775709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97" name="Rounded Rectangle 52">
            <a:extLst>
              <a:ext uri="{FF2B5EF4-FFF2-40B4-BE49-F238E27FC236}">
                <a16:creationId xmlns:a16="http://schemas.microsoft.com/office/drawing/2014/main" id="{FCB120B0-CAA9-4D22-8BA7-AAF06E1810DA}"/>
              </a:ext>
            </a:extLst>
          </p:cNvPr>
          <p:cNvSpPr/>
          <p:nvPr/>
        </p:nvSpPr>
        <p:spPr>
          <a:xfrm>
            <a:off x="1658399" y="1990200"/>
            <a:ext cx="3124201" cy="16002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99" name="TextBox 37">
            <a:extLst>
              <a:ext uri="{FF2B5EF4-FFF2-40B4-BE49-F238E27FC236}">
                <a16:creationId xmlns:a16="http://schemas.microsoft.com/office/drawing/2014/main" id="{C83BACD8-C33A-4B7C-9195-4E20DB2CD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76600"/>
            <a:ext cx="27732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0287DE27-84B4-4F8A-B102-44A3BBDD9C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6400" y="1828800"/>
            <a:ext cx="254122" cy="235982"/>
          </a:xfrm>
          <a:prstGeom prst="rect">
            <a:avLst/>
          </a:prstGeom>
        </p:spPr>
      </p:pic>
      <p:sp>
        <p:nvSpPr>
          <p:cNvPr id="203" name="Rounded Rectangle 55">
            <a:extLst>
              <a:ext uri="{FF2B5EF4-FFF2-40B4-BE49-F238E27FC236}">
                <a16:creationId xmlns:a16="http://schemas.microsoft.com/office/drawing/2014/main" id="{7FE006B2-7F99-40CB-9565-102DE79BF915}"/>
              </a:ext>
            </a:extLst>
          </p:cNvPr>
          <p:cNvSpPr/>
          <p:nvPr/>
        </p:nvSpPr>
        <p:spPr>
          <a:xfrm>
            <a:off x="1657349" y="3810000"/>
            <a:ext cx="3143251" cy="141178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05" name="TextBox 37">
            <a:extLst>
              <a:ext uri="{FF2B5EF4-FFF2-40B4-BE49-F238E27FC236}">
                <a16:creationId xmlns:a16="http://schemas.microsoft.com/office/drawing/2014/main" id="{B3924025-E6FC-4BBA-8415-754215520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9" y="4953000"/>
            <a:ext cx="271026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67F5655E-69D5-4EED-8366-578C0607F2E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199" y="3810000"/>
            <a:ext cx="282047" cy="261914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EB9728FA-107E-45D8-AFE0-0C81CDC29E7D}"/>
              </a:ext>
            </a:extLst>
          </p:cNvPr>
          <p:cNvSpPr txBox="1"/>
          <p:nvPr/>
        </p:nvSpPr>
        <p:spPr>
          <a:xfrm>
            <a:off x="2667000" y="2133600"/>
            <a:ext cx="1041400" cy="1573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</a:p>
          <a:p>
            <a:pPr algn="ctr"/>
            <a:r>
              <a:rPr lang="en-US" sz="800" b="1" dirty="0"/>
              <a:t>Router table</a:t>
            </a:r>
            <a:endParaRPr lang="en-US" sz="1400" b="1" dirty="0"/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DBE39112-5DD9-4012-BAE9-409C1C9811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78691" cy="329867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2435E1B1-7BC3-4104-BAD1-4E80719B20C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657600"/>
            <a:ext cx="332316" cy="289471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8E71F65E-EEF3-43BF-A15A-C46CF712A62F}"/>
              </a:ext>
            </a:extLst>
          </p:cNvPr>
          <p:cNvSpPr txBox="1"/>
          <p:nvPr/>
        </p:nvSpPr>
        <p:spPr>
          <a:xfrm>
            <a:off x="2667000" y="3962400"/>
            <a:ext cx="1041400" cy="1573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</a:p>
          <a:p>
            <a:pPr algn="ctr"/>
            <a:r>
              <a:rPr lang="en-US" sz="800" b="1" dirty="0"/>
              <a:t> Router table</a:t>
            </a:r>
            <a:endParaRPr lang="en-US" sz="1400" b="1" dirty="0"/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B3B96788-9452-4C5C-894E-5E2FFE2F81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90800"/>
            <a:ext cx="378691" cy="324792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1399A12B-18A7-49CC-9964-9BDA03857D29}"/>
              </a:ext>
            </a:extLst>
          </p:cNvPr>
          <p:cNvSpPr txBox="1"/>
          <p:nvPr/>
        </p:nvSpPr>
        <p:spPr>
          <a:xfrm>
            <a:off x="4495800" y="2895600"/>
            <a:ext cx="554589" cy="1557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network access control list</a:t>
            </a:r>
            <a:endParaRPr lang="en-US" sz="1400" b="1" dirty="0"/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DE71DB6-AF1E-421B-B5CD-58E8FEB1981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43400"/>
            <a:ext cx="378691" cy="324792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C03FEF40-4005-4107-BD68-A24E9F659027}"/>
              </a:ext>
            </a:extLst>
          </p:cNvPr>
          <p:cNvSpPr txBox="1"/>
          <p:nvPr/>
        </p:nvSpPr>
        <p:spPr>
          <a:xfrm>
            <a:off x="4419600" y="4724400"/>
            <a:ext cx="554589" cy="1557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network access control list</a:t>
            </a:r>
            <a:endParaRPr lang="en-US" sz="1400" b="1" dirty="0"/>
          </a:p>
        </p:txBody>
      </p:sp>
      <p:grpSp>
        <p:nvGrpSpPr>
          <p:cNvPr id="227" name="Group 21">
            <a:extLst>
              <a:ext uri="{FF2B5EF4-FFF2-40B4-BE49-F238E27FC236}">
                <a16:creationId xmlns:a16="http://schemas.microsoft.com/office/drawing/2014/main" id="{AB318C1A-1BDD-4608-9FDB-695ECDE56A2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286000"/>
            <a:ext cx="946728" cy="943927"/>
            <a:chOff x="545458" y="4783771"/>
            <a:chExt cx="2293787" cy="1733798"/>
          </a:xfrm>
        </p:grpSpPr>
        <p:sp>
          <p:nvSpPr>
            <p:cNvPr id="225" name="Rounded Rectangle 70">
              <a:extLst>
                <a:ext uri="{FF2B5EF4-FFF2-40B4-BE49-F238E27FC236}">
                  <a16:creationId xmlns:a16="http://schemas.microsoft.com/office/drawing/2014/main" id="{A8BD64E3-ADB1-4BB1-9DFB-112C0105FA67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26" name="Rounded Rectangle 71">
              <a:extLst>
                <a:ext uri="{FF2B5EF4-FFF2-40B4-BE49-F238E27FC236}">
                  <a16:creationId xmlns:a16="http://schemas.microsoft.com/office/drawing/2014/main" id="{218FA890-C243-4730-BBF1-B60AF35DC657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229" name="TextBox 34">
            <a:extLst>
              <a:ext uri="{FF2B5EF4-FFF2-40B4-BE49-F238E27FC236}">
                <a16:creationId xmlns:a16="http://schemas.microsoft.com/office/drawing/2014/main" id="{9C72D963-26E3-4F13-89B4-3EBEE6D09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71800"/>
            <a:ext cx="1932902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grpSp>
        <p:nvGrpSpPr>
          <p:cNvPr id="233" name="Group 21">
            <a:extLst>
              <a:ext uri="{FF2B5EF4-FFF2-40B4-BE49-F238E27FC236}">
                <a16:creationId xmlns:a16="http://schemas.microsoft.com/office/drawing/2014/main" id="{F0F578DB-DF1E-4E8A-8D97-0D47D665764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114800"/>
            <a:ext cx="946728" cy="786606"/>
            <a:chOff x="545458" y="4783771"/>
            <a:chExt cx="2293787" cy="1733798"/>
          </a:xfrm>
        </p:grpSpPr>
        <p:sp>
          <p:nvSpPr>
            <p:cNvPr id="231" name="Rounded Rectangle 77">
              <a:extLst>
                <a:ext uri="{FF2B5EF4-FFF2-40B4-BE49-F238E27FC236}">
                  <a16:creationId xmlns:a16="http://schemas.microsoft.com/office/drawing/2014/main" id="{DC1DAF6A-0EE4-48F2-8E00-9408B4FC7CF0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32" name="Rounded Rectangle 78">
              <a:extLst>
                <a:ext uri="{FF2B5EF4-FFF2-40B4-BE49-F238E27FC236}">
                  <a16:creationId xmlns:a16="http://schemas.microsoft.com/office/drawing/2014/main" id="{5E533BA8-CAB4-467B-8DE5-0F0A647007EC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235" name="TextBox 34">
            <a:extLst>
              <a:ext uri="{FF2B5EF4-FFF2-40B4-BE49-F238E27FC236}">
                <a16:creationId xmlns:a16="http://schemas.microsoft.com/office/drawing/2014/main" id="{44630A74-762C-4B91-ADDA-C131A7327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24400"/>
            <a:ext cx="1743557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C6B6413-1D2D-4AC2-BAD0-E2C8D6B64853}"/>
              </a:ext>
            </a:extLst>
          </p:cNvPr>
          <p:cNvSpPr txBox="1"/>
          <p:nvPr/>
        </p:nvSpPr>
        <p:spPr>
          <a:xfrm>
            <a:off x="1981200" y="2895600"/>
            <a:ext cx="562977" cy="19420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VPC NAT gateway</a:t>
            </a:r>
            <a:endParaRPr lang="en-US" sz="1400" b="1" dirty="0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C4215E6C-310E-4B78-B039-601B40B7034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38400"/>
            <a:ext cx="473364" cy="405991"/>
          </a:xfrm>
          <a:prstGeom prst="rect">
            <a:avLst/>
          </a:prstGeom>
        </p:spPr>
      </p:pic>
      <p:grpSp>
        <p:nvGrpSpPr>
          <p:cNvPr id="243" name="Group 21">
            <a:extLst>
              <a:ext uri="{FF2B5EF4-FFF2-40B4-BE49-F238E27FC236}">
                <a16:creationId xmlns:a16="http://schemas.microsoft.com/office/drawing/2014/main" id="{B1144975-62F4-418E-B09F-683938D79268}"/>
              </a:ext>
            </a:extLst>
          </p:cNvPr>
          <p:cNvGrpSpPr>
            <a:grpSpLocks/>
          </p:cNvGrpSpPr>
          <p:nvPr/>
        </p:nvGrpSpPr>
        <p:grpSpPr bwMode="auto">
          <a:xfrm>
            <a:off x="1752599" y="4267200"/>
            <a:ext cx="946728" cy="786606"/>
            <a:chOff x="545458" y="4783771"/>
            <a:chExt cx="2293787" cy="1733798"/>
          </a:xfrm>
        </p:grpSpPr>
        <p:sp>
          <p:nvSpPr>
            <p:cNvPr id="241" name="Rounded Rectangle 83">
              <a:extLst>
                <a:ext uri="{FF2B5EF4-FFF2-40B4-BE49-F238E27FC236}">
                  <a16:creationId xmlns:a16="http://schemas.microsoft.com/office/drawing/2014/main" id="{9AAB5EA2-CCCC-4BBE-A024-9E47E7A25260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42" name="Rounded Rectangle 84">
              <a:extLst>
                <a:ext uri="{FF2B5EF4-FFF2-40B4-BE49-F238E27FC236}">
                  <a16:creationId xmlns:a16="http://schemas.microsoft.com/office/drawing/2014/main" id="{4361DA65-D681-4889-A2C6-0D5E76CD995B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245" name="TextBox 34">
            <a:extLst>
              <a:ext uri="{FF2B5EF4-FFF2-40B4-BE49-F238E27FC236}">
                <a16:creationId xmlns:a16="http://schemas.microsoft.com/office/drawing/2014/main" id="{02C2AA7E-0330-4CA0-90FA-82471E6A3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99" y="4800600"/>
            <a:ext cx="1325418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pic>
        <p:nvPicPr>
          <p:cNvPr id="247" name="Picture 246" descr="Shape, rectangle&#10;&#10;Description automatically generated">
            <a:extLst>
              <a:ext uri="{FF2B5EF4-FFF2-40B4-BE49-F238E27FC236}">
                <a16:creationId xmlns:a16="http://schemas.microsoft.com/office/drawing/2014/main" id="{494CC9D4-6F25-4D0C-857B-C8C8FCB14EC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62201"/>
            <a:ext cx="568037" cy="489445"/>
          </a:xfrm>
          <a:prstGeom prst="rect">
            <a:avLst/>
          </a:prstGeom>
        </p:spPr>
      </p:pic>
      <p:pic>
        <p:nvPicPr>
          <p:cNvPr id="249" name="Picture 248" descr="Shape, rectangle, square&#10;&#10;Description automatically generated">
            <a:extLst>
              <a:ext uri="{FF2B5EF4-FFF2-40B4-BE49-F238E27FC236}">
                <a16:creationId xmlns:a16="http://schemas.microsoft.com/office/drawing/2014/main" id="{99CF1EA4-51CA-4273-AF98-CF5BA6D14A9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191000"/>
            <a:ext cx="568037" cy="489445"/>
          </a:xfrm>
          <a:prstGeom prst="rect">
            <a:avLst/>
          </a:prstGeom>
        </p:spPr>
      </p:pic>
      <p:pic>
        <p:nvPicPr>
          <p:cNvPr id="251" name="Picture 250" descr="Shape, rectangle, square&#10;&#10;Description automatically generated">
            <a:extLst>
              <a:ext uri="{FF2B5EF4-FFF2-40B4-BE49-F238E27FC236}">
                <a16:creationId xmlns:a16="http://schemas.microsoft.com/office/drawing/2014/main" id="{F9C6A3A6-401A-4AA9-946F-A3A1F45B706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4343400"/>
            <a:ext cx="568037" cy="489445"/>
          </a:xfrm>
          <a:prstGeom prst="rect">
            <a:avLst/>
          </a:prstGeom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99067BFE-4925-4723-9202-60BB87B02F12}"/>
              </a:ext>
            </a:extLst>
          </p:cNvPr>
          <p:cNvSpPr txBox="1"/>
          <p:nvPr/>
        </p:nvSpPr>
        <p:spPr>
          <a:xfrm>
            <a:off x="3657600" y="2438401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Public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3873A93-7AFB-4095-8D03-269897C4BF93}"/>
              </a:ext>
            </a:extLst>
          </p:cNvPr>
          <p:cNvSpPr txBox="1"/>
          <p:nvPr/>
        </p:nvSpPr>
        <p:spPr>
          <a:xfrm>
            <a:off x="1828799" y="4419600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Private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37C2B75-8C22-4D17-B181-ADADEEADE7D2}"/>
              </a:ext>
            </a:extLst>
          </p:cNvPr>
          <p:cNvSpPr txBox="1"/>
          <p:nvPr/>
        </p:nvSpPr>
        <p:spPr>
          <a:xfrm>
            <a:off x="3581400" y="4267200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Private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pic>
        <p:nvPicPr>
          <p:cNvPr id="259" name="Picture 258">
            <a:extLst>
              <a:ext uri="{FF2B5EF4-FFF2-40B4-BE49-F238E27FC236}">
                <a16:creationId xmlns:a16="http://schemas.microsoft.com/office/drawing/2014/main" id="{40D4CD1A-FCFA-43DC-865E-2633EB6877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733800"/>
            <a:ext cx="430481" cy="412334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06EF09E4-B311-4F06-A756-82F9A0D78ECC}"/>
              </a:ext>
            </a:extLst>
          </p:cNvPr>
          <p:cNvSpPr txBox="1"/>
          <p:nvPr/>
        </p:nvSpPr>
        <p:spPr>
          <a:xfrm>
            <a:off x="5105400" y="4191000"/>
            <a:ext cx="723207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endpoints</a:t>
            </a:r>
            <a:endParaRPr lang="en-US" sz="1400" b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C801532-9CA7-443C-9B97-DF5F799E03CB}"/>
              </a:ext>
            </a:extLst>
          </p:cNvPr>
          <p:cNvSpPr txBox="1"/>
          <p:nvPr/>
        </p:nvSpPr>
        <p:spPr>
          <a:xfrm>
            <a:off x="5257800" y="5029200"/>
            <a:ext cx="560818" cy="7322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VPN gateway</a:t>
            </a:r>
            <a:endParaRPr lang="en-US" sz="1400" b="1" dirty="0"/>
          </a:p>
        </p:txBody>
      </p:sp>
      <p:pic>
        <p:nvPicPr>
          <p:cNvPr id="265" name="Picture 264">
            <a:extLst>
              <a:ext uri="{FF2B5EF4-FFF2-40B4-BE49-F238E27FC236}">
                <a16:creationId xmlns:a16="http://schemas.microsoft.com/office/drawing/2014/main" id="{3FF88DB2-3DA2-4CC0-BAB1-92DFBC52D4B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648200"/>
            <a:ext cx="344384" cy="329867"/>
          </a:xfrm>
          <a:prstGeom prst="rect">
            <a:avLst/>
          </a:prstGeom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C2CF7B88-3819-4B17-9812-0779B32F4548}"/>
              </a:ext>
            </a:extLst>
          </p:cNvPr>
          <p:cNvSpPr txBox="1"/>
          <p:nvPr/>
        </p:nvSpPr>
        <p:spPr>
          <a:xfrm>
            <a:off x="5715000" y="5029200"/>
            <a:ext cx="1050510" cy="30292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Site to site VPN connection</a:t>
            </a:r>
            <a:endParaRPr lang="en-US" sz="1400" b="1" dirty="0"/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0F9BC7CC-A8FF-4AD3-A294-641119062A5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48200"/>
            <a:ext cx="372331" cy="262406"/>
          </a:xfrm>
          <a:prstGeom prst="rect">
            <a:avLst/>
          </a:prstGeom>
        </p:spPr>
      </p:pic>
      <p:sp>
        <p:nvSpPr>
          <p:cNvPr id="271" name="TextBox 270">
            <a:extLst>
              <a:ext uri="{FF2B5EF4-FFF2-40B4-BE49-F238E27FC236}">
                <a16:creationId xmlns:a16="http://schemas.microsoft.com/office/drawing/2014/main" id="{A820B68F-FA8C-40D6-A0E8-BCA8146A60D1}"/>
              </a:ext>
            </a:extLst>
          </p:cNvPr>
          <p:cNvSpPr txBox="1"/>
          <p:nvPr/>
        </p:nvSpPr>
        <p:spPr>
          <a:xfrm>
            <a:off x="7010400" y="5029200"/>
            <a:ext cx="543751" cy="8908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customer gateway</a:t>
            </a:r>
            <a:endParaRPr lang="en-US" sz="1400" b="1" dirty="0"/>
          </a:p>
        </p:txBody>
      </p:sp>
      <p:pic>
        <p:nvPicPr>
          <p:cNvPr id="273" name="Picture 272">
            <a:extLst>
              <a:ext uri="{FF2B5EF4-FFF2-40B4-BE49-F238E27FC236}">
                <a16:creationId xmlns:a16="http://schemas.microsoft.com/office/drawing/2014/main" id="{4EB60713-2090-4AEA-AA58-311DD83B5E1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48200"/>
            <a:ext cx="282420" cy="296085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B019A7CF-BF75-4FFD-A93E-5C71F701B2D3}"/>
              </a:ext>
            </a:extLst>
          </p:cNvPr>
          <p:cNvSpPr txBox="1"/>
          <p:nvPr/>
        </p:nvSpPr>
        <p:spPr>
          <a:xfrm>
            <a:off x="4876800" y="1143000"/>
            <a:ext cx="723207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flow logs</a:t>
            </a:r>
            <a:endParaRPr lang="en-US" sz="1400" b="1" dirty="0"/>
          </a:p>
        </p:txBody>
      </p:sp>
      <p:pic>
        <p:nvPicPr>
          <p:cNvPr id="277" name="Picture 276">
            <a:extLst>
              <a:ext uri="{FF2B5EF4-FFF2-40B4-BE49-F238E27FC236}">
                <a16:creationId xmlns:a16="http://schemas.microsoft.com/office/drawing/2014/main" id="{23EC5B3C-62E4-42E0-BF8B-81566F04986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95400"/>
            <a:ext cx="434490" cy="416176"/>
          </a:xfrm>
          <a:prstGeom prst="rect">
            <a:avLst/>
          </a:prstGeom>
        </p:spPr>
      </p:pic>
      <p:sp>
        <p:nvSpPr>
          <p:cNvPr id="279" name="TextBox 37">
            <a:extLst>
              <a:ext uri="{FF2B5EF4-FFF2-40B4-BE49-F238E27FC236}">
                <a16:creationId xmlns:a16="http://schemas.microsoft.com/office/drawing/2014/main" id="{8DFDE29D-1521-4B44-8458-A133AAA9A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599" y="5226600"/>
            <a:ext cx="175779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Availability zone A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53086EF-9848-4EE2-955E-F06C5891B24D}"/>
              </a:ext>
            </a:extLst>
          </p:cNvPr>
          <p:cNvSpPr txBox="1"/>
          <p:nvPr/>
        </p:nvSpPr>
        <p:spPr>
          <a:xfrm>
            <a:off x="3352800" y="1143000"/>
            <a:ext cx="72320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283" name="Picture 282" descr="Icon&#10;&#10;Description automatically generated">
            <a:extLst>
              <a:ext uri="{FF2B5EF4-FFF2-40B4-BE49-F238E27FC236}">
                <a16:creationId xmlns:a16="http://schemas.microsoft.com/office/drawing/2014/main" id="{FF927902-06C4-4654-91C9-57EE008AE99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66800"/>
            <a:ext cx="516577" cy="479322"/>
          </a:xfrm>
          <a:prstGeom prst="rect">
            <a:avLst/>
          </a:pr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F162AE8C-ACD1-49D9-8130-0A01A134110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895600"/>
            <a:ext cx="430481" cy="457200"/>
          </a:xfrm>
          <a:prstGeom prst="rect">
            <a:avLst/>
          </a:prstGeom>
        </p:spPr>
      </p:pic>
      <p:sp>
        <p:nvSpPr>
          <p:cNvPr id="287" name="TextBox 286">
            <a:extLst>
              <a:ext uri="{FF2B5EF4-FFF2-40B4-BE49-F238E27FC236}">
                <a16:creationId xmlns:a16="http://schemas.microsoft.com/office/drawing/2014/main" id="{9DE492E9-AC63-4820-B040-528AE72352AB}"/>
              </a:ext>
            </a:extLst>
          </p:cNvPr>
          <p:cNvSpPr txBox="1"/>
          <p:nvPr/>
        </p:nvSpPr>
        <p:spPr>
          <a:xfrm>
            <a:off x="5715000" y="3352800"/>
            <a:ext cx="845598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/>
              <a:t>S3</a:t>
            </a:r>
            <a:endParaRPr lang="en-US" b="1" dirty="0"/>
          </a:p>
        </p:txBody>
      </p:sp>
      <p:pic>
        <p:nvPicPr>
          <p:cNvPr id="289" name="Picture 288">
            <a:extLst>
              <a:ext uri="{FF2B5EF4-FFF2-40B4-BE49-F238E27FC236}">
                <a16:creationId xmlns:a16="http://schemas.microsoft.com/office/drawing/2014/main" id="{03A32517-0414-4D50-8533-8C7C13AD55C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57400"/>
            <a:ext cx="344384" cy="345989"/>
          </a:xfrm>
          <a:prstGeom prst="rect">
            <a:avLst/>
          </a:prstGeom>
        </p:spPr>
      </p:pic>
      <p:sp>
        <p:nvSpPr>
          <p:cNvPr id="291" name="TextBox 290">
            <a:extLst>
              <a:ext uri="{FF2B5EF4-FFF2-40B4-BE49-F238E27FC236}">
                <a16:creationId xmlns:a16="http://schemas.microsoft.com/office/drawing/2014/main" id="{C6E85B4B-1914-4512-96E3-917F883380A3}"/>
              </a:ext>
            </a:extLst>
          </p:cNvPr>
          <p:cNvSpPr txBox="1"/>
          <p:nvPr/>
        </p:nvSpPr>
        <p:spPr>
          <a:xfrm>
            <a:off x="5638800" y="2362200"/>
            <a:ext cx="1066089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CloudWatch</a:t>
            </a:r>
            <a:endParaRPr lang="en-US" sz="1000" b="1" dirty="0"/>
          </a:p>
        </p:txBody>
      </p:sp>
      <p:pic>
        <p:nvPicPr>
          <p:cNvPr id="293" name="Picture 292">
            <a:extLst>
              <a:ext uri="{FF2B5EF4-FFF2-40B4-BE49-F238E27FC236}">
                <a16:creationId xmlns:a16="http://schemas.microsoft.com/office/drawing/2014/main" id="{F0E8AD84-547A-4C74-8A65-E7C09DB1050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143000"/>
            <a:ext cx="344384" cy="337625"/>
          </a:xfrm>
          <a:prstGeom prst="rect">
            <a:avLst/>
          </a:prstGeom>
        </p:spPr>
      </p:pic>
      <p:sp>
        <p:nvSpPr>
          <p:cNvPr id="295" name="TextBox 294">
            <a:extLst>
              <a:ext uri="{FF2B5EF4-FFF2-40B4-BE49-F238E27FC236}">
                <a16:creationId xmlns:a16="http://schemas.microsoft.com/office/drawing/2014/main" id="{92F737F9-1C54-4765-B071-D8CC7DFB5AAB}"/>
              </a:ext>
            </a:extLst>
          </p:cNvPr>
          <p:cNvSpPr txBox="1"/>
          <p:nvPr/>
        </p:nvSpPr>
        <p:spPr>
          <a:xfrm>
            <a:off x="5715000" y="1524000"/>
            <a:ext cx="1010954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pic>
        <p:nvPicPr>
          <p:cNvPr id="297" name="Picture 296" descr="A picture containing text&#10;&#10;Description automatically generated">
            <a:extLst>
              <a:ext uri="{FF2B5EF4-FFF2-40B4-BE49-F238E27FC236}">
                <a16:creationId xmlns:a16="http://schemas.microsoft.com/office/drawing/2014/main" id="{6828E691-1FFD-4E71-BEA0-9EF9CBDC3EB9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838200"/>
            <a:ext cx="709267" cy="701253"/>
          </a:xfrm>
          <a:prstGeom prst="rect">
            <a:avLst/>
          </a:prstGeom>
        </p:spPr>
      </p:pic>
      <p:sp>
        <p:nvSpPr>
          <p:cNvPr id="299" name="TextBox 298">
            <a:extLst>
              <a:ext uri="{FF2B5EF4-FFF2-40B4-BE49-F238E27FC236}">
                <a16:creationId xmlns:a16="http://schemas.microsoft.com/office/drawing/2014/main" id="{EB8D3E24-61A8-466E-9A3E-B8F5D3C0BFAF}"/>
              </a:ext>
            </a:extLst>
          </p:cNvPr>
          <p:cNvSpPr txBox="1"/>
          <p:nvPr/>
        </p:nvSpPr>
        <p:spPr>
          <a:xfrm>
            <a:off x="7207423" y="1602604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Internet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2EC28B42-A900-4690-B7D7-6A4B7C1CACFB}"/>
              </a:ext>
            </a:extLst>
          </p:cNvPr>
          <p:cNvCxnSpPr/>
          <p:nvPr/>
        </p:nvCxnSpPr>
        <p:spPr>
          <a:xfrm flipH="1" flipV="1">
            <a:off x="685800" y="3048000"/>
            <a:ext cx="380999" cy="3506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E75E0BBD-4FC6-4EDD-83AF-3F938758BF8D}"/>
              </a:ext>
            </a:extLst>
          </p:cNvPr>
          <p:cNvCxnSpPr/>
          <p:nvPr/>
        </p:nvCxnSpPr>
        <p:spPr>
          <a:xfrm flipV="1">
            <a:off x="692232" y="3886200"/>
            <a:ext cx="374570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35368B7-64AB-46E7-B5A4-FB7DCF9F73C2}"/>
              </a:ext>
            </a:extLst>
          </p:cNvPr>
          <p:cNvCxnSpPr/>
          <p:nvPr/>
        </p:nvCxnSpPr>
        <p:spPr>
          <a:xfrm flipH="1" flipV="1">
            <a:off x="4191000" y="4495800"/>
            <a:ext cx="381000" cy="999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137">
            <a:extLst>
              <a:ext uri="{FF2B5EF4-FFF2-40B4-BE49-F238E27FC236}">
                <a16:creationId xmlns:a16="http://schemas.microsoft.com/office/drawing/2014/main" id="{952372EE-A7AA-44D3-A007-7516E56807FB}"/>
              </a:ext>
            </a:extLst>
          </p:cNvPr>
          <p:cNvCxnSpPr/>
          <p:nvPr/>
        </p:nvCxnSpPr>
        <p:spPr>
          <a:xfrm rot="10800000">
            <a:off x="2530764" y="2641396"/>
            <a:ext cx="441036" cy="1160940"/>
          </a:xfrm>
          <a:prstGeom prst="bentConnector3">
            <a:avLst>
              <a:gd name="adj1" fmla="val 50000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147">
            <a:extLst>
              <a:ext uri="{FF2B5EF4-FFF2-40B4-BE49-F238E27FC236}">
                <a16:creationId xmlns:a16="http://schemas.microsoft.com/office/drawing/2014/main" id="{43A4D3EB-F03D-4827-A516-848F73A5E87C}"/>
              </a:ext>
            </a:extLst>
          </p:cNvPr>
          <p:cNvCxnSpPr/>
          <p:nvPr/>
        </p:nvCxnSpPr>
        <p:spPr>
          <a:xfrm rot="5400000" flipH="1" flipV="1">
            <a:off x="2366449" y="3661850"/>
            <a:ext cx="464864" cy="745837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150">
            <a:extLst>
              <a:ext uri="{FF2B5EF4-FFF2-40B4-BE49-F238E27FC236}">
                <a16:creationId xmlns:a16="http://schemas.microsoft.com/office/drawing/2014/main" id="{E50ABC16-EE02-45C6-A254-73D886E59F9E}"/>
              </a:ext>
            </a:extLst>
          </p:cNvPr>
          <p:cNvCxnSpPr/>
          <p:nvPr/>
        </p:nvCxnSpPr>
        <p:spPr>
          <a:xfrm rot="5400000" flipH="1" flipV="1">
            <a:off x="2410608" y="1877208"/>
            <a:ext cx="444666" cy="677718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153">
            <a:extLst>
              <a:ext uri="{FF2B5EF4-FFF2-40B4-BE49-F238E27FC236}">
                <a16:creationId xmlns:a16="http://schemas.microsoft.com/office/drawing/2014/main" id="{5BEE5FEC-B847-4475-827E-347D7A238011}"/>
              </a:ext>
            </a:extLst>
          </p:cNvPr>
          <p:cNvCxnSpPr/>
          <p:nvPr/>
        </p:nvCxnSpPr>
        <p:spPr>
          <a:xfrm rot="5400000" flipH="1" flipV="1">
            <a:off x="5335661" y="-1343572"/>
            <a:ext cx="228600" cy="4592145"/>
          </a:xfrm>
          <a:prstGeom prst="bentConnector3">
            <a:avLst>
              <a:gd name="adj1" fmla="val 357895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159">
            <a:extLst>
              <a:ext uri="{FF2B5EF4-FFF2-40B4-BE49-F238E27FC236}">
                <a16:creationId xmlns:a16="http://schemas.microsoft.com/office/drawing/2014/main" id="{003B2765-1EFE-4E89-AC39-337ACDF17947}"/>
              </a:ext>
            </a:extLst>
          </p:cNvPr>
          <p:cNvCxnSpPr/>
          <p:nvPr/>
        </p:nvCxnSpPr>
        <p:spPr>
          <a:xfrm>
            <a:off x="3124200" y="533400"/>
            <a:ext cx="2991592" cy="533400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167">
            <a:extLst>
              <a:ext uri="{FF2B5EF4-FFF2-40B4-BE49-F238E27FC236}">
                <a16:creationId xmlns:a16="http://schemas.microsoft.com/office/drawing/2014/main" id="{708615C6-A6FF-4363-BE60-B5CBB5726AE9}"/>
              </a:ext>
            </a:extLst>
          </p:cNvPr>
          <p:cNvCxnSpPr/>
          <p:nvPr/>
        </p:nvCxnSpPr>
        <p:spPr>
          <a:xfrm rot="16200000" flipV="1">
            <a:off x="3556495" y="1787730"/>
            <a:ext cx="292266" cy="704273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179">
            <a:extLst>
              <a:ext uri="{FF2B5EF4-FFF2-40B4-BE49-F238E27FC236}">
                <a16:creationId xmlns:a16="http://schemas.microsoft.com/office/drawing/2014/main" id="{0333A2CC-03F7-467F-8479-F210A06B9CA9}"/>
              </a:ext>
            </a:extLst>
          </p:cNvPr>
          <p:cNvCxnSpPr/>
          <p:nvPr/>
        </p:nvCxnSpPr>
        <p:spPr>
          <a:xfrm flipV="1">
            <a:off x="5688281" y="2230395"/>
            <a:ext cx="675903" cy="1709572"/>
          </a:xfrm>
          <a:prstGeom prst="bentConnector3">
            <a:avLst>
              <a:gd name="adj1" fmla="val 133821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185">
            <a:extLst>
              <a:ext uri="{FF2B5EF4-FFF2-40B4-BE49-F238E27FC236}">
                <a16:creationId xmlns:a16="http://schemas.microsoft.com/office/drawing/2014/main" id="{C3A9601B-CB71-487D-8FD8-E5AD484ED1B1}"/>
              </a:ext>
            </a:extLst>
          </p:cNvPr>
          <p:cNvCxnSpPr/>
          <p:nvPr/>
        </p:nvCxnSpPr>
        <p:spPr>
          <a:xfrm rot="5400000" flipH="1" flipV="1">
            <a:off x="5448300" y="3467100"/>
            <a:ext cx="838200" cy="152400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2D851B1-FBAD-4814-B8F2-0CAD4682FD2F}"/>
              </a:ext>
            </a:extLst>
          </p:cNvPr>
          <p:cNvCxnSpPr/>
          <p:nvPr/>
        </p:nvCxnSpPr>
        <p:spPr>
          <a:xfrm>
            <a:off x="5463690" y="1503488"/>
            <a:ext cx="556110" cy="726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8AEE14C8-4A14-4E6F-8C63-FDFA59F06D9A}"/>
              </a:ext>
            </a:extLst>
          </p:cNvPr>
          <p:cNvCxnSpPr/>
          <p:nvPr/>
        </p:nvCxnSpPr>
        <p:spPr>
          <a:xfrm>
            <a:off x="5463690" y="1503488"/>
            <a:ext cx="479910" cy="1620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DBC355D-73FD-45C2-9913-B8B27642B604}"/>
              </a:ext>
            </a:extLst>
          </p:cNvPr>
          <p:cNvCxnSpPr/>
          <p:nvPr/>
        </p:nvCxnSpPr>
        <p:spPr>
          <a:xfrm flipV="1">
            <a:off x="5687384" y="4815403"/>
            <a:ext cx="408616" cy="6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655A7B82-1B7E-4366-A248-F09A20873EEA}"/>
              </a:ext>
            </a:extLst>
          </p:cNvPr>
          <p:cNvCxnSpPr/>
          <p:nvPr/>
        </p:nvCxnSpPr>
        <p:spPr>
          <a:xfrm flipV="1">
            <a:off x="6477331" y="4796243"/>
            <a:ext cx="618269" cy="1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93CC830B-E9A8-4F99-85A0-4435744908BA}"/>
              </a:ext>
            </a:extLst>
          </p:cNvPr>
          <p:cNvCxnSpPr/>
          <p:nvPr/>
        </p:nvCxnSpPr>
        <p:spPr>
          <a:xfrm flipH="1" flipV="1">
            <a:off x="3153889" y="1546122"/>
            <a:ext cx="7257" cy="282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3DC789A4-4796-4767-A069-F8A72A6419FE}"/>
              </a:ext>
            </a:extLst>
          </p:cNvPr>
          <p:cNvSpPr txBox="1"/>
          <p:nvPr/>
        </p:nvSpPr>
        <p:spPr>
          <a:xfrm>
            <a:off x="5092423" y="126603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www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C27FC79-A96B-4F76-B94C-BED3DC55F1F8}"/>
              </a:ext>
            </a:extLst>
          </p:cNvPr>
          <p:cNvCxnSpPr/>
          <p:nvPr/>
        </p:nvCxnSpPr>
        <p:spPr>
          <a:xfrm flipV="1">
            <a:off x="4824675" y="3966075"/>
            <a:ext cx="428400" cy="39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8677D71-AED7-490E-B088-2C804496F434}"/>
              </a:ext>
            </a:extLst>
          </p:cNvPr>
          <p:cNvCxnSpPr/>
          <p:nvPr/>
        </p:nvCxnSpPr>
        <p:spPr>
          <a:xfrm>
            <a:off x="4761075" y="4644075"/>
            <a:ext cx="572400" cy="212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9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EC23-5AF1-428B-94C8-87BE343A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9200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VPC 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52400" y="609600"/>
            <a:ext cx="6629400" cy="5638800"/>
            <a:chOff x="2562225" y="1214643"/>
            <a:chExt cx="1751013" cy="1769764"/>
          </a:xfrm>
        </p:grpSpPr>
        <p:sp>
          <p:nvSpPr>
            <p:cNvPr id="29" name="Rounded Rectangle 28"/>
            <p:cNvSpPr/>
            <p:nvPr/>
          </p:nvSpPr>
          <p:spPr>
            <a:xfrm>
              <a:off x="2562225" y="1250857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2635184" y="2888744"/>
              <a:ext cx="1557337" cy="7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AWS cloud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4965" y="1214643"/>
              <a:ext cx="117083" cy="117083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7239000" y="3048000"/>
            <a:ext cx="1752600" cy="2819400"/>
            <a:chOff x="4676775" y="982605"/>
            <a:chExt cx="1752600" cy="1999607"/>
          </a:xfrm>
        </p:grpSpPr>
        <p:sp>
          <p:nvSpPr>
            <p:cNvPr id="33" name="Rounded Rectangle 32"/>
            <p:cNvSpPr/>
            <p:nvPr/>
          </p:nvSpPr>
          <p:spPr>
            <a:xfrm>
              <a:off x="4676775" y="1248662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4" name="TextBox 37"/>
            <p:cNvSpPr txBox="1">
              <a:spLocks noChangeArrowheads="1"/>
            </p:cNvSpPr>
            <p:nvPr/>
          </p:nvSpPr>
          <p:spPr bwMode="auto">
            <a:xfrm>
              <a:off x="4768850" y="2171561"/>
              <a:ext cx="1555750" cy="196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+mj-lt"/>
                  <a:ea typeface="Verdana" pitchFamily="34" charset="0"/>
                  <a:cs typeface="Helvetica Neue"/>
                </a:rPr>
                <a:t>corporate data center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9370" y="982605"/>
              <a:ext cx="323113" cy="446204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1219200" y="1066800"/>
            <a:ext cx="4267200" cy="4800600"/>
            <a:chOff x="436693" y="786025"/>
            <a:chExt cx="2089020" cy="2470541"/>
          </a:xfrm>
        </p:grpSpPr>
        <p:sp>
          <p:nvSpPr>
            <p:cNvPr id="37" name="Rounded Rectangle 36"/>
            <p:cNvSpPr/>
            <p:nvPr/>
          </p:nvSpPr>
          <p:spPr>
            <a:xfrm>
              <a:off x="436693" y="947951"/>
              <a:ext cx="2089020" cy="230743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697821" y="3133937"/>
              <a:ext cx="1557337" cy="122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3" y="786025"/>
              <a:ext cx="361561" cy="236019"/>
            </a:xfrm>
            <a:prstGeom prst="rect">
              <a:avLst/>
            </a:prstGeom>
          </p:spPr>
        </p:pic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514600"/>
            <a:ext cx="774865" cy="4442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4191000"/>
            <a:ext cx="774865" cy="44427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04799" y="3505200"/>
            <a:ext cx="72320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VPC</a:t>
            </a:r>
            <a:br>
              <a:rPr lang="en-US" sz="800" b="1" dirty="0"/>
            </a:br>
            <a:r>
              <a:rPr lang="en-US" sz="800" b="1" dirty="0"/>
              <a:t>peering</a:t>
            </a:r>
            <a:endParaRPr lang="en-US" sz="14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608092" cy="582457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1524000" y="1752599"/>
            <a:ext cx="3581400" cy="3775709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739399" y="1990200"/>
            <a:ext cx="3124201" cy="16002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4" name="TextBox 37"/>
          <p:cNvSpPr txBox="1">
            <a:spLocks noChangeArrowheads="1"/>
          </p:cNvSpPr>
          <p:nvPr/>
        </p:nvSpPr>
        <p:spPr bwMode="auto">
          <a:xfrm>
            <a:off x="1752600" y="3276600"/>
            <a:ext cx="27732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6400" y="1828800"/>
            <a:ext cx="254122" cy="235982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1657349" y="3810000"/>
            <a:ext cx="3143251" cy="141178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7" name="TextBox 37"/>
          <p:cNvSpPr txBox="1">
            <a:spLocks noChangeArrowheads="1"/>
          </p:cNvSpPr>
          <p:nvPr/>
        </p:nvSpPr>
        <p:spPr bwMode="auto">
          <a:xfrm>
            <a:off x="1828799" y="4953000"/>
            <a:ext cx="271026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199" y="3810000"/>
            <a:ext cx="282047" cy="261914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67000" y="2133600"/>
            <a:ext cx="1041400" cy="1573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</a:p>
          <a:p>
            <a:pPr algn="ctr"/>
            <a:r>
              <a:rPr lang="en-US" sz="800" b="1" dirty="0"/>
              <a:t>Router table</a:t>
            </a:r>
            <a:endParaRPr lang="en-US" sz="14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78691" cy="32986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657600"/>
            <a:ext cx="332316" cy="28947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667000" y="3962400"/>
            <a:ext cx="1041400" cy="1573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</a:p>
          <a:p>
            <a:pPr algn="ctr"/>
            <a:r>
              <a:rPr lang="en-US" sz="800" b="1" dirty="0"/>
              <a:t> Router table</a:t>
            </a:r>
            <a:endParaRPr lang="en-US" sz="14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90800"/>
            <a:ext cx="378691" cy="324792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495800" y="2895600"/>
            <a:ext cx="554589" cy="1557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network access control list</a:t>
            </a:r>
            <a:endParaRPr lang="en-US" sz="14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43400"/>
            <a:ext cx="378691" cy="324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419600" y="4724400"/>
            <a:ext cx="554589" cy="15570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network access control list</a:t>
            </a:r>
            <a:endParaRPr lang="en-US" sz="1400" b="1" dirty="0"/>
          </a:p>
        </p:txBody>
      </p:sp>
      <p:grpSp>
        <p:nvGrpSpPr>
          <p:cNvPr id="70" name="Group 21"/>
          <p:cNvGrpSpPr>
            <a:grpSpLocks/>
          </p:cNvGrpSpPr>
          <p:nvPr/>
        </p:nvGrpSpPr>
        <p:grpSpPr bwMode="auto">
          <a:xfrm>
            <a:off x="3581400" y="2286000"/>
            <a:ext cx="946728" cy="943927"/>
            <a:chOff x="545458" y="4783771"/>
            <a:chExt cx="2293787" cy="1733798"/>
          </a:xfrm>
        </p:grpSpPr>
        <p:sp>
          <p:nvSpPr>
            <p:cNvPr id="71" name="Rounded Rectangle 70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76" name="TextBox 34"/>
          <p:cNvSpPr txBox="1">
            <a:spLocks noChangeArrowheads="1"/>
          </p:cNvSpPr>
          <p:nvPr/>
        </p:nvSpPr>
        <p:spPr bwMode="auto">
          <a:xfrm>
            <a:off x="3048000" y="2971800"/>
            <a:ext cx="1932902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grpSp>
        <p:nvGrpSpPr>
          <p:cNvPr id="77" name="Group 21"/>
          <p:cNvGrpSpPr>
            <a:grpSpLocks/>
          </p:cNvGrpSpPr>
          <p:nvPr/>
        </p:nvGrpSpPr>
        <p:grpSpPr bwMode="auto">
          <a:xfrm>
            <a:off x="3505200" y="4114800"/>
            <a:ext cx="946728" cy="786606"/>
            <a:chOff x="545458" y="4783771"/>
            <a:chExt cx="2293787" cy="1733798"/>
          </a:xfrm>
        </p:grpSpPr>
        <p:sp>
          <p:nvSpPr>
            <p:cNvPr id="78" name="Rounded Rectangle 77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80" name="TextBox 34"/>
          <p:cNvSpPr txBox="1">
            <a:spLocks noChangeArrowheads="1"/>
          </p:cNvSpPr>
          <p:nvPr/>
        </p:nvSpPr>
        <p:spPr bwMode="auto">
          <a:xfrm>
            <a:off x="3124200" y="4724400"/>
            <a:ext cx="1743557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81200" y="2895600"/>
            <a:ext cx="562977" cy="19420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VPC NAT gateway</a:t>
            </a:r>
            <a:endParaRPr lang="en-US" sz="1400" b="1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38400"/>
            <a:ext cx="473364" cy="405991"/>
          </a:xfrm>
          <a:prstGeom prst="rect">
            <a:avLst/>
          </a:prstGeom>
        </p:spPr>
      </p:pic>
      <p:grpSp>
        <p:nvGrpSpPr>
          <p:cNvPr id="83" name="Group 21"/>
          <p:cNvGrpSpPr>
            <a:grpSpLocks/>
          </p:cNvGrpSpPr>
          <p:nvPr/>
        </p:nvGrpSpPr>
        <p:grpSpPr bwMode="auto">
          <a:xfrm>
            <a:off x="1752599" y="4267200"/>
            <a:ext cx="946728" cy="786606"/>
            <a:chOff x="545458" y="4783771"/>
            <a:chExt cx="2293787" cy="1733798"/>
          </a:xfrm>
        </p:grpSpPr>
        <p:sp>
          <p:nvSpPr>
            <p:cNvPr id="84" name="Rounded Rectangle 8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89" name="TextBox 34"/>
          <p:cNvSpPr txBox="1">
            <a:spLocks noChangeArrowheads="1"/>
          </p:cNvSpPr>
          <p:nvPr/>
        </p:nvSpPr>
        <p:spPr bwMode="auto">
          <a:xfrm>
            <a:off x="1600199" y="4800600"/>
            <a:ext cx="1325418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62201"/>
            <a:ext cx="568037" cy="48944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191000"/>
            <a:ext cx="568037" cy="48944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4343400"/>
            <a:ext cx="568037" cy="48944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3657600" y="2438401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Public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828799" y="4419600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Private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581400" y="4267200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Private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733800"/>
            <a:ext cx="430481" cy="412334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5105400" y="4191000"/>
            <a:ext cx="723207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endpoints</a:t>
            </a:r>
            <a:endParaRPr 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257800" y="5029200"/>
            <a:ext cx="560818" cy="7322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VPN gateway</a:t>
            </a:r>
            <a:endParaRPr lang="en-US" sz="1400" b="1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648200"/>
            <a:ext cx="344384" cy="329867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5715000" y="5029200"/>
            <a:ext cx="1050510" cy="30292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Site to site VPN connection</a:t>
            </a:r>
            <a:endParaRPr lang="en-US" sz="1400" b="1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48200"/>
            <a:ext cx="372331" cy="262406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7010400" y="5029200"/>
            <a:ext cx="543751" cy="8908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customer gateway</a:t>
            </a:r>
            <a:endParaRPr lang="en-US" sz="1400" b="1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48200"/>
            <a:ext cx="282420" cy="296085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4876800" y="1143000"/>
            <a:ext cx="723207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flow logs</a:t>
            </a:r>
            <a:endParaRPr lang="en-US" sz="1400" b="1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95400"/>
            <a:ext cx="434490" cy="416176"/>
          </a:xfrm>
          <a:prstGeom prst="rect">
            <a:avLst/>
          </a:prstGeom>
        </p:spPr>
      </p:pic>
      <p:sp>
        <p:nvSpPr>
          <p:cNvPr id="107" name="TextBox 37"/>
          <p:cNvSpPr txBox="1">
            <a:spLocks noChangeArrowheads="1"/>
          </p:cNvSpPr>
          <p:nvPr/>
        </p:nvSpPr>
        <p:spPr bwMode="auto">
          <a:xfrm>
            <a:off x="2169599" y="5226600"/>
            <a:ext cx="175779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Availability zone A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2800" y="1143000"/>
            <a:ext cx="72320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66800"/>
            <a:ext cx="516577" cy="479322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895600"/>
            <a:ext cx="430481" cy="4572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5715000" y="3352800"/>
            <a:ext cx="845598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/>
              <a:t>S3</a:t>
            </a:r>
            <a:endParaRPr lang="en-US" b="1" dirty="0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57400"/>
            <a:ext cx="344384" cy="345989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5638800" y="2362200"/>
            <a:ext cx="1066089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CloudWatch</a:t>
            </a:r>
            <a:endParaRPr lang="en-US" sz="1000" b="1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143000"/>
            <a:ext cx="344384" cy="33762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15000" y="1524000"/>
            <a:ext cx="1010954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838200"/>
            <a:ext cx="709267" cy="701253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7207423" y="1602604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Internet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685800" y="3048000"/>
            <a:ext cx="380999" cy="3506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41" idx="0"/>
          </p:cNvCxnSpPr>
          <p:nvPr/>
        </p:nvCxnSpPr>
        <p:spPr>
          <a:xfrm flipV="1">
            <a:off x="692232" y="3886200"/>
            <a:ext cx="374570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8" idx="1"/>
          </p:cNvCxnSpPr>
          <p:nvPr/>
        </p:nvCxnSpPr>
        <p:spPr>
          <a:xfrm flipH="1" flipV="1">
            <a:off x="4191000" y="4495800"/>
            <a:ext cx="381000" cy="999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62" idx="1"/>
            <a:endCxn id="82" idx="3"/>
          </p:cNvCxnSpPr>
          <p:nvPr/>
        </p:nvCxnSpPr>
        <p:spPr>
          <a:xfrm rot="10800000">
            <a:off x="2530764" y="2641396"/>
            <a:ext cx="441036" cy="1160940"/>
          </a:xfrm>
          <a:prstGeom prst="bentConnector3">
            <a:avLst>
              <a:gd name="adj1" fmla="val 50000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cxnSpLocks/>
          </p:cNvCxnSpPr>
          <p:nvPr/>
        </p:nvCxnSpPr>
        <p:spPr>
          <a:xfrm rot="5400000" flipH="1" flipV="1">
            <a:off x="2366449" y="3661850"/>
            <a:ext cx="464864" cy="745837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cxnSpLocks/>
          </p:cNvCxnSpPr>
          <p:nvPr/>
        </p:nvCxnSpPr>
        <p:spPr>
          <a:xfrm rot="5400000" flipH="1" flipV="1">
            <a:off x="2401608" y="1877208"/>
            <a:ext cx="444666" cy="677718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14" idx="0"/>
            <a:endCxn id="121" idx="0"/>
          </p:cNvCxnSpPr>
          <p:nvPr/>
        </p:nvCxnSpPr>
        <p:spPr>
          <a:xfrm rot="5400000" flipH="1" flipV="1">
            <a:off x="5335661" y="-1343572"/>
            <a:ext cx="228600" cy="4592145"/>
          </a:xfrm>
          <a:prstGeom prst="bentConnector3">
            <a:avLst>
              <a:gd name="adj1" fmla="val 357895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>
            <a:off x="3124200" y="533400"/>
            <a:ext cx="2991592" cy="533400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72" idx="0"/>
            <a:endCxn id="60" idx="3"/>
          </p:cNvCxnSpPr>
          <p:nvPr/>
        </p:nvCxnSpPr>
        <p:spPr>
          <a:xfrm rot="16200000" flipV="1">
            <a:off x="3556495" y="1787730"/>
            <a:ext cx="292266" cy="704273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97" idx="3"/>
            <a:endCxn id="117" idx="3"/>
          </p:cNvCxnSpPr>
          <p:nvPr/>
        </p:nvCxnSpPr>
        <p:spPr>
          <a:xfrm flipV="1">
            <a:off x="5688281" y="2230395"/>
            <a:ext cx="675903" cy="1709572"/>
          </a:xfrm>
          <a:prstGeom prst="bentConnector3">
            <a:avLst>
              <a:gd name="adj1" fmla="val 133821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endCxn id="115" idx="1"/>
          </p:cNvCxnSpPr>
          <p:nvPr/>
        </p:nvCxnSpPr>
        <p:spPr>
          <a:xfrm rot="5400000" flipH="1" flipV="1">
            <a:off x="5448300" y="3467100"/>
            <a:ext cx="838200" cy="152400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06" idx="3"/>
            <a:endCxn id="117" idx="1"/>
          </p:cNvCxnSpPr>
          <p:nvPr/>
        </p:nvCxnSpPr>
        <p:spPr>
          <a:xfrm>
            <a:off x="5463690" y="1503488"/>
            <a:ext cx="556110" cy="726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06" idx="3"/>
            <a:endCxn id="115" idx="1"/>
          </p:cNvCxnSpPr>
          <p:nvPr/>
        </p:nvCxnSpPr>
        <p:spPr>
          <a:xfrm>
            <a:off x="5463690" y="1503488"/>
            <a:ext cx="479910" cy="1620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00" idx="3"/>
            <a:endCxn id="102" idx="1"/>
          </p:cNvCxnSpPr>
          <p:nvPr/>
        </p:nvCxnSpPr>
        <p:spPr>
          <a:xfrm>
            <a:off x="5687384" y="4831134"/>
            <a:ext cx="471616" cy="2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60" idx="0"/>
            <a:endCxn id="114" idx="2"/>
          </p:cNvCxnSpPr>
          <p:nvPr/>
        </p:nvCxnSpPr>
        <p:spPr>
          <a:xfrm flipH="1" flipV="1">
            <a:off x="3153889" y="1546122"/>
            <a:ext cx="7257" cy="282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F3A9BC4-92FF-4CFC-A888-E2C50F26BFCD}"/>
              </a:ext>
            </a:extLst>
          </p:cNvPr>
          <p:cNvSpPr txBox="1"/>
          <p:nvPr/>
        </p:nvSpPr>
        <p:spPr>
          <a:xfrm>
            <a:off x="5092423" y="126603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www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F1E9C-9914-4D9F-A0D1-3AE31B2657B9}"/>
              </a:ext>
            </a:extLst>
          </p:cNvPr>
          <p:cNvSpPr txBox="1"/>
          <p:nvPr/>
        </p:nvSpPr>
        <p:spPr>
          <a:xfrm>
            <a:off x="14400" y="14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VPC Architecture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9A3BC8B-2E50-453C-B5B6-5F75A57C02E6}"/>
              </a:ext>
            </a:extLst>
          </p:cNvPr>
          <p:cNvCxnSpPr/>
          <p:nvPr/>
        </p:nvCxnSpPr>
        <p:spPr>
          <a:xfrm flipV="1">
            <a:off x="4824675" y="3966075"/>
            <a:ext cx="428400" cy="39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3D1BBA5-93E6-4752-980B-992EFB35E7EF}"/>
              </a:ext>
            </a:extLst>
          </p:cNvPr>
          <p:cNvCxnSpPr/>
          <p:nvPr/>
        </p:nvCxnSpPr>
        <p:spPr>
          <a:xfrm>
            <a:off x="4761075" y="4644075"/>
            <a:ext cx="572400" cy="212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A0041C0-815E-4C19-A7EA-52EA935B12A3}"/>
              </a:ext>
            </a:extLst>
          </p:cNvPr>
          <p:cNvCxnSpPr/>
          <p:nvPr/>
        </p:nvCxnSpPr>
        <p:spPr>
          <a:xfrm flipV="1">
            <a:off x="6477331" y="4796243"/>
            <a:ext cx="618269" cy="1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C8CC-DC74-475B-8F26-901902FE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8000"/>
          </a:xfrm>
        </p:spPr>
        <p:txBody>
          <a:bodyPr/>
          <a:lstStyle/>
          <a:p>
            <a:r>
              <a:rPr lang="en-US">
                <a:cs typeface="Calibri"/>
              </a:rPr>
              <a:t>Step by Step Process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2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E2F0C5-F9AD-482A-B648-FE6689B600FE}"/>
              </a:ext>
            </a:extLst>
          </p:cNvPr>
          <p:cNvGrpSpPr/>
          <p:nvPr/>
        </p:nvGrpSpPr>
        <p:grpSpPr>
          <a:xfrm>
            <a:off x="413400" y="645600"/>
            <a:ext cx="6629400" cy="5638800"/>
            <a:chOff x="2562225" y="1214643"/>
            <a:chExt cx="1751013" cy="1769764"/>
          </a:xfrm>
        </p:grpSpPr>
        <p:sp>
          <p:nvSpPr>
            <p:cNvPr id="5" name="Rounded Rectangle 28">
              <a:extLst>
                <a:ext uri="{FF2B5EF4-FFF2-40B4-BE49-F238E27FC236}">
                  <a16:creationId xmlns:a16="http://schemas.microsoft.com/office/drawing/2014/main" id="{9142B89A-3987-4A92-8901-599683E9B749}"/>
                </a:ext>
              </a:extLst>
            </p:cNvPr>
            <p:cNvSpPr/>
            <p:nvPr/>
          </p:nvSpPr>
          <p:spPr>
            <a:xfrm>
              <a:off x="2562225" y="1250857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C5C4DC-80FF-414D-90C4-123D0D454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184" y="2888744"/>
              <a:ext cx="1557337" cy="7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AWS cloud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765D0A-1EB8-4FAE-8B48-2055AC592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4965" y="1214643"/>
              <a:ext cx="117083" cy="11708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015FF3-8277-4146-B7C9-71E86A9C7B55}"/>
              </a:ext>
            </a:extLst>
          </p:cNvPr>
          <p:cNvGrpSpPr/>
          <p:nvPr/>
        </p:nvGrpSpPr>
        <p:grpSpPr>
          <a:xfrm>
            <a:off x="1219200" y="1066797"/>
            <a:ext cx="4267200" cy="4800600"/>
            <a:chOff x="436693" y="786025"/>
            <a:chExt cx="2089020" cy="2470541"/>
          </a:xfrm>
        </p:grpSpPr>
        <p:sp>
          <p:nvSpPr>
            <p:cNvPr id="10" name="Rounded Rectangle 36">
              <a:extLst>
                <a:ext uri="{FF2B5EF4-FFF2-40B4-BE49-F238E27FC236}">
                  <a16:creationId xmlns:a16="http://schemas.microsoft.com/office/drawing/2014/main" id="{0F86BF01-1CFF-425D-90F0-BC9D987AD1EF}"/>
                </a:ext>
              </a:extLst>
            </p:cNvPr>
            <p:cNvSpPr/>
            <p:nvPr/>
          </p:nvSpPr>
          <p:spPr>
            <a:xfrm>
              <a:off x="436693" y="947951"/>
              <a:ext cx="2089020" cy="230743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TextBox 35">
              <a:extLst>
                <a:ext uri="{FF2B5EF4-FFF2-40B4-BE49-F238E27FC236}">
                  <a16:creationId xmlns:a16="http://schemas.microsoft.com/office/drawing/2014/main" id="{DD8947E0-4AAB-4B24-B882-8FA25DCA4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821" y="3133937"/>
              <a:ext cx="1557337" cy="122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23516B1-8CDE-4E55-8DCC-965D702B4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3" y="786025"/>
              <a:ext cx="361561" cy="236019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642201F-FDDB-4072-AB79-7A5D198A93D2}"/>
              </a:ext>
            </a:extLst>
          </p:cNvPr>
          <p:cNvSpPr txBox="1"/>
          <p:nvPr/>
        </p:nvSpPr>
        <p:spPr>
          <a:xfrm>
            <a:off x="95400" y="5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cs typeface="Calibri"/>
              </a:rPr>
              <a:t>Create VPC</a:t>
            </a:r>
          </a:p>
        </p:txBody>
      </p:sp>
    </p:spTree>
    <p:extLst>
      <p:ext uri="{BB962C8B-B14F-4D97-AF65-F5344CB8AC3E}">
        <p14:creationId xmlns:p14="http://schemas.microsoft.com/office/powerpoint/2010/main" val="13204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23D91A7-903A-448C-87F6-AF6FAE01C459}"/>
              </a:ext>
            </a:extLst>
          </p:cNvPr>
          <p:cNvGrpSpPr/>
          <p:nvPr/>
        </p:nvGrpSpPr>
        <p:grpSpPr>
          <a:xfrm>
            <a:off x="413400" y="645600"/>
            <a:ext cx="6629400" cy="5638800"/>
            <a:chOff x="2562225" y="1214643"/>
            <a:chExt cx="1751013" cy="1769764"/>
          </a:xfrm>
        </p:grpSpPr>
        <p:sp>
          <p:nvSpPr>
            <p:cNvPr id="5" name="Rounded Rectangle 28">
              <a:extLst>
                <a:ext uri="{FF2B5EF4-FFF2-40B4-BE49-F238E27FC236}">
                  <a16:creationId xmlns:a16="http://schemas.microsoft.com/office/drawing/2014/main" id="{AFE44C62-FC9B-4144-8B89-B3EEA370CA5F}"/>
                </a:ext>
              </a:extLst>
            </p:cNvPr>
            <p:cNvSpPr/>
            <p:nvPr/>
          </p:nvSpPr>
          <p:spPr>
            <a:xfrm>
              <a:off x="2562225" y="1250857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E87D28-7610-4E43-A34D-C001CB791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184" y="2888744"/>
              <a:ext cx="1557337" cy="7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AWS cloud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E760EF-0266-4CE3-925F-B90CFFCD3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4965" y="1214643"/>
              <a:ext cx="117083" cy="11708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6F8136-DD40-4C98-9BEE-F36F3CBC7E93}"/>
              </a:ext>
            </a:extLst>
          </p:cNvPr>
          <p:cNvGrpSpPr/>
          <p:nvPr/>
        </p:nvGrpSpPr>
        <p:grpSpPr>
          <a:xfrm>
            <a:off x="1219200" y="1066799"/>
            <a:ext cx="4267200" cy="4800600"/>
            <a:chOff x="436693" y="786025"/>
            <a:chExt cx="2089020" cy="2470541"/>
          </a:xfrm>
        </p:grpSpPr>
        <p:sp>
          <p:nvSpPr>
            <p:cNvPr id="15" name="Rounded Rectangle 36">
              <a:extLst>
                <a:ext uri="{FF2B5EF4-FFF2-40B4-BE49-F238E27FC236}">
                  <a16:creationId xmlns:a16="http://schemas.microsoft.com/office/drawing/2014/main" id="{46AE7546-B743-458F-B1E1-A9697738C640}"/>
                </a:ext>
              </a:extLst>
            </p:cNvPr>
            <p:cNvSpPr/>
            <p:nvPr/>
          </p:nvSpPr>
          <p:spPr>
            <a:xfrm>
              <a:off x="436693" y="947951"/>
              <a:ext cx="2089020" cy="230743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TextBox 35">
              <a:extLst>
                <a:ext uri="{FF2B5EF4-FFF2-40B4-BE49-F238E27FC236}">
                  <a16:creationId xmlns:a16="http://schemas.microsoft.com/office/drawing/2014/main" id="{FD24F622-EEA7-4819-96E3-8E7F6FD8A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821" y="3133937"/>
              <a:ext cx="1557337" cy="122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FA84D1-07D9-41A2-A183-7E2AE4DC4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3" y="786025"/>
              <a:ext cx="361561" cy="236019"/>
            </a:xfrm>
            <a:prstGeom prst="rect">
              <a:avLst/>
            </a:prstGeom>
          </p:spPr>
        </p:pic>
      </p:grp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id="{5F23BE99-1647-4982-AF97-2069A427F18B}"/>
              </a:ext>
            </a:extLst>
          </p:cNvPr>
          <p:cNvSpPr/>
          <p:nvPr/>
        </p:nvSpPr>
        <p:spPr>
          <a:xfrm>
            <a:off x="1524000" y="1752599"/>
            <a:ext cx="3581400" cy="3775709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0" name="Rounded Rectangle 52">
            <a:extLst>
              <a:ext uri="{FF2B5EF4-FFF2-40B4-BE49-F238E27FC236}">
                <a16:creationId xmlns:a16="http://schemas.microsoft.com/office/drawing/2014/main" id="{55534596-CD29-4887-97A0-8AB232912A98}"/>
              </a:ext>
            </a:extLst>
          </p:cNvPr>
          <p:cNvSpPr/>
          <p:nvPr/>
        </p:nvSpPr>
        <p:spPr>
          <a:xfrm>
            <a:off x="1676399" y="1981200"/>
            <a:ext cx="3124201" cy="16002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2" name="TextBox 37">
            <a:extLst>
              <a:ext uri="{FF2B5EF4-FFF2-40B4-BE49-F238E27FC236}">
                <a16:creationId xmlns:a16="http://schemas.microsoft.com/office/drawing/2014/main" id="{863453D8-EDE1-410B-A911-D9CDC524D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76600"/>
            <a:ext cx="27732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6E8C03-97B7-4E23-98B6-0AE79679FCC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1828800"/>
            <a:ext cx="254122" cy="235982"/>
          </a:xfrm>
          <a:prstGeom prst="rect">
            <a:avLst/>
          </a:prstGeom>
        </p:spPr>
      </p:pic>
      <p:sp>
        <p:nvSpPr>
          <p:cNvPr id="36" name="Rounded Rectangle 55">
            <a:extLst>
              <a:ext uri="{FF2B5EF4-FFF2-40B4-BE49-F238E27FC236}">
                <a16:creationId xmlns:a16="http://schemas.microsoft.com/office/drawing/2014/main" id="{0FAB5D3D-22C5-4E56-B064-118596B42559}"/>
              </a:ext>
            </a:extLst>
          </p:cNvPr>
          <p:cNvSpPr/>
          <p:nvPr/>
        </p:nvSpPr>
        <p:spPr>
          <a:xfrm>
            <a:off x="1657349" y="3810000"/>
            <a:ext cx="3143251" cy="141178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C8D468-3BD9-4A4F-862A-B3C59CEE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9" y="4953000"/>
            <a:ext cx="271026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4902A3A-10BD-4168-97F4-9D964CF3D97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199" y="3810000"/>
            <a:ext cx="282047" cy="261914"/>
          </a:xfrm>
          <a:prstGeom prst="rect">
            <a:avLst/>
          </a:prstGeom>
        </p:spPr>
      </p:pic>
      <p:sp>
        <p:nvSpPr>
          <p:cNvPr id="112" name="TextBox 37">
            <a:extLst>
              <a:ext uri="{FF2B5EF4-FFF2-40B4-BE49-F238E27FC236}">
                <a16:creationId xmlns:a16="http://schemas.microsoft.com/office/drawing/2014/main" id="{78D6AC53-734E-4E38-9877-38ECB26D3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599" y="5289600"/>
            <a:ext cx="175779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Availability zone 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1C8843D-AFE5-4638-95AD-873EC983602E}"/>
              </a:ext>
            </a:extLst>
          </p:cNvPr>
          <p:cNvSpPr txBox="1"/>
          <p:nvPr/>
        </p:nvSpPr>
        <p:spPr>
          <a:xfrm>
            <a:off x="95400" y="50400"/>
            <a:ext cx="4480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cs typeface="Calibri"/>
              </a:rPr>
              <a:t>Adding Two Subnet in one Availability zone</a:t>
            </a:r>
          </a:p>
        </p:txBody>
      </p:sp>
    </p:spTree>
    <p:extLst>
      <p:ext uri="{BB962C8B-B14F-4D97-AF65-F5344CB8AC3E}">
        <p14:creationId xmlns:p14="http://schemas.microsoft.com/office/powerpoint/2010/main" val="313874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FAA6C5D-F3F5-4E63-B6C6-6F3F0472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9800" y="175638"/>
            <a:ext cx="8229600" cy="18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 u="sng" dirty="0">
                <a:cs typeface="Calibri"/>
              </a:rPr>
              <a:t>Create an Ec2 instance for public and private subnet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EA7690-7C82-4482-99D2-1434C1A5B6CF}"/>
              </a:ext>
            </a:extLst>
          </p:cNvPr>
          <p:cNvGrpSpPr/>
          <p:nvPr/>
        </p:nvGrpSpPr>
        <p:grpSpPr>
          <a:xfrm>
            <a:off x="152400" y="609600"/>
            <a:ext cx="6629400" cy="5638800"/>
            <a:chOff x="2562225" y="1214643"/>
            <a:chExt cx="1751013" cy="1769764"/>
          </a:xfrm>
        </p:grpSpPr>
        <p:sp>
          <p:nvSpPr>
            <p:cNvPr id="7" name="Rounded Rectangle 28">
              <a:extLst>
                <a:ext uri="{FF2B5EF4-FFF2-40B4-BE49-F238E27FC236}">
                  <a16:creationId xmlns:a16="http://schemas.microsoft.com/office/drawing/2014/main" id="{0084FF96-B657-4F80-90F6-F71BB25264CB}"/>
                </a:ext>
              </a:extLst>
            </p:cNvPr>
            <p:cNvSpPr/>
            <p:nvPr/>
          </p:nvSpPr>
          <p:spPr>
            <a:xfrm>
              <a:off x="2562225" y="1250857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9C8A2-B83E-4458-AF9A-420A6076C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184" y="2888744"/>
              <a:ext cx="1557337" cy="7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AWS cloud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F2515DA-33C9-46D1-8201-1DFA1EF25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4965" y="1214643"/>
              <a:ext cx="117083" cy="11708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5AA39E-BA66-4992-BDF4-133192E06752}"/>
              </a:ext>
            </a:extLst>
          </p:cNvPr>
          <p:cNvGrpSpPr/>
          <p:nvPr/>
        </p:nvGrpSpPr>
        <p:grpSpPr>
          <a:xfrm>
            <a:off x="1219200" y="1066792"/>
            <a:ext cx="4267200" cy="4800600"/>
            <a:chOff x="436693" y="786025"/>
            <a:chExt cx="2089020" cy="2470541"/>
          </a:xfrm>
        </p:grpSpPr>
        <p:sp>
          <p:nvSpPr>
            <p:cNvPr id="12" name="Rounded Rectangle 36">
              <a:extLst>
                <a:ext uri="{FF2B5EF4-FFF2-40B4-BE49-F238E27FC236}">
                  <a16:creationId xmlns:a16="http://schemas.microsoft.com/office/drawing/2014/main" id="{24C43667-6FC7-4E68-AE2A-D4E55A3BACAC}"/>
                </a:ext>
              </a:extLst>
            </p:cNvPr>
            <p:cNvSpPr/>
            <p:nvPr/>
          </p:nvSpPr>
          <p:spPr>
            <a:xfrm>
              <a:off x="436693" y="947951"/>
              <a:ext cx="2089020" cy="230743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35">
              <a:extLst>
                <a:ext uri="{FF2B5EF4-FFF2-40B4-BE49-F238E27FC236}">
                  <a16:creationId xmlns:a16="http://schemas.microsoft.com/office/drawing/2014/main" id="{2114A8FA-3445-49E8-B272-CBF02CB86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821" y="3133937"/>
              <a:ext cx="1557337" cy="122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FEE4028-DCE4-4839-B2D8-5939FFC7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3" y="786025"/>
              <a:ext cx="361561" cy="236019"/>
            </a:xfrm>
            <a:prstGeom prst="rect">
              <a:avLst/>
            </a:prstGeom>
          </p:spPr>
        </p:pic>
      </p:grpSp>
      <p:sp>
        <p:nvSpPr>
          <p:cNvPr id="17" name="Rounded Rectangle 51">
            <a:extLst>
              <a:ext uri="{FF2B5EF4-FFF2-40B4-BE49-F238E27FC236}">
                <a16:creationId xmlns:a16="http://schemas.microsoft.com/office/drawing/2014/main" id="{C45124DD-72FD-45FE-BB5D-9364EC3A01BD}"/>
              </a:ext>
            </a:extLst>
          </p:cNvPr>
          <p:cNvSpPr/>
          <p:nvPr/>
        </p:nvSpPr>
        <p:spPr>
          <a:xfrm>
            <a:off x="1524000" y="1752599"/>
            <a:ext cx="3581400" cy="3775709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9" name="Rounded Rectangle 52">
            <a:extLst>
              <a:ext uri="{FF2B5EF4-FFF2-40B4-BE49-F238E27FC236}">
                <a16:creationId xmlns:a16="http://schemas.microsoft.com/office/drawing/2014/main" id="{AC18D945-15FE-43E6-96FE-B69AB6D6A50F}"/>
              </a:ext>
            </a:extLst>
          </p:cNvPr>
          <p:cNvSpPr/>
          <p:nvPr/>
        </p:nvSpPr>
        <p:spPr>
          <a:xfrm>
            <a:off x="1676399" y="1981200"/>
            <a:ext cx="3124201" cy="16002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1" name="TextBox 37">
            <a:extLst>
              <a:ext uri="{FF2B5EF4-FFF2-40B4-BE49-F238E27FC236}">
                <a16:creationId xmlns:a16="http://schemas.microsoft.com/office/drawing/2014/main" id="{6422C4F9-EF2A-4599-977D-6459685B8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76600"/>
            <a:ext cx="27732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7E9B76-D8DF-4071-9E97-F66D7C096A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1828800"/>
            <a:ext cx="254122" cy="235982"/>
          </a:xfrm>
          <a:prstGeom prst="rect">
            <a:avLst/>
          </a:prstGeom>
        </p:spPr>
      </p:pic>
      <p:sp>
        <p:nvSpPr>
          <p:cNvPr id="25" name="Rounded Rectangle 55">
            <a:extLst>
              <a:ext uri="{FF2B5EF4-FFF2-40B4-BE49-F238E27FC236}">
                <a16:creationId xmlns:a16="http://schemas.microsoft.com/office/drawing/2014/main" id="{CCC477F6-BCBC-4D0D-98CE-C3C75321D646}"/>
              </a:ext>
            </a:extLst>
          </p:cNvPr>
          <p:cNvSpPr/>
          <p:nvPr/>
        </p:nvSpPr>
        <p:spPr>
          <a:xfrm>
            <a:off x="1657349" y="3810000"/>
            <a:ext cx="3143251" cy="141178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F64B63-C8FF-4BC0-968B-CF1CEF7D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9" y="4953000"/>
            <a:ext cx="271026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6BC59CA-D569-406A-AE24-CC634EF7763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199" y="3810000"/>
            <a:ext cx="282047" cy="261914"/>
          </a:xfrm>
          <a:prstGeom prst="rect">
            <a:avLst/>
          </a:prstGeom>
        </p:spPr>
      </p:pic>
      <p:grpSp>
        <p:nvGrpSpPr>
          <p:cNvPr id="33" name="Group 21">
            <a:extLst>
              <a:ext uri="{FF2B5EF4-FFF2-40B4-BE49-F238E27FC236}">
                <a16:creationId xmlns:a16="http://schemas.microsoft.com/office/drawing/2014/main" id="{F56F0525-27A4-435D-BF5C-6F7D84497CCB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286000"/>
            <a:ext cx="946728" cy="943927"/>
            <a:chOff x="545458" y="4783771"/>
            <a:chExt cx="2293787" cy="1733798"/>
          </a:xfrm>
        </p:grpSpPr>
        <p:sp>
          <p:nvSpPr>
            <p:cNvPr id="31" name="Rounded Rectangle 70">
              <a:extLst>
                <a:ext uri="{FF2B5EF4-FFF2-40B4-BE49-F238E27FC236}">
                  <a16:creationId xmlns:a16="http://schemas.microsoft.com/office/drawing/2014/main" id="{B9548DE8-E0E5-4592-B2AA-B5AC571D951B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2" name="Rounded Rectangle 71">
              <a:extLst>
                <a:ext uri="{FF2B5EF4-FFF2-40B4-BE49-F238E27FC236}">
                  <a16:creationId xmlns:a16="http://schemas.microsoft.com/office/drawing/2014/main" id="{AA5BA2C6-8320-41CD-BB9F-7FC5B80307A9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A126C24-A903-4123-B0AF-F04F388E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71800"/>
            <a:ext cx="1932902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grpSp>
        <p:nvGrpSpPr>
          <p:cNvPr id="39" name="Group 21">
            <a:extLst>
              <a:ext uri="{FF2B5EF4-FFF2-40B4-BE49-F238E27FC236}">
                <a16:creationId xmlns:a16="http://schemas.microsoft.com/office/drawing/2014/main" id="{ADB97EA2-ED8F-4324-94DC-159026F92AEF}"/>
              </a:ext>
            </a:extLst>
          </p:cNvPr>
          <p:cNvGrpSpPr>
            <a:grpSpLocks/>
          </p:cNvGrpSpPr>
          <p:nvPr/>
        </p:nvGrpSpPr>
        <p:grpSpPr bwMode="auto">
          <a:xfrm>
            <a:off x="1752599" y="4267200"/>
            <a:ext cx="946728" cy="786606"/>
            <a:chOff x="545458" y="4783771"/>
            <a:chExt cx="2293787" cy="1733798"/>
          </a:xfrm>
        </p:grpSpPr>
        <p:sp>
          <p:nvSpPr>
            <p:cNvPr id="37" name="Rounded Rectangle 83">
              <a:extLst>
                <a:ext uri="{FF2B5EF4-FFF2-40B4-BE49-F238E27FC236}">
                  <a16:creationId xmlns:a16="http://schemas.microsoft.com/office/drawing/2014/main" id="{12892D15-4E66-4FA5-A8A4-E70063150734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8" name="Rounded Rectangle 84">
              <a:extLst>
                <a:ext uri="{FF2B5EF4-FFF2-40B4-BE49-F238E27FC236}">
                  <a16:creationId xmlns:a16="http://schemas.microsoft.com/office/drawing/2014/main" id="{7403C28A-1366-4A37-A01D-E99CA76E30F8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41" name="TextBox 34">
            <a:extLst>
              <a:ext uri="{FF2B5EF4-FFF2-40B4-BE49-F238E27FC236}">
                <a16:creationId xmlns:a16="http://schemas.microsoft.com/office/drawing/2014/main" id="{95C59E27-52AC-41DE-A55F-11527837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99" y="4800600"/>
            <a:ext cx="1325418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pic>
        <p:nvPicPr>
          <p:cNvPr id="43" name="Picture 42" descr="Shape, rectangle&#10;&#10;Description automatically generated">
            <a:extLst>
              <a:ext uri="{FF2B5EF4-FFF2-40B4-BE49-F238E27FC236}">
                <a16:creationId xmlns:a16="http://schemas.microsoft.com/office/drawing/2014/main" id="{24CF6AB6-283A-4B86-A4F0-264C733958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62201"/>
            <a:ext cx="568037" cy="489445"/>
          </a:xfrm>
          <a:prstGeom prst="rect">
            <a:avLst/>
          </a:prstGeom>
        </p:spPr>
      </p:pic>
      <p:pic>
        <p:nvPicPr>
          <p:cNvPr id="45" name="Picture 44" descr="Shape, rectangle, square&#10;&#10;Description automatically generated">
            <a:extLst>
              <a:ext uri="{FF2B5EF4-FFF2-40B4-BE49-F238E27FC236}">
                <a16:creationId xmlns:a16="http://schemas.microsoft.com/office/drawing/2014/main" id="{F5CAC8ED-9EFA-4895-A9DD-C493AB6984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4343400"/>
            <a:ext cx="568037" cy="48944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3C6A160-7292-46A0-A768-26F959D185E0}"/>
              </a:ext>
            </a:extLst>
          </p:cNvPr>
          <p:cNvSpPr txBox="1"/>
          <p:nvPr/>
        </p:nvSpPr>
        <p:spPr>
          <a:xfrm>
            <a:off x="3657600" y="2438401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Public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A972A7-18C2-4F78-BA16-1C8C60AD55FB}"/>
              </a:ext>
            </a:extLst>
          </p:cNvPr>
          <p:cNvSpPr txBox="1"/>
          <p:nvPr/>
        </p:nvSpPr>
        <p:spPr>
          <a:xfrm>
            <a:off x="1828799" y="4419600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Private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51" name="TextBox 37">
            <a:extLst>
              <a:ext uri="{FF2B5EF4-FFF2-40B4-BE49-F238E27FC236}">
                <a16:creationId xmlns:a16="http://schemas.microsoft.com/office/drawing/2014/main" id="{266238C1-F91E-4F74-8495-7B3B23A00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99" y="5226600"/>
            <a:ext cx="175779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Availability zone A</a:t>
            </a:r>
          </a:p>
        </p:txBody>
      </p:sp>
    </p:spTree>
    <p:extLst>
      <p:ext uri="{BB962C8B-B14F-4D97-AF65-F5344CB8AC3E}">
        <p14:creationId xmlns:p14="http://schemas.microsoft.com/office/powerpoint/2010/main" val="9471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1DC66AE-C43B-4D73-9560-45115D4F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33800" y="112638"/>
            <a:ext cx="8229600" cy="18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 u="sng" dirty="0">
                <a:ea typeface="+mj-lt"/>
                <a:cs typeface="+mj-lt"/>
              </a:rPr>
              <a:t>Internet Gateway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8F3237-C05D-4EE5-AAF3-4537FE7933E5}"/>
              </a:ext>
            </a:extLst>
          </p:cNvPr>
          <p:cNvGrpSpPr/>
          <p:nvPr/>
        </p:nvGrpSpPr>
        <p:grpSpPr>
          <a:xfrm>
            <a:off x="152400" y="609600"/>
            <a:ext cx="6629400" cy="5638800"/>
            <a:chOff x="2562225" y="1214643"/>
            <a:chExt cx="1751013" cy="1769764"/>
          </a:xfrm>
        </p:grpSpPr>
        <p:sp>
          <p:nvSpPr>
            <p:cNvPr id="7" name="Rounded Rectangle 28">
              <a:extLst>
                <a:ext uri="{FF2B5EF4-FFF2-40B4-BE49-F238E27FC236}">
                  <a16:creationId xmlns:a16="http://schemas.microsoft.com/office/drawing/2014/main" id="{591A69FA-BB89-4C56-B64F-99C6AF29A1F1}"/>
                </a:ext>
              </a:extLst>
            </p:cNvPr>
            <p:cNvSpPr/>
            <p:nvPr/>
          </p:nvSpPr>
          <p:spPr>
            <a:xfrm>
              <a:off x="2562225" y="1250857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9F4B85-F395-4853-86D2-97293DA4E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184" y="2888744"/>
              <a:ext cx="1557337" cy="7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AWS cloud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F107DF-0AFA-4B28-955C-7E402CCAF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4965" y="1214643"/>
              <a:ext cx="117083" cy="11708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593B40-49FE-4947-ABF8-54E070A7A09E}"/>
              </a:ext>
            </a:extLst>
          </p:cNvPr>
          <p:cNvGrpSpPr/>
          <p:nvPr/>
        </p:nvGrpSpPr>
        <p:grpSpPr>
          <a:xfrm>
            <a:off x="1219200" y="1066793"/>
            <a:ext cx="4267200" cy="4800600"/>
            <a:chOff x="436693" y="786025"/>
            <a:chExt cx="2089020" cy="2470541"/>
          </a:xfrm>
        </p:grpSpPr>
        <p:sp>
          <p:nvSpPr>
            <p:cNvPr id="12" name="Rounded Rectangle 36">
              <a:extLst>
                <a:ext uri="{FF2B5EF4-FFF2-40B4-BE49-F238E27FC236}">
                  <a16:creationId xmlns:a16="http://schemas.microsoft.com/office/drawing/2014/main" id="{1E5D8D48-1DAD-4A26-BF22-13C24386E585}"/>
                </a:ext>
              </a:extLst>
            </p:cNvPr>
            <p:cNvSpPr/>
            <p:nvPr/>
          </p:nvSpPr>
          <p:spPr>
            <a:xfrm>
              <a:off x="436693" y="947951"/>
              <a:ext cx="2089020" cy="230743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35">
              <a:extLst>
                <a:ext uri="{FF2B5EF4-FFF2-40B4-BE49-F238E27FC236}">
                  <a16:creationId xmlns:a16="http://schemas.microsoft.com/office/drawing/2014/main" id="{D742D8A8-546C-49E9-BE42-02CEF5C20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821" y="3133937"/>
              <a:ext cx="1557337" cy="122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07DF39-6395-44DF-8EF3-CA791E10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3" y="786025"/>
              <a:ext cx="361561" cy="236019"/>
            </a:xfrm>
            <a:prstGeom prst="rect">
              <a:avLst/>
            </a:prstGeom>
          </p:spPr>
        </p:pic>
      </p:grpSp>
      <p:sp>
        <p:nvSpPr>
          <p:cNvPr id="17" name="Rounded Rectangle 51">
            <a:extLst>
              <a:ext uri="{FF2B5EF4-FFF2-40B4-BE49-F238E27FC236}">
                <a16:creationId xmlns:a16="http://schemas.microsoft.com/office/drawing/2014/main" id="{3783D6CB-EC8A-4670-A803-2F6399FEE681}"/>
              </a:ext>
            </a:extLst>
          </p:cNvPr>
          <p:cNvSpPr/>
          <p:nvPr/>
        </p:nvSpPr>
        <p:spPr>
          <a:xfrm>
            <a:off x="1524000" y="1752599"/>
            <a:ext cx="3581400" cy="3775709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9" name="Rounded Rectangle 52">
            <a:extLst>
              <a:ext uri="{FF2B5EF4-FFF2-40B4-BE49-F238E27FC236}">
                <a16:creationId xmlns:a16="http://schemas.microsoft.com/office/drawing/2014/main" id="{92364173-9E6B-4AFC-9950-CB0549253050}"/>
              </a:ext>
            </a:extLst>
          </p:cNvPr>
          <p:cNvSpPr/>
          <p:nvPr/>
        </p:nvSpPr>
        <p:spPr>
          <a:xfrm>
            <a:off x="1676399" y="1981200"/>
            <a:ext cx="3124201" cy="16002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1" name="TextBox 37">
            <a:extLst>
              <a:ext uri="{FF2B5EF4-FFF2-40B4-BE49-F238E27FC236}">
                <a16:creationId xmlns:a16="http://schemas.microsoft.com/office/drawing/2014/main" id="{8A5483CD-C0A1-4D2E-81DF-7BD275F90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76600"/>
            <a:ext cx="27732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22D504-9CA0-470E-90F6-09B700705F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1828800"/>
            <a:ext cx="254122" cy="235982"/>
          </a:xfrm>
          <a:prstGeom prst="rect">
            <a:avLst/>
          </a:prstGeom>
        </p:spPr>
      </p:pic>
      <p:sp>
        <p:nvSpPr>
          <p:cNvPr id="25" name="Rounded Rectangle 55">
            <a:extLst>
              <a:ext uri="{FF2B5EF4-FFF2-40B4-BE49-F238E27FC236}">
                <a16:creationId xmlns:a16="http://schemas.microsoft.com/office/drawing/2014/main" id="{F6053FA5-309E-4DA6-AF27-8F7BD4156131}"/>
              </a:ext>
            </a:extLst>
          </p:cNvPr>
          <p:cNvSpPr/>
          <p:nvPr/>
        </p:nvSpPr>
        <p:spPr>
          <a:xfrm>
            <a:off x="1657349" y="3810000"/>
            <a:ext cx="3143251" cy="141178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CED45D-1D5B-49EF-AEBF-B3ADF25E7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9" y="4953000"/>
            <a:ext cx="271026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8508524-539D-4F30-9F10-FD233CB63C1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199" y="3810000"/>
            <a:ext cx="282047" cy="261914"/>
          </a:xfrm>
          <a:prstGeom prst="rect">
            <a:avLst/>
          </a:prstGeom>
        </p:spPr>
      </p:pic>
      <p:grpSp>
        <p:nvGrpSpPr>
          <p:cNvPr id="41" name="Group 21">
            <a:extLst>
              <a:ext uri="{FF2B5EF4-FFF2-40B4-BE49-F238E27FC236}">
                <a16:creationId xmlns:a16="http://schemas.microsoft.com/office/drawing/2014/main" id="{DA8AAE5A-CF14-4DF6-A79A-B02D097C6D2B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286000"/>
            <a:ext cx="946728" cy="943927"/>
            <a:chOff x="545458" y="4783771"/>
            <a:chExt cx="2293787" cy="1733798"/>
          </a:xfrm>
        </p:grpSpPr>
        <p:sp>
          <p:nvSpPr>
            <p:cNvPr id="39" name="Rounded Rectangle 70">
              <a:extLst>
                <a:ext uri="{FF2B5EF4-FFF2-40B4-BE49-F238E27FC236}">
                  <a16:creationId xmlns:a16="http://schemas.microsoft.com/office/drawing/2014/main" id="{916B9E1D-984C-482A-9A58-C76A347FB031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0" name="Rounded Rectangle 71">
              <a:extLst>
                <a:ext uri="{FF2B5EF4-FFF2-40B4-BE49-F238E27FC236}">
                  <a16:creationId xmlns:a16="http://schemas.microsoft.com/office/drawing/2014/main" id="{2E63338F-A951-4F9D-B6B8-936FE134C71D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43" name="TextBox 34">
            <a:extLst>
              <a:ext uri="{FF2B5EF4-FFF2-40B4-BE49-F238E27FC236}">
                <a16:creationId xmlns:a16="http://schemas.microsoft.com/office/drawing/2014/main" id="{61A5B68E-395C-4F44-B356-45B7FC422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71800"/>
            <a:ext cx="1932902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grpSp>
        <p:nvGrpSpPr>
          <p:cNvPr id="47" name="Group 21">
            <a:extLst>
              <a:ext uri="{FF2B5EF4-FFF2-40B4-BE49-F238E27FC236}">
                <a16:creationId xmlns:a16="http://schemas.microsoft.com/office/drawing/2014/main" id="{2A522BE5-C416-4A39-8FF1-43D76D02E0AA}"/>
              </a:ext>
            </a:extLst>
          </p:cNvPr>
          <p:cNvGrpSpPr>
            <a:grpSpLocks/>
          </p:cNvGrpSpPr>
          <p:nvPr/>
        </p:nvGrpSpPr>
        <p:grpSpPr bwMode="auto">
          <a:xfrm>
            <a:off x="1752599" y="4267200"/>
            <a:ext cx="946728" cy="786606"/>
            <a:chOff x="545458" y="4783771"/>
            <a:chExt cx="2293787" cy="1733798"/>
          </a:xfrm>
        </p:grpSpPr>
        <p:sp>
          <p:nvSpPr>
            <p:cNvPr id="45" name="Rounded Rectangle 83">
              <a:extLst>
                <a:ext uri="{FF2B5EF4-FFF2-40B4-BE49-F238E27FC236}">
                  <a16:creationId xmlns:a16="http://schemas.microsoft.com/office/drawing/2014/main" id="{7AF5EE08-4CF3-46F7-813C-373695496FBF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6" name="Rounded Rectangle 84">
              <a:extLst>
                <a:ext uri="{FF2B5EF4-FFF2-40B4-BE49-F238E27FC236}">
                  <a16:creationId xmlns:a16="http://schemas.microsoft.com/office/drawing/2014/main" id="{072D2B7F-21A1-44FB-B6D5-BA5A934908E6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49" name="TextBox 34">
            <a:extLst>
              <a:ext uri="{FF2B5EF4-FFF2-40B4-BE49-F238E27FC236}">
                <a16:creationId xmlns:a16="http://schemas.microsoft.com/office/drawing/2014/main" id="{666FC316-2994-49F2-80E2-26D2B7B78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99" y="4800600"/>
            <a:ext cx="1325418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pic>
        <p:nvPicPr>
          <p:cNvPr id="51" name="Picture 50" descr="Shape, rectangle&#10;&#10;Description automatically generated">
            <a:extLst>
              <a:ext uri="{FF2B5EF4-FFF2-40B4-BE49-F238E27FC236}">
                <a16:creationId xmlns:a16="http://schemas.microsoft.com/office/drawing/2014/main" id="{0F64E673-6904-4618-864C-C80F011134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62201"/>
            <a:ext cx="568037" cy="489445"/>
          </a:xfrm>
          <a:prstGeom prst="rect">
            <a:avLst/>
          </a:prstGeom>
        </p:spPr>
      </p:pic>
      <p:pic>
        <p:nvPicPr>
          <p:cNvPr id="53" name="Picture 52" descr="Shape, rectangle, square&#10;&#10;Description automatically generated">
            <a:extLst>
              <a:ext uri="{FF2B5EF4-FFF2-40B4-BE49-F238E27FC236}">
                <a16:creationId xmlns:a16="http://schemas.microsoft.com/office/drawing/2014/main" id="{7F966CD5-721C-4178-9FD6-B220C02B9A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4343400"/>
            <a:ext cx="568037" cy="48944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5B3DF04-5445-4220-8AA8-7B8A17A2C441}"/>
              </a:ext>
            </a:extLst>
          </p:cNvPr>
          <p:cNvSpPr txBox="1"/>
          <p:nvPr/>
        </p:nvSpPr>
        <p:spPr>
          <a:xfrm>
            <a:off x="3657600" y="2438401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Public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8765D7-6837-4200-B3D3-647E399435C5}"/>
              </a:ext>
            </a:extLst>
          </p:cNvPr>
          <p:cNvSpPr txBox="1"/>
          <p:nvPr/>
        </p:nvSpPr>
        <p:spPr>
          <a:xfrm>
            <a:off x="1828799" y="4419600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Private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59" name="TextBox 37">
            <a:extLst>
              <a:ext uri="{FF2B5EF4-FFF2-40B4-BE49-F238E27FC236}">
                <a16:creationId xmlns:a16="http://schemas.microsoft.com/office/drawing/2014/main" id="{FB483B86-7A86-4864-A9A8-C38149595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599" y="5226600"/>
            <a:ext cx="175779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Availability zone 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8D974C-3881-4AD8-A0CC-628B78886BB7}"/>
              </a:ext>
            </a:extLst>
          </p:cNvPr>
          <p:cNvSpPr txBox="1"/>
          <p:nvPr/>
        </p:nvSpPr>
        <p:spPr>
          <a:xfrm>
            <a:off x="3352800" y="1143000"/>
            <a:ext cx="72320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292EB93D-B72D-4E65-AE6F-FC5854BB0E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66800"/>
            <a:ext cx="516577" cy="479322"/>
          </a:xfrm>
          <a:prstGeom prst="rect">
            <a:avLst/>
          </a:prstGeom>
        </p:spPr>
      </p:pic>
      <p:pic>
        <p:nvPicPr>
          <p:cNvPr id="65" name="Picture 64" descr="A picture containing text&#10;&#10;Description automatically generated">
            <a:extLst>
              <a:ext uri="{FF2B5EF4-FFF2-40B4-BE49-F238E27FC236}">
                <a16:creationId xmlns:a16="http://schemas.microsoft.com/office/drawing/2014/main" id="{5D8B4666-59F7-49B2-9CC9-07D33C4257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838200"/>
            <a:ext cx="709267" cy="7012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86E73BE-6617-41D7-8F23-2B52025ECA65}"/>
              </a:ext>
            </a:extLst>
          </p:cNvPr>
          <p:cNvSpPr txBox="1"/>
          <p:nvPr/>
        </p:nvSpPr>
        <p:spPr>
          <a:xfrm>
            <a:off x="7207423" y="1602604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Internet</a:t>
            </a:r>
          </a:p>
        </p:txBody>
      </p:sp>
      <p:cxnSp>
        <p:nvCxnSpPr>
          <p:cNvPr id="71" name="Elbow Connector 153">
            <a:extLst>
              <a:ext uri="{FF2B5EF4-FFF2-40B4-BE49-F238E27FC236}">
                <a16:creationId xmlns:a16="http://schemas.microsoft.com/office/drawing/2014/main" id="{9128B4F8-8C8B-41C5-963F-4C1B9358B5FD}"/>
              </a:ext>
            </a:extLst>
          </p:cNvPr>
          <p:cNvCxnSpPr/>
          <p:nvPr/>
        </p:nvCxnSpPr>
        <p:spPr>
          <a:xfrm rot="5400000" flipH="1" flipV="1">
            <a:off x="5335661" y="-1343572"/>
            <a:ext cx="228600" cy="4592145"/>
          </a:xfrm>
          <a:prstGeom prst="bentConnector3">
            <a:avLst>
              <a:gd name="adj1" fmla="val 357895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F63167B-25EB-4DDB-8325-C83E82CCD165}"/>
              </a:ext>
            </a:extLst>
          </p:cNvPr>
          <p:cNvSpPr txBox="1"/>
          <p:nvPr/>
        </p:nvSpPr>
        <p:spPr>
          <a:xfrm>
            <a:off x="5092423" y="126603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www</a:t>
            </a:r>
          </a:p>
        </p:txBody>
      </p:sp>
    </p:spTree>
    <p:extLst>
      <p:ext uri="{BB962C8B-B14F-4D97-AF65-F5344CB8AC3E}">
        <p14:creationId xmlns:p14="http://schemas.microsoft.com/office/powerpoint/2010/main" val="10655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D3B02B9-DABE-4B54-ADDB-4EFE9340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30800" y="40638"/>
            <a:ext cx="8229600" cy="18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 u="sng" dirty="0">
                <a:cs typeface="Calibri"/>
              </a:rPr>
              <a:t>Route Table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308F0F-626F-4812-AA85-C68437E63175}"/>
              </a:ext>
            </a:extLst>
          </p:cNvPr>
          <p:cNvGrpSpPr/>
          <p:nvPr/>
        </p:nvGrpSpPr>
        <p:grpSpPr>
          <a:xfrm>
            <a:off x="152400" y="609600"/>
            <a:ext cx="6629400" cy="5638800"/>
            <a:chOff x="2562225" y="1214643"/>
            <a:chExt cx="1751013" cy="1769764"/>
          </a:xfrm>
        </p:grpSpPr>
        <p:sp>
          <p:nvSpPr>
            <p:cNvPr id="7" name="Rounded Rectangle 28">
              <a:extLst>
                <a:ext uri="{FF2B5EF4-FFF2-40B4-BE49-F238E27FC236}">
                  <a16:creationId xmlns:a16="http://schemas.microsoft.com/office/drawing/2014/main" id="{E198B146-4311-4D9A-B5D3-126B69D61C89}"/>
                </a:ext>
              </a:extLst>
            </p:cNvPr>
            <p:cNvSpPr/>
            <p:nvPr/>
          </p:nvSpPr>
          <p:spPr>
            <a:xfrm>
              <a:off x="2562225" y="1250857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D30A06-E6C3-43EA-8812-CB6B65241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184" y="2888744"/>
              <a:ext cx="1557337" cy="7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AWS cloud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AF4FC5-CAF1-4FDF-A87B-9CC5FCFE1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4965" y="1214643"/>
              <a:ext cx="117083" cy="11708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40D2F2-52DE-44C0-84C9-EA5042367D59}"/>
              </a:ext>
            </a:extLst>
          </p:cNvPr>
          <p:cNvGrpSpPr/>
          <p:nvPr/>
        </p:nvGrpSpPr>
        <p:grpSpPr>
          <a:xfrm>
            <a:off x="1219200" y="1066794"/>
            <a:ext cx="4267200" cy="4800600"/>
            <a:chOff x="436693" y="786025"/>
            <a:chExt cx="2089020" cy="2470541"/>
          </a:xfrm>
        </p:grpSpPr>
        <p:sp>
          <p:nvSpPr>
            <p:cNvPr id="12" name="Rounded Rectangle 36">
              <a:extLst>
                <a:ext uri="{FF2B5EF4-FFF2-40B4-BE49-F238E27FC236}">
                  <a16:creationId xmlns:a16="http://schemas.microsoft.com/office/drawing/2014/main" id="{D5567A1C-7EEA-4ADF-A59D-6A3B88CBCB68}"/>
                </a:ext>
              </a:extLst>
            </p:cNvPr>
            <p:cNvSpPr/>
            <p:nvPr/>
          </p:nvSpPr>
          <p:spPr>
            <a:xfrm>
              <a:off x="436693" y="947951"/>
              <a:ext cx="2089020" cy="230743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35">
              <a:extLst>
                <a:ext uri="{FF2B5EF4-FFF2-40B4-BE49-F238E27FC236}">
                  <a16:creationId xmlns:a16="http://schemas.microsoft.com/office/drawing/2014/main" id="{057995F5-A0A8-4519-BE17-FA962F3A7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821" y="3133937"/>
              <a:ext cx="1557337" cy="122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virtual private cloud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F3CC518-4B4B-45FC-8AD8-28FB085B9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3" y="786025"/>
              <a:ext cx="361561" cy="236019"/>
            </a:xfrm>
            <a:prstGeom prst="rect">
              <a:avLst/>
            </a:prstGeom>
          </p:spPr>
        </p:pic>
      </p:grpSp>
      <p:sp>
        <p:nvSpPr>
          <p:cNvPr id="17" name="Rounded Rectangle 51">
            <a:extLst>
              <a:ext uri="{FF2B5EF4-FFF2-40B4-BE49-F238E27FC236}">
                <a16:creationId xmlns:a16="http://schemas.microsoft.com/office/drawing/2014/main" id="{48379947-37B7-4A3C-A0F1-21BAEF89F4C6}"/>
              </a:ext>
            </a:extLst>
          </p:cNvPr>
          <p:cNvSpPr/>
          <p:nvPr/>
        </p:nvSpPr>
        <p:spPr>
          <a:xfrm>
            <a:off x="1524000" y="1752599"/>
            <a:ext cx="3581400" cy="3775709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9" name="Rounded Rectangle 52">
            <a:extLst>
              <a:ext uri="{FF2B5EF4-FFF2-40B4-BE49-F238E27FC236}">
                <a16:creationId xmlns:a16="http://schemas.microsoft.com/office/drawing/2014/main" id="{F39B6531-2C92-4D60-A101-ADE9A34C12AA}"/>
              </a:ext>
            </a:extLst>
          </p:cNvPr>
          <p:cNvSpPr/>
          <p:nvPr/>
        </p:nvSpPr>
        <p:spPr>
          <a:xfrm>
            <a:off x="1658399" y="1999200"/>
            <a:ext cx="3142201" cy="15822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1" name="TextBox 37">
            <a:extLst>
              <a:ext uri="{FF2B5EF4-FFF2-40B4-BE49-F238E27FC236}">
                <a16:creationId xmlns:a16="http://schemas.microsoft.com/office/drawing/2014/main" id="{B945BE3C-8B87-47C3-8C00-C0CFD48E6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76600"/>
            <a:ext cx="27732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AEE7C3-CBA0-4AA0-A0B2-FD97B6F1B8D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1828800"/>
            <a:ext cx="254122" cy="235982"/>
          </a:xfrm>
          <a:prstGeom prst="rect">
            <a:avLst/>
          </a:prstGeom>
        </p:spPr>
      </p:pic>
      <p:sp>
        <p:nvSpPr>
          <p:cNvPr id="25" name="Rounded Rectangle 55">
            <a:extLst>
              <a:ext uri="{FF2B5EF4-FFF2-40B4-BE49-F238E27FC236}">
                <a16:creationId xmlns:a16="http://schemas.microsoft.com/office/drawing/2014/main" id="{A75096F8-2B15-42E2-B151-6BCC79E8F26F}"/>
              </a:ext>
            </a:extLst>
          </p:cNvPr>
          <p:cNvSpPr/>
          <p:nvPr/>
        </p:nvSpPr>
        <p:spPr>
          <a:xfrm>
            <a:off x="1657349" y="3810000"/>
            <a:ext cx="3143251" cy="141178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CF17D-837A-4D7F-A44F-9640081F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9" y="4953000"/>
            <a:ext cx="271026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B62A337-4358-48B3-8995-F65C49DF339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199" y="3810000"/>
            <a:ext cx="282047" cy="2619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DE8A9D1-FD3F-4D9C-970D-C157FA71A540}"/>
              </a:ext>
            </a:extLst>
          </p:cNvPr>
          <p:cNvSpPr txBox="1"/>
          <p:nvPr/>
        </p:nvSpPr>
        <p:spPr>
          <a:xfrm>
            <a:off x="2667000" y="2133600"/>
            <a:ext cx="1041400" cy="1573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</a:p>
          <a:p>
            <a:pPr algn="ctr"/>
            <a:r>
              <a:rPr lang="en-US" sz="800" b="1" dirty="0"/>
              <a:t>Router table</a:t>
            </a:r>
            <a:endParaRPr lang="en-US" sz="14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9CAC1B-9893-4A17-AF27-D00F3272E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78691" cy="3298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DE90F0A-C78E-41F2-B929-6FD26CB2A2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657600"/>
            <a:ext cx="332316" cy="28947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52E1FB-F190-41FF-9962-05179C213302}"/>
              </a:ext>
            </a:extLst>
          </p:cNvPr>
          <p:cNvSpPr txBox="1"/>
          <p:nvPr/>
        </p:nvSpPr>
        <p:spPr>
          <a:xfrm>
            <a:off x="2667000" y="3962400"/>
            <a:ext cx="1041400" cy="1573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</a:p>
          <a:p>
            <a:pPr algn="ctr"/>
            <a:r>
              <a:rPr lang="en-US" sz="800" b="1" dirty="0"/>
              <a:t> Router table</a:t>
            </a:r>
            <a:endParaRPr lang="en-US" sz="1400" b="1" dirty="0"/>
          </a:p>
        </p:txBody>
      </p:sp>
      <p:grpSp>
        <p:nvGrpSpPr>
          <p:cNvPr id="41" name="Group 21">
            <a:extLst>
              <a:ext uri="{FF2B5EF4-FFF2-40B4-BE49-F238E27FC236}">
                <a16:creationId xmlns:a16="http://schemas.microsoft.com/office/drawing/2014/main" id="{CED24173-6236-419E-8D07-CBAD292F00C2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286000"/>
            <a:ext cx="946728" cy="943927"/>
            <a:chOff x="545458" y="4783771"/>
            <a:chExt cx="2293787" cy="1733798"/>
          </a:xfrm>
        </p:grpSpPr>
        <p:sp>
          <p:nvSpPr>
            <p:cNvPr id="39" name="Rounded Rectangle 70">
              <a:extLst>
                <a:ext uri="{FF2B5EF4-FFF2-40B4-BE49-F238E27FC236}">
                  <a16:creationId xmlns:a16="http://schemas.microsoft.com/office/drawing/2014/main" id="{DD0E9C5C-7ADE-4694-A03C-050C90765A54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0" name="Rounded Rectangle 71">
              <a:extLst>
                <a:ext uri="{FF2B5EF4-FFF2-40B4-BE49-F238E27FC236}">
                  <a16:creationId xmlns:a16="http://schemas.microsoft.com/office/drawing/2014/main" id="{60D90AEE-3F04-4757-9D02-2DF974CE1C66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43" name="TextBox 34">
            <a:extLst>
              <a:ext uri="{FF2B5EF4-FFF2-40B4-BE49-F238E27FC236}">
                <a16:creationId xmlns:a16="http://schemas.microsoft.com/office/drawing/2014/main" id="{EEC58AB9-B819-4287-9155-D0ACA75F7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71800"/>
            <a:ext cx="1932902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grpSp>
        <p:nvGrpSpPr>
          <p:cNvPr id="51" name="Group 21">
            <a:extLst>
              <a:ext uri="{FF2B5EF4-FFF2-40B4-BE49-F238E27FC236}">
                <a16:creationId xmlns:a16="http://schemas.microsoft.com/office/drawing/2014/main" id="{40F77D3C-D6C7-4B77-A700-C7AF3EAB74CE}"/>
              </a:ext>
            </a:extLst>
          </p:cNvPr>
          <p:cNvGrpSpPr>
            <a:grpSpLocks/>
          </p:cNvGrpSpPr>
          <p:nvPr/>
        </p:nvGrpSpPr>
        <p:grpSpPr bwMode="auto">
          <a:xfrm>
            <a:off x="1752599" y="4267200"/>
            <a:ext cx="946728" cy="786606"/>
            <a:chOff x="545458" y="4783771"/>
            <a:chExt cx="2293787" cy="1733798"/>
          </a:xfrm>
        </p:grpSpPr>
        <p:sp>
          <p:nvSpPr>
            <p:cNvPr id="49" name="Rounded Rectangle 83">
              <a:extLst>
                <a:ext uri="{FF2B5EF4-FFF2-40B4-BE49-F238E27FC236}">
                  <a16:creationId xmlns:a16="http://schemas.microsoft.com/office/drawing/2014/main" id="{8FAE742E-4C99-46EE-8EF8-FC0E93DC437C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0" name="Rounded Rectangle 84">
              <a:extLst>
                <a:ext uri="{FF2B5EF4-FFF2-40B4-BE49-F238E27FC236}">
                  <a16:creationId xmlns:a16="http://schemas.microsoft.com/office/drawing/2014/main" id="{911EB393-1125-45E1-8A49-6B1731EBB155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53" name="TextBox 34">
            <a:extLst>
              <a:ext uri="{FF2B5EF4-FFF2-40B4-BE49-F238E27FC236}">
                <a16:creationId xmlns:a16="http://schemas.microsoft.com/office/drawing/2014/main" id="{F445B1AF-588A-4B0E-B4A9-7F7A4118D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99" y="4800600"/>
            <a:ext cx="1325418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pic>
        <p:nvPicPr>
          <p:cNvPr id="55" name="Picture 54" descr="Shape, rectangle&#10;&#10;Description automatically generated">
            <a:extLst>
              <a:ext uri="{FF2B5EF4-FFF2-40B4-BE49-F238E27FC236}">
                <a16:creationId xmlns:a16="http://schemas.microsoft.com/office/drawing/2014/main" id="{BED3B93C-4B9E-42A9-8E35-3DE45A0AA5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62201"/>
            <a:ext cx="568037" cy="489445"/>
          </a:xfrm>
          <a:prstGeom prst="rect">
            <a:avLst/>
          </a:prstGeom>
        </p:spPr>
      </p:pic>
      <p:pic>
        <p:nvPicPr>
          <p:cNvPr id="57" name="Picture 56" descr="Shape, rectangle, square&#10;&#10;Description automatically generated">
            <a:extLst>
              <a:ext uri="{FF2B5EF4-FFF2-40B4-BE49-F238E27FC236}">
                <a16:creationId xmlns:a16="http://schemas.microsoft.com/office/drawing/2014/main" id="{91B8551A-D449-4E93-B594-DAB139405F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4343400"/>
            <a:ext cx="568037" cy="48944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E642554-4E7B-42E7-9FC9-EA48A2001A52}"/>
              </a:ext>
            </a:extLst>
          </p:cNvPr>
          <p:cNvSpPr txBox="1"/>
          <p:nvPr/>
        </p:nvSpPr>
        <p:spPr>
          <a:xfrm>
            <a:off x="3657600" y="2438401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Public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89369B-A52F-4720-BFA0-7E12A972C353}"/>
              </a:ext>
            </a:extLst>
          </p:cNvPr>
          <p:cNvSpPr txBox="1"/>
          <p:nvPr/>
        </p:nvSpPr>
        <p:spPr>
          <a:xfrm>
            <a:off x="1828799" y="4419600"/>
            <a:ext cx="795251" cy="2831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Private</a:t>
            </a:r>
          </a:p>
          <a:p>
            <a:pPr algn="ctr"/>
            <a:r>
              <a:rPr lang="en-US" sz="800" b="1" dirty="0"/>
              <a:t>Ec2</a:t>
            </a:r>
            <a:endParaRPr lang="en-US" sz="1400" b="1" dirty="0"/>
          </a:p>
        </p:txBody>
      </p:sp>
      <p:sp>
        <p:nvSpPr>
          <p:cNvPr id="63" name="TextBox 37">
            <a:extLst>
              <a:ext uri="{FF2B5EF4-FFF2-40B4-BE49-F238E27FC236}">
                <a16:creationId xmlns:a16="http://schemas.microsoft.com/office/drawing/2014/main" id="{CA177F1E-B1A2-4867-8692-2B111C299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599" y="5226600"/>
            <a:ext cx="1757795" cy="2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Availability zone 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28E627-F65C-4983-858A-120C94B26BBE}"/>
              </a:ext>
            </a:extLst>
          </p:cNvPr>
          <p:cNvSpPr txBox="1"/>
          <p:nvPr/>
        </p:nvSpPr>
        <p:spPr>
          <a:xfrm>
            <a:off x="3352800" y="1143000"/>
            <a:ext cx="72320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EA1A33A7-34C2-4002-90B7-427951D2F0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66800"/>
            <a:ext cx="516577" cy="479322"/>
          </a:xfrm>
          <a:prstGeom prst="rect">
            <a:avLst/>
          </a:prstGeom>
        </p:spPr>
      </p:pic>
      <p:pic>
        <p:nvPicPr>
          <p:cNvPr id="69" name="Picture 68" descr="A picture containing text&#10;&#10;Description automatically generated">
            <a:extLst>
              <a:ext uri="{FF2B5EF4-FFF2-40B4-BE49-F238E27FC236}">
                <a16:creationId xmlns:a16="http://schemas.microsoft.com/office/drawing/2014/main" id="{D57A1915-D52F-4919-9346-414F0F97A3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838200"/>
            <a:ext cx="709267" cy="701253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24CECFD-71E8-4683-AC5F-85DD3970EAD3}"/>
              </a:ext>
            </a:extLst>
          </p:cNvPr>
          <p:cNvSpPr txBox="1"/>
          <p:nvPr/>
        </p:nvSpPr>
        <p:spPr>
          <a:xfrm>
            <a:off x="7207423" y="1602604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Internet</a:t>
            </a:r>
          </a:p>
        </p:txBody>
      </p:sp>
      <p:cxnSp>
        <p:nvCxnSpPr>
          <p:cNvPr id="75" name="Elbow Connector 147">
            <a:extLst>
              <a:ext uri="{FF2B5EF4-FFF2-40B4-BE49-F238E27FC236}">
                <a16:creationId xmlns:a16="http://schemas.microsoft.com/office/drawing/2014/main" id="{6D116640-F9CD-4C82-856D-EA2B9A2048E3}"/>
              </a:ext>
            </a:extLst>
          </p:cNvPr>
          <p:cNvCxnSpPr/>
          <p:nvPr/>
        </p:nvCxnSpPr>
        <p:spPr>
          <a:xfrm rot="5400000" flipH="1" flipV="1">
            <a:off x="2366449" y="3661850"/>
            <a:ext cx="464864" cy="745837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153">
            <a:extLst>
              <a:ext uri="{FF2B5EF4-FFF2-40B4-BE49-F238E27FC236}">
                <a16:creationId xmlns:a16="http://schemas.microsoft.com/office/drawing/2014/main" id="{DF1129C0-412C-4000-92C6-3D11327FF1BE}"/>
              </a:ext>
            </a:extLst>
          </p:cNvPr>
          <p:cNvCxnSpPr/>
          <p:nvPr/>
        </p:nvCxnSpPr>
        <p:spPr>
          <a:xfrm rot="5400000" flipH="1" flipV="1">
            <a:off x="5335661" y="-1343572"/>
            <a:ext cx="228600" cy="4592145"/>
          </a:xfrm>
          <a:prstGeom prst="bentConnector3">
            <a:avLst>
              <a:gd name="adj1" fmla="val 357895"/>
            </a:avLst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67">
            <a:extLst>
              <a:ext uri="{FF2B5EF4-FFF2-40B4-BE49-F238E27FC236}">
                <a16:creationId xmlns:a16="http://schemas.microsoft.com/office/drawing/2014/main" id="{FE5DAAC5-9E18-4FBA-A9EA-03C584C0999C}"/>
              </a:ext>
            </a:extLst>
          </p:cNvPr>
          <p:cNvCxnSpPr/>
          <p:nvPr/>
        </p:nvCxnSpPr>
        <p:spPr>
          <a:xfrm rot="16200000" flipV="1">
            <a:off x="3511495" y="1778730"/>
            <a:ext cx="292266" cy="704273"/>
          </a:xfrm>
          <a:prstGeom prst="bentConnector2">
            <a:avLst/>
          </a:prstGeom>
          <a:ln cmpd="thinThick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D368C17-F0A9-479E-B1C3-C8ABAA5E5D66}"/>
              </a:ext>
            </a:extLst>
          </p:cNvPr>
          <p:cNvCxnSpPr/>
          <p:nvPr/>
        </p:nvCxnSpPr>
        <p:spPr>
          <a:xfrm flipH="1" flipV="1">
            <a:off x="3153889" y="1546122"/>
            <a:ext cx="7257" cy="282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ACF4EE9-A3BE-4847-9C30-D08445173A7E}"/>
              </a:ext>
            </a:extLst>
          </p:cNvPr>
          <p:cNvSpPr txBox="1"/>
          <p:nvPr/>
        </p:nvSpPr>
        <p:spPr>
          <a:xfrm>
            <a:off x="5092423" y="126603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www</a:t>
            </a:r>
          </a:p>
        </p:txBody>
      </p:sp>
    </p:spTree>
    <p:extLst>
      <p:ext uri="{BB962C8B-B14F-4D97-AF65-F5344CB8AC3E}">
        <p14:creationId xmlns:p14="http://schemas.microsoft.com/office/powerpoint/2010/main" val="25831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111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VPC Architecture</vt:lpstr>
      <vt:lpstr>PowerPoint Presentation</vt:lpstr>
      <vt:lpstr>Step by Step Process</vt:lpstr>
      <vt:lpstr>PowerPoint Presentation</vt:lpstr>
      <vt:lpstr>PowerPoint Presentation</vt:lpstr>
      <vt:lpstr>Create an Ec2 instance for public and private subnet</vt:lpstr>
      <vt:lpstr>Internet Gateway</vt:lpstr>
      <vt:lpstr>Route Table</vt:lpstr>
      <vt:lpstr>NAT Gateway</vt:lpstr>
      <vt:lpstr>NACL</vt:lpstr>
      <vt:lpstr>VPC Peering</vt:lpstr>
      <vt:lpstr>Endpoints</vt:lpstr>
      <vt:lpstr>Flow Logs</vt:lpstr>
      <vt:lpstr>VPN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364</cp:revision>
  <dcterms:created xsi:type="dcterms:W3CDTF">2021-07-22T06:32:36Z</dcterms:created>
  <dcterms:modified xsi:type="dcterms:W3CDTF">2021-07-23T11:29:19Z</dcterms:modified>
</cp:coreProperties>
</file>